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2" r:id="rId2"/>
    <p:sldId id="425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2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41D1-8772-4561-91D6-B29395450E79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00BB-8D95-461D-AE00-394DF48F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280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33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754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04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373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9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3315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003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B6CC1-7F7B-478A-A9C2-6D2CEFCF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75C1E-0481-496A-AE46-570BBA02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F210B-AE7C-4FF6-AA5B-10D8761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D43FA-A870-44EE-A6DD-9902F3AD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8128D-5120-4787-A52D-1B3BECD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7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654F-01B5-4E97-AFFA-E89B9D6B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3A6D7-2775-456B-A817-91FA027E6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DB81-126B-46A8-AF6E-E2AA882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C486D-0A15-495E-A95F-4E184E61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AF0E3-8821-4EA3-8D49-0FB1ED3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8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F44FC7-5DED-43AD-9BBD-6D3E0FBF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81615-5F82-49A0-991C-9F920F0C1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4F5F-201C-4885-B831-C74480F7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144B5-C961-4A83-8533-6949846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E79BD-21D8-4F5E-8F06-282BC83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42F7-A52C-4B04-9F89-B811810B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5F0B-00F9-4A74-BF8E-C4FE192B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5A86-67E7-4C19-AAA0-C6241A38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719EE-9CB7-440D-8691-F3EE53F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CD250-90CB-426F-805D-AF78E015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171B8-AC15-49F7-B4BA-000FAE2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F26C5-0147-4F71-A35B-52E86BC5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BB317-26D3-4412-852A-3E531EDB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54842-4F61-433F-86EE-1F6544C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9464D-5335-4749-9D64-204D799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4B04-40AC-4A82-9D20-D194180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4429B-3B9D-4E65-9531-2F891A4E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F3269-3621-4BA8-9977-7D8657736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71066-B49B-4FC1-B253-7E2B50ED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F6D16-7735-4617-B8CF-689B5184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8CB3D-CE3D-4D6A-A4E7-5BD97CC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53C38-FB54-478C-8D2F-41D5C135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76458-3599-4C9A-9B8B-E2B5E54B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F153A-BD90-43BE-AC6A-649E29F1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59AEC2-AAF4-49EB-9BD1-E9274331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5E776-54BE-4875-B343-AC0D59F73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5B92F-7947-470D-8A6C-9CB52BC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E76BD7-ACC2-4168-B70D-0CA6A880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89E4B-3540-45AC-8DCD-FD6C7DBC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A4779-52E5-42C3-8B52-0A5703B1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059E0-52E3-4878-90C7-5CCB7249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C79AD0-7E35-4A5F-AFA1-CBE73B3B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CB7A2-DA21-4E4F-BA8C-40B893D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80D7E-5263-4FB2-865A-508AEE28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6E59D-4022-4345-957D-77D10A0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88C1F-7D5E-471D-98CB-4DB1925F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77A74-6019-44EB-80E2-69E4E93D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25136-FD22-444B-B3D7-6FF851F2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55566-2C41-4C24-9E99-F142F9ED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3F659-8C9C-4FFF-ABF6-06DC5ED1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50DDA-CF90-429C-B7BC-E6D3DDD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F6B34-5979-4F44-ACB5-F0C6634D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1191D-EEC8-442C-9CFF-A1FAF3BF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3E4C7-36DF-46EA-A4A8-3AC6908D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EC5CD-BF22-4D57-83C5-F6E2A1F36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0BD62-39D7-4452-95F2-DCF79750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FA0C02-A229-480B-90F2-3BC17AF5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2F7B7-2EBC-43DF-89F0-ADE6B6BA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C71B-CD38-42FA-B9FA-7CE2F377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E0465-824C-4675-AB7A-211EA2AD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A9F50-400F-431E-996C-E781499C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3F7-0279-4293-9CA0-85CDDE46ACF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0D2BB-1BBF-4518-9FED-40C028EC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2A133-F52C-4B23-B046-E99FCCFB3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«Интеграция стадий и этапов жизненного цикла в программную часть веб-сервиса»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Докладчики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Мешочков Данила Михайлович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</a:t>
            </a: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9D898C6-0D5E-43F8-834A-A950BA02D527}"/>
              </a:ext>
            </a:extLst>
          </p:cNvPr>
          <p:cNvSpPr/>
          <p:nvPr/>
        </p:nvSpPr>
        <p:spPr>
          <a:xfrm>
            <a:off x="7398451" y="3392563"/>
            <a:ext cx="775482" cy="7754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B255C3-556C-4A71-BB6C-BAD28E93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66" y="3392563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2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«Интеграция стадий и этапов жизненного цикла в программную часть веб-</a:t>
            </a:r>
            <a:r>
              <a:rPr lang="ru-RU" sz="1600" b="1" dirty="0" err="1">
                <a:latin typeface="HSE Sans" panose="02000000000000000000" pitchFamily="50" charset="-52"/>
                <a:cs typeface="Arial" panose="020B0604020202020204" pitchFamily="34" charset="0"/>
              </a:rPr>
              <a:t>серсиса</a:t>
            </a: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Докладчики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Мешочков Данила Михайлович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</a:t>
            </a: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9D898C6-0D5E-43F8-834A-A950BA02D527}"/>
              </a:ext>
            </a:extLst>
          </p:cNvPr>
          <p:cNvSpPr/>
          <p:nvPr/>
        </p:nvSpPr>
        <p:spPr>
          <a:xfrm>
            <a:off x="7398451" y="3392563"/>
            <a:ext cx="775482" cy="7754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B255C3-556C-4A71-BB6C-BAD28E93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66" y="3392563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5814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11829" y="1423006"/>
            <a:ext cx="11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Улучшение интерактивной карты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04823E-698F-474A-B8D2-9CA6403E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6" r="10125" b="3180"/>
          <a:stretch/>
        </p:blipFill>
        <p:spPr>
          <a:xfrm>
            <a:off x="479911" y="2426686"/>
            <a:ext cx="4758011" cy="3008308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45F9A03C-32D7-4091-B213-0AF05213168F}"/>
              </a:ext>
            </a:extLst>
          </p:cNvPr>
          <p:cNvSpPr/>
          <p:nvPr/>
        </p:nvSpPr>
        <p:spPr>
          <a:xfrm>
            <a:off x="5346683" y="3538329"/>
            <a:ext cx="1232832" cy="6106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D3B7CB-1921-4339-8EBD-669E973E4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5" r="3097"/>
          <a:stretch/>
        </p:blipFill>
        <p:spPr>
          <a:xfrm>
            <a:off x="6688276" y="2426686"/>
            <a:ext cx="5218233" cy="30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7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62134" y="1243448"/>
            <a:ext cx="11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Улучшение интерактивной карты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8670BA-D0C9-40B8-9DEE-FCB0B0D6E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383" y="1951334"/>
            <a:ext cx="7137170" cy="4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5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91951" y="1243448"/>
            <a:ext cx="11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Улучшение интерактивной карты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B4268-D8CF-4C67-8E12-CE9B6145B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567" y="1963757"/>
            <a:ext cx="7351285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91951" y="1243448"/>
            <a:ext cx="11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Улучшенное прохождение вопросов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6F550-2EE6-4054-A231-D8748C935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332" y="1951334"/>
            <a:ext cx="7087336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4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17674" y="1243448"/>
            <a:ext cx="11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Улучшенная боковая панель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4C551-0816-4B55-AF18-453475CB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4" y="2237953"/>
            <a:ext cx="8628459" cy="40580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9D8FC8-6C94-47CB-B2FA-30C7C8EAC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035" y="1202633"/>
            <a:ext cx="1860283" cy="53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82012" y="1243448"/>
            <a:ext cx="11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Категории отказов по этапам жизненного цикла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5D159C-CB02-48F0-BCDF-7500120B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784" y="2013453"/>
            <a:ext cx="6920431" cy="43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82012" y="1243448"/>
            <a:ext cx="11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Категории отказов по всем стадиям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84EA4-CCBD-4344-AECB-2159E7E26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891" y="2044467"/>
            <a:ext cx="5634002" cy="45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3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882012" y="1243448"/>
            <a:ext cx="1109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Советы по категориям отказов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B2EF8-0A0E-4263-88D6-5A5F5342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483" y="1951334"/>
            <a:ext cx="7931033" cy="44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2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497</Words>
  <Application>Microsoft Office PowerPoint</Application>
  <PresentationFormat>Широкоэкранный</PresentationFormat>
  <Paragraphs>62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HSE Sans</vt:lpstr>
      <vt:lpstr>HSE Sans Black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creator>Мкртчян Гарик Андраникович</dc:creator>
  <cp:lastModifiedBy>Вячеслав Цветков</cp:lastModifiedBy>
  <cp:revision>68</cp:revision>
  <dcterms:created xsi:type="dcterms:W3CDTF">2024-05-23T18:51:04Z</dcterms:created>
  <dcterms:modified xsi:type="dcterms:W3CDTF">2024-11-15T11:10:27Z</dcterms:modified>
</cp:coreProperties>
</file>