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12" r:id="rId2"/>
    <p:sldId id="403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1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41D1-8772-4561-91D6-B29395450E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00BB-8D95-461D-AE00-394DF48F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450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280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476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802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68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883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197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321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457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940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B6CC1-7F7B-478A-A9C2-6D2CEFCF5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75C1E-0481-496A-AE46-570BBA02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F210B-AE7C-4FF6-AA5B-10D8761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D43FA-A870-44EE-A6DD-9902F3AD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8128D-5120-4787-A52D-1B3BECD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7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654F-01B5-4E97-AFFA-E89B9D6B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3A6D7-2775-456B-A817-91FA027E6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3DB81-126B-46A8-AF6E-E2AA882D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C486D-0A15-495E-A95F-4E184E61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AF0E3-8821-4EA3-8D49-0FB1ED37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8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F44FC7-5DED-43AD-9BBD-6D3E0FBF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81615-5F82-49A0-991C-9F920F0C1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4F5F-201C-4885-B831-C74480F7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144B5-C961-4A83-8533-6949846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E79BD-21D8-4F5E-8F06-282BC83A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42F7-A52C-4B04-9F89-B811810B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B5F0B-00F9-4A74-BF8E-C4FE192B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15A86-67E7-4C19-AAA0-C6241A38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719EE-9CB7-440D-8691-F3EE53FE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CD250-90CB-426F-805D-AF78E015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0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171B8-AC15-49F7-B4BA-000FAE22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1F26C5-0147-4F71-A35B-52E86BC56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BB317-26D3-4412-852A-3E531EDB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54842-4F61-433F-86EE-1F6544C6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9464D-5335-4749-9D64-204D799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4B04-40AC-4A82-9D20-D194180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4429B-3B9D-4E65-9531-2F891A4EB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F3269-3621-4BA8-9977-7D8657736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71066-B49B-4FC1-B253-7E2B50ED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F6D16-7735-4617-B8CF-689B5184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8CB3D-CE3D-4D6A-A4E7-5BD97CC4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53C38-FB54-478C-8D2F-41D5C135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76458-3599-4C9A-9B8B-E2B5E54B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F153A-BD90-43BE-AC6A-649E29F1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59AEC2-AAF4-49EB-9BD1-E9274331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5E776-54BE-4875-B343-AC0D59F73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5B92F-7947-470D-8A6C-9CB52BC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E76BD7-ACC2-4168-B70D-0CA6A880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089E4B-3540-45AC-8DCD-FD6C7DBC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A4779-52E5-42C3-8B52-0A5703B1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059E0-52E3-4878-90C7-5CCB7249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C79AD0-7E35-4A5F-AFA1-CBE73B3B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CB7A2-DA21-4E4F-BA8C-40B893D6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80D7E-5263-4FB2-865A-508AEE28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36E59D-4022-4345-957D-77D10A0A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88C1F-7D5E-471D-98CB-4DB1925F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77A74-6019-44EB-80E2-69E4E93D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25136-FD22-444B-B3D7-6FF851F2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55566-2C41-4C24-9E99-F142F9ED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3F659-8C9C-4FFF-ABF6-06DC5ED1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50DDA-CF90-429C-B7BC-E6D3DDD3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F6B34-5979-4F44-ACB5-F0C6634D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1191D-EEC8-442C-9CFF-A1FAF3BF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3E4C7-36DF-46EA-A4A8-3AC6908D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EC5CD-BF22-4D57-83C5-F6E2A1F36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0BD62-39D7-4452-95F2-DCF79750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FA0C02-A229-480B-90F2-3BC17AF5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2F7B7-2EBC-43DF-89F0-ADE6B6BA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C71B-CD38-42FA-B9FA-7CE2F377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E0465-824C-4675-AB7A-211EA2AD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A9F50-400F-431E-996C-E781499C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3F7-0279-4293-9CA0-85CDDE46ACFF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0D2BB-1BBF-4518-9FED-40C028EC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2A133-F52C-4B23-B046-E99FCCFB3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10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9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«Интеграция стадий и этапов жизненного цикла в архитектуру веб-сервиса»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Мешочков Данила Михайлович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9D898C6-0D5E-43F8-834A-A950BA02D527}"/>
              </a:ext>
            </a:extLst>
          </p:cNvPr>
          <p:cNvSpPr/>
          <p:nvPr/>
        </p:nvSpPr>
        <p:spPr>
          <a:xfrm>
            <a:off x="8398979" y="3429000"/>
            <a:ext cx="775482" cy="7754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Добавление проектов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08E82-4D25-4CDE-8203-894D8FC8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10" y="2338938"/>
            <a:ext cx="7226164" cy="3552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A10B03-9C7F-43E3-9AEF-CA695222D4B4}"/>
              </a:ext>
            </a:extLst>
          </p:cNvPr>
          <p:cNvSpPr txBox="1"/>
          <p:nvPr/>
        </p:nvSpPr>
        <p:spPr>
          <a:xfrm>
            <a:off x="911829" y="2811191"/>
            <a:ext cx="3932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HSE Sans" panose="02000000000000000000"/>
              </a:rPr>
              <a:t>Теперь опрос проходится на основе конкретного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9522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Интерактивная карта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04823E-698F-474A-B8D2-9CA6403EC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80"/>
          <a:stretch/>
        </p:blipFill>
        <p:spPr>
          <a:xfrm>
            <a:off x="826055" y="2237953"/>
            <a:ext cx="8221133" cy="39052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BCC59F-4C67-482A-8C71-F577477F1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117" y="2237953"/>
            <a:ext cx="5930580" cy="39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7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10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9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«Интеграция стадий и этапов жизненного цикла в архитектуру веб-сервиса»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Мешочков Данила Михайлович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9D898C6-0D5E-43F8-834A-A950BA02D527}"/>
              </a:ext>
            </a:extLst>
          </p:cNvPr>
          <p:cNvSpPr/>
          <p:nvPr/>
        </p:nvSpPr>
        <p:spPr>
          <a:xfrm>
            <a:off x="8505770" y="3429000"/>
            <a:ext cx="775482" cy="7754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4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37229" y="1504667"/>
            <a:ext cx="969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Новые характеристики базы данных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847F8D-89A0-48F6-801F-CA205153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3" y="2307545"/>
            <a:ext cx="10684933" cy="1802420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3C6E1393-0601-44E6-9927-64294B770A51}"/>
              </a:ext>
            </a:extLst>
          </p:cNvPr>
          <p:cNvSpPr/>
          <p:nvPr/>
        </p:nvSpPr>
        <p:spPr>
          <a:xfrm>
            <a:off x="5529263" y="4204957"/>
            <a:ext cx="566737" cy="6604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58F4AC-2C63-4A61-AF2B-18F881460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9" y="4960349"/>
            <a:ext cx="11176000" cy="14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6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Новые характеристики базы данных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04994-E3BD-4E11-BEBD-8D385E17537C}"/>
              </a:ext>
            </a:extLst>
          </p:cNvPr>
          <p:cNvSpPr txBox="1"/>
          <p:nvPr/>
        </p:nvSpPr>
        <p:spPr>
          <a:xfrm>
            <a:off x="876830" y="2311724"/>
            <a:ext cx="3932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/>
              </a:rPr>
              <a:t>Вид направленности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/>
              </a:rPr>
              <a:t>Структура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/>
              </a:rPr>
              <a:t>Стадия ЖЦ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/>
              </a:rPr>
              <a:t>Этапы ЖЦ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/>
              </a:rPr>
              <a:t>Уровень ЭМ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/>
              </a:rPr>
              <a:t>Советы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2EE202-780E-4E29-A630-1135CC4FD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68" y="2237953"/>
            <a:ext cx="3957046" cy="39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5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Вид направленности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CA59A0-DE7F-46DD-8EB6-57380BFB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35" y="2559898"/>
            <a:ext cx="9707330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2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Структура организации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4539CA-ACE7-4106-BDAE-EEC27B1CB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2811191"/>
            <a:ext cx="10684042" cy="1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5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Стадии и этапы жизненного цикла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CF72D6-3D1F-4C87-8554-C920531F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60" y="2055073"/>
            <a:ext cx="7733466" cy="45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Уровни ЭМ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88FF3C-57A3-4523-93BD-0111DC663C8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00"/>
          <a:stretch/>
        </p:blipFill>
        <p:spPr bwMode="auto">
          <a:xfrm>
            <a:off x="5022555" y="1145405"/>
            <a:ext cx="6470325" cy="5376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56B2DE-3B97-49C3-9D6F-A2C7CE4A24BA}"/>
              </a:ext>
            </a:extLst>
          </p:cNvPr>
          <p:cNvSpPr txBox="1"/>
          <p:nvPr/>
        </p:nvSpPr>
        <p:spPr>
          <a:xfrm>
            <a:off x="770952" y="3023994"/>
            <a:ext cx="3932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HSE Sans" panose="02000000000000000000"/>
              </a:rPr>
              <a:t>Вопросы теперь делятся на уровни электронных модулей</a:t>
            </a:r>
          </a:p>
        </p:txBody>
      </p:sp>
    </p:spTree>
    <p:extLst>
      <p:ext uri="{BB962C8B-B14F-4D97-AF65-F5344CB8AC3E}">
        <p14:creationId xmlns:p14="http://schemas.microsoft.com/office/powerpoint/2010/main" val="151232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Появились конкретные советы по устранению недостатков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15791A-BE4D-4529-8787-4422682CD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51" y="2678666"/>
            <a:ext cx="5782482" cy="3791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D2117A-BE6B-4A3F-952A-DBD98E8E456D}"/>
              </a:ext>
            </a:extLst>
          </p:cNvPr>
          <p:cNvSpPr txBox="1"/>
          <p:nvPr/>
        </p:nvSpPr>
        <p:spPr>
          <a:xfrm>
            <a:off x="1079395" y="3110622"/>
            <a:ext cx="3932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HSE Sans" panose="02000000000000000000"/>
              </a:rPr>
              <a:t>Отмечаются преимущества и недостатки в конкретном вопросе</a:t>
            </a:r>
          </a:p>
        </p:txBody>
      </p:sp>
    </p:spTree>
    <p:extLst>
      <p:ext uri="{BB962C8B-B14F-4D97-AF65-F5344CB8AC3E}">
        <p14:creationId xmlns:p14="http://schemas.microsoft.com/office/powerpoint/2010/main" val="272923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530067"/>
            <a:ext cx="90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Улучшение базы данных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20A27-EA69-4291-877B-8B5F4D61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791" y="2113538"/>
            <a:ext cx="8128418" cy="42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5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559</Words>
  <Application>Microsoft Office PowerPoint</Application>
  <PresentationFormat>Широкоэкранный</PresentationFormat>
  <Paragraphs>79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HSE Sans</vt:lpstr>
      <vt:lpstr>HSE Sans Black</vt:lpstr>
      <vt:lpstr>Тема Office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creator>Мкртчян Гарик Андраникович</dc:creator>
  <cp:lastModifiedBy>Вячеслав Цветков</cp:lastModifiedBy>
  <cp:revision>50</cp:revision>
  <dcterms:created xsi:type="dcterms:W3CDTF">2024-05-23T18:51:04Z</dcterms:created>
  <dcterms:modified xsi:type="dcterms:W3CDTF">2024-11-02T13:10:05Z</dcterms:modified>
</cp:coreProperties>
</file>