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416" r:id="rId5"/>
    <p:sldId id="295" r:id="rId6"/>
    <p:sldId id="417" r:id="rId7"/>
    <p:sldId id="418" r:id="rId8"/>
    <p:sldId id="419" r:id="rId9"/>
    <p:sldId id="420" r:id="rId10"/>
    <p:sldId id="421" r:id="rId11"/>
    <p:sldId id="422" r:id="rId12"/>
    <p:sldId id="424" r:id="rId13"/>
  </p:sldIdLst>
  <p:sldSz cx="12192000" cy="6858000"/>
  <p:notesSz cx="6858000" cy="9144000"/>
  <p:defaultTextStyle>
    <a:defPPr>
      <a:defRPr lang="en-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25" userDrawn="1">
          <p15:clr>
            <a:srgbClr val="A4A3A4"/>
          </p15:clr>
        </p15:guide>
        <p15:guide id="4" pos="1209" userDrawn="1">
          <p15:clr>
            <a:srgbClr val="A4A3A4"/>
          </p15:clr>
        </p15:guide>
        <p15:guide id="5" pos="2955" userDrawn="1">
          <p15:clr>
            <a:srgbClr val="A4A3A4"/>
          </p15:clr>
        </p15:guide>
        <p15:guide id="6" pos="2071" userDrawn="1">
          <p15:clr>
            <a:srgbClr val="A4A3A4"/>
          </p15:clr>
        </p15:guide>
        <p15:guide id="9" pos="3840" userDrawn="1">
          <p15:clr>
            <a:srgbClr val="A4A3A4"/>
          </p15:clr>
        </p15:guide>
        <p15:guide id="10" pos="4702" userDrawn="1">
          <p15:clr>
            <a:srgbClr val="A4A3A4"/>
          </p15:clr>
        </p15:guide>
        <p15:guide id="11" pos="5586" userDrawn="1">
          <p15:clr>
            <a:srgbClr val="A4A3A4"/>
          </p15:clr>
        </p15:guide>
        <p15:guide id="12" pos="7333" userDrawn="1">
          <p15:clr>
            <a:srgbClr val="A4A3A4"/>
          </p15:clr>
        </p15:guide>
        <p15:guide id="13" orient="horz" pos="3952" userDrawn="1">
          <p15:clr>
            <a:srgbClr val="A4A3A4"/>
          </p15:clr>
        </p15:guide>
        <p15:guide id="15" pos="6471" userDrawn="1">
          <p15:clr>
            <a:srgbClr val="A4A3A4"/>
          </p15:clr>
        </p15:guide>
        <p15:guide id="16" orient="horz" pos="913"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Кутьков Юрий Юрьевич" initials="КЮЮ" lastIdx="4" clrIdx="0">
    <p:extLst>
      <p:ext uri="{19B8F6BF-5375-455C-9EA6-DF929625EA0E}">
        <p15:presenceInfo xmlns:p15="http://schemas.microsoft.com/office/powerpoint/2012/main" userId="S::ykutkov@hse.ru::45dbd1ed-eea1-4925-9fa4-5001421b49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2D69"/>
    <a:srgbClr val="029C63"/>
    <a:srgbClr val="96628C"/>
    <a:srgbClr val="11A0D7"/>
    <a:srgbClr val="E61F3D"/>
    <a:srgbClr val="CD5A5A"/>
    <a:srgbClr val="FFD746"/>
    <a:srgbClr val="D9D9D9"/>
    <a:srgbClr val="EB681F"/>
    <a:srgbClr val="234A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8" autoAdjust="0"/>
    <p:restoredTop sz="95666" autoAdjust="0"/>
  </p:normalViewPr>
  <p:slideViewPr>
    <p:cSldViewPr snapToGrid="0" snapToObjects="1">
      <p:cViewPr varScale="1">
        <p:scale>
          <a:sx n="101" d="100"/>
          <a:sy n="101" d="100"/>
        </p:scale>
        <p:origin x="1182" y="108"/>
      </p:cViewPr>
      <p:guideLst>
        <p:guide pos="325"/>
        <p:guide pos="1209"/>
        <p:guide pos="2955"/>
        <p:guide pos="2071"/>
        <p:guide pos="3840"/>
        <p:guide pos="4702"/>
        <p:guide pos="5586"/>
        <p:guide pos="7333"/>
        <p:guide orient="horz" pos="3952"/>
        <p:guide pos="6471"/>
        <p:guide orient="horz" pos="913"/>
      </p:guideLst>
    </p:cSldViewPr>
  </p:slideViewPr>
  <p:outlineViewPr>
    <p:cViewPr>
      <p:scale>
        <a:sx n="33" d="100"/>
        <a:sy n="33" d="100"/>
      </p:scale>
      <p:origin x="0" y="0"/>
    </p:cViewPr>
  </p:outlineViewPr>
  <p:notesTextViewPr>
    <p:cViewPr>
      <p:scale>
        <a:sx n="133" d="100"/>
        <a:sy n="133" d="100"/>
      </p:scale>
      <p:origin x="0" y="0"/>
    </p:cViewPr>
  </p:notesTextViewPr>
  <p:sorterViewPr>
    <p:cViewPr>
      <p:scale>
        <a:sx n="80" d="100"/>
        <a:sy n="80" d="100"/>
      </p:scale>
      <p:origin x="0" y="0"/>
    </p:cViewPr>
  </p:sorterViewPr>
  <p:notesViewPr>
    <p:cSldViewPr snapToGrid="0" snapToObjects="1">
      <p:cViewPr varScale="1">
        <p:scale>
          <a:sx n="134" d="100"/>
          <a:sy n="134" d="100"/>
        </p:scale>
        <p:origin x="3648"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R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261BF4-8B2C-784B-9959-B59A059012C3}" type="datetimeFigureOut">
              <a:rPr lang="en-RU" smtClean="0"/>
              <a:t>10/31/2024</a:t>
            </a:fld>
            <a:endParaRPr lang="en-R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R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R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748903-8EB5-294E-A216-6B54B0368783}" type="slidenum">
              <a:rPr lang="en-RU" smtClean="0"/>
              <a:t>‹#›</a:t>
            </a:fld>
            <a:endParaRPr lang="en-RU"/>
          </a:p>
        </p:txBody>
      </p:sp>
    </p:spTree>
    <p:extLst>
      <p:ext uri="{BB962C8B-B14F-4D97-AF65-F5344CB8AC3E}">
        <p14:creationId xmlns:p14="http://schemas.microsoft.com/office/powerpoint/2010/main" val="1731680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lnSpc>
                <a:spcPct val="150000"/>
              </a:lnSpc>
              <a:spcAft>
                <a:spcPts val="800"/>
              </a:spcAft>
            </a:pPr>
            <a:endParaRPr lang="ru-RU" dirty="0"/>
          </a:p>
        </p:txBody>
      </p:sp>
      <p:sp>
        <p:nvSpPr>
          <p:cNvPr id="4" name="Номер слайда 3"/>
          <p:cNvSpPr>
            <a:spLocks noGrp="1"/>
          </p:cNvSpPr>
          <p:nvPr>
            <p:ph type="sldNum" sz="quarter" idx="5"/>
          </p:nvPr>
        </p:nvSpPr>
        <p:spPr/>
        <p:txBody>
          <a:bodyPr/>
          <a:lstStyle/>
          <a:p>
            <a:fld id="{6C748903-8EB5-294E-A216-6B54B0368783}" type="slidenum">
              <a:rPr lang="en-RU" smtClean="0"/>
              <a:t>2</a:t>
            </a:fld>
            <a:endParaRPr lang="en-RU"/>
          </a:p>
        </p:txBody>
      </p:sp>
    </p:spTree>
    <p:extLst>
      <p:ext uri="{BB962C8B-B14F-4D97-AF65-F5344CB8AC3E}">
        <p14:creationId xmlns:p14="http://schemas.microsoft.com/office/powerpoint/2010/main" val="3498754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lnSpc>
                <a:spcPct val="150000"/>
              </a:lnSpc>
              <a:spcAft>
                <a:spcPts val="800"/>
              </a:spcAft>
            </a:pPr>
            <a:endParaRPr lang="ru-RU" dirty="0"/>
          </a:p>
        </p:txBody>
      </p:sp>
      <p:sp>
        <p:nvSpPr>
          <p:cNvPr id="4" name="Номер слайда 3"/>
          <p:cNvSpPr>
            <a:spLocks noGrp="1"/>
          </p:cNvSpPr>
          <p:nvPr>
            <p:ph type="sldNum" sz="quarter" idx="5"/>
          </p:nvPr>
        </p:nvSpPr>
        <p:spPr/>
        <p:txBody>
          <a:bodyPr/>
          <a:lstStyle/>
          <a:p>
            <a:fld id="{6C748903-8EB5-294E-A216-6B54B0368783}" type="slidenum">
              <a:rPr lang="en-RU" smtClean="0"/>
              <a:t>3</a:t>
            </a:fld>
            <a:endParaRPr lang="en-RU"/>
          </a:p>
        </p:txBody>
      </p:sp>
    </p:spTree>
    <p:extLst>
      <p:ext uri="{BB962C8B-B14F-4D97-AF65-F5344CB8AC3E}">
        <p14:creationId xmlns:p14="http://schemas.microsoft.com/office/powerpoint/2010/main" val="3388955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lnSpc>
                <a:spcPct val="150000"/>
              </a:lnSpc>
              <a:spcAft>
                <a:spcPts val="800"/>
              </a:spcAft>
            </a:pPr>
            <a:endParaRPr lang="ru-RU" dirty="0"/>
          </a:p>
        </p:txBody>
      </p:sp>
      <p:sp>
        <p:nvSpPr>
          <p:cNvPr id="4" name="Номер слайда 3"/>
          <p:cNvSpPr>
            <a:spLocks noGrp="1"/>
          </p:cNvSpPr>
          <p:nvPr>
            <p:ph type="sldNum" sz="quarter" idx="5"/>
          </p:nvPr>
        </p:nvSpPr>
        <p:spPr/>
        <p:txBody>
          <a:bodyPr/>
          <a:lstStyle/>
          <a:p>
            <a:fld id="{6C748903-8EB5-294E-A216-6B54B0368783}" type="slidenum">
              <a:rPr lang="en-RU" smtClean="0"/>
              <a:t>4</a:t>
            </a:fld>
            <a:endParaRPr lang="en-RU"/>
          </a:p>
        </p:txBody>
      </p:sp>
    </p:spTree>
    <p:extLst>
      <p:ext uri="{BB962C8B-B14F-4D97-AF65-F5344CB8AC3E}">
        <p14:creationId xmlns:p14="http://schemas.microsoft.com/office/powerpoint/2010/main" val="3087521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lnSpc>
                <a:spcPct val="150000"/>
              </a:lnSpc>
              <a:spcAft>
                <a:spcPts val="800"/>
              </a:spcAft>
            </a:pPr>
            <a:endParaRPr lang="ru-RU" dirty="0"/>
          </a:p>
        </p:txBody>
      </p:sp>
      <p:sp>
        <p:nvSpPr>
          <p:cNvPr id="4" name="Номер слайда 3"/>
          <p:cNvSpPr>
            <a:spLocks noGrp="1"/>
          </p:cNvSpPr>
          <p:nvPr>
            <p:ph type="sldNum" sz="quarter" idx="5"/>
          </p:nvPr>
        </p:nvSpPr>
        <p:spPr/>
        <p:txBody>
          <a:bodyPr/>
          <a:lstStyle/>
          <a:p>
            <a:fld id="{6C748903-8EB5-294E-A216-6B54B0368783}" type="slidenum">
              <a:rPr lang="en-RU" smtClean="0"/>
              <a:t>5</a:t>
            </a:fld>
            <a:endParaRPr lang="en-RU"/>
          </a:p>
        </p:txBody>
      </p:sp>
    </p:spTree>
    <p:extLst>
      <p:ext uri="{BB962C8B-B14F-4D97-AF65-F5344CB8AC3E}">
        <p14:creationId xmlns:p14="http://schemas.microsoft.com/office/powerpoint/2010/main" val="10726002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lnSpc>
                <a:spcPct val="150000"/>
              </a:lnSpc>
              <a:spcAft>
                <a:spcPts val="800"/>
              </a:spcAft>
            </a:pPr>
            <a:endParaRPr lang="ru-RU" dirty="0"/>
          </a:p>
        </p:txBody>
      </p:sp>
      <p:sp>
        <p:nvSpPr>
          <p:cNvPr id="4" name="Номер слайда 3"/>
          <p:cNvSpPr>
            <a:spLocks noGrp="1"/>
          </p:cNvSpPr>
          <p:nvPr>
            <p:ph type="sldNum" sz="quarter" idx="5"/>
          </p:nvPr>
        </p:nvSpPr>
        <p:spPr/>
        <p:txBody>
          <a:bodyPr/>
          <a:lstStyle/>
          <a:p>
            <a:fld id="{6C748903-8EB5-294E-A216-6B54B0368783}" type="slidenum">
              <a:rPr lang="en-RU" smtClean="0"/>
              <a:t>6</a:t>
            </a:fld>
            <a:endParaRPr lang="en-RU"/>
          </a:p>
        </p:txBody>
      </p:sp>
    </p:spTree>
    <p:extLst>
      <p:ext uri="{BB962C8B-B14F-4D97-AF65-F5344CB8AC3E}">
        <p14:creationId xmlns:p14="http://schemas.microsoft.com/office/powerpoint/2010/main" val="2552628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lnSpc>
                <a:spcPct val="150000"/>
              </a:lnSpc>
              <a:spcAft>
                <a:spcPts val="800"/>
              </a:spcAft>
            </a:pPr>
            <a:endParaRPr lang="ru-RU" dirty="0"/>
          </a:p>
        </p:txBody>
      </p:sp>
      <p:sp>
        <p:nvSpPr>
          <p:cNvPr id="4" name="Номер слайда 3"/>
          <p:cNvSpPr>
            <a:spLocks noGrp="1"/>
          </p:cNvSpPr>
          <p:nvPr>
            <p:ph type="sldNum" sz="quarter" idx="5"/>
          </p:nvPr>
        </p:nvSpPr>
        <p:spPr/>
        <p:txBody>
          <a:bodyPr/>
          <a:lstStyle/>
          <a:p>
            <a:fld id="{6C748903-8EB5-294E-A216-6B54B0368783}" type="slidenum">
              <a:rPr lang="en-RU" smtClean="0"/>
              <a:t>7</a:t>
            </a:fld>
            <a:endParaRPr lang="en-RU"/>
          </a:p>
        </p:txBody>
      </p:sp>
    </p:spTree>
    <p:extLst>
      <p:ext uri="{BB962C8B-B14F-4D97-AF65-F5344CB8AC3E}">
        <p14:creationId xmlns:p14="http://schemas.microsoft.com/office/powerpoint/2010/main" val="597696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lnSpc>
                <a:spcPct val="150000"/>
              </a:lnSpc>
              <a:spcAft>
                <a:spcPts val="800"/>
              </a:spcAft>
            </a:pPr>
            <a:endParaRPr lang="ru-RU" dirty="0"/>
          </a:p>
        </p:txBody>
      </p:sp>
      <p:sp>
        <p:nvSpPr>
          <p:cNvPr id="4" name="Номер слайда 3"/>
          <p:cNvSpPr>
            <a:spLocks noGrp="1"/>
          </p:cNvSpPr>
          <p:nvPr>
            <p:ph type="sldNum" sz="quarter" idx="5"/>
          </p:nvPr>
        </p:nvSpPr>
        <p:spPr/>
        <p:txBody>
          <a:bodyPr/>
          <a:lstStyle/>
          <a:p>
            <a:fld id="{6C748903-8EB5-294E-A216-6B54B0368783}" type="slidenum">
              <a:rPr lang="en-RU" smtClean="0"/>
              <a:t>8</a:t>
            </a:fld>
            <a:endParaRPr lang="en-RU"/>
          </a:p>
        </p:txBody>
      </p:sp>
    </p:spTree>
    <p:extLst>
      <p:ext uri="{BB962C8B-B14F-4D97-AF65-F5344CB8AC3E}">
        <p14:creationId xmlns:p14="http://schemas.microsoft.com/office/powerpoint/2010/main" val="2322766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Обложк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28" descr="A blue circle with white text&#10;&#10;Description automatically generated with low confidence">
            <a:extLst>
              <a:ext uri="{FF2B5EF4-FFF2-40B4-BE49-F238E27FC236}">
                <a16:creationId xmlns:a16="http://schemas.microsoft.com/office/drawing/2014/main" id="{BA292C80-0DA8-194A-9A66-279048FA2A54}"/>
              </a:ext>
            </a:extLst>
          </p:cNvPr>
          <p:cNvPicPr>
            <a:picLocks noChangeAspect="1"/>
          </p:cNvPicPr>
          <p:nvPr userDrawn="1"/>
        </p:nvPicPr>
        <p:blipFill>
          <a:blip r:embed="rId3"/>
          <a:stretch>
            <a:fillRect/>
          </a:stretch>
        </p:blipFill>
        <p:spPr>
          <a:xfrm>
            <a:off x="1013859" y="962173"/>
            <a:ext cx="886499" cy="886499"/>
          </a:xfrm>
          <a:prstGeom prst="rect">
            <a:avLst/>
          </a:prstGeom>
        </p:spPr>
      </p:pic>
      <p:cxnSp>
        <p:nvCxnSpPr>
          <p:cNvPr id="11" name="Straight Connector 48">
            <a:extLst>
              <a:ext uri="{FF2B5EF4-FFF2-40B4-BE49-F238E27FC236}">
                <a16:creationId xmlns:a16="http://schemas.microsoft.com/office/drawing/2014/main" id="{313EF906-5BAC-0141-A198-076E155DF9E2}"/>
              </a:ext>
            </a:extLst>
          </p:cNvPr>
          <p:cNvCxnSpPr>
            <a:cxnSpLocks/>
          </p:cNvCxnSpPr>
          <p:nvPr userDrawn="1"/>
        </p:nvCxnSpPr>
        <p:spPr>
          <a:xfrm>
            <a:off x="6090212" y="985336"/>
            <a:ext cx="0" cy="840173"/>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12" name="Straight Connector 50">
            <a:extLst>
              <a:ext uri="{FF2B5EF4-FFF2-40B4-BE49-F238E27FC236}">
                <a16:creationId xmlns:a16="http://schemas.microsoft.com/office/drawing/2014/main" id="{61206A97-26F2-E646-8775-9928FEF465B5}"/>
              </a:ext>
            </a:extLst>
          </p:cNvPr>
          <p:cNvCxnSpPr>
            <a:cxnSpLocks/>
          </p:cNvCxnSpPr>
          <p:nvPr userDrawn="1"/>
        </p:nvCxnSpPr>
        <p:spPr>
          <a:xfrm>
            <a:off x="8642581" y="985336"/>
            <a:ext cx="0" cy="840173"/>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13" name="Straight Connector 51">
            <a:extLst>
              <a:ext uri="{FF2B5EF4-FFF2-40B4-BE49-F238E27FC236}">
                <a16:creationId xmlns:a16="http://schemas.microsoft.com/office/drawing/2014/main" id="{28E0E5F6-C1CA-9B41-B1DB-6E4FB509084D}"/>
              </a:ext>
            </a:extLst>
          </p:cNvPr>
          <p:cNvCxnSpPr>
            <a:cxnSpLocks/>
          </p:cNvCxnSpPr>
          <p:nvPr userDrawn="1"/>
        </p:nvCxnSpPr>
        <p:spPr>
          <a:xfrm>
            <a:off x="11179047" y="985336"/>
            <a:ext cx="0" cy="840173"/>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16" name="Заголовок 15">
            <a:extLst>
              <a:ext uri="{FF2B5EF4-FFF2-40B4-BE49-F238E27FC236}">
                <a16:creationId xmlns:a16="http://schemas.microsoft.com/office/drawing/2014/main" id="{6007C52F-2E27-E24A-B9DC-AAAB052DBD59}"/>
              </a:ext>
            </a:extLst>
          </p:cNvPr>
          <p:cNvSpPr>
            <a:spLocks noGrp="1"/>
          </p:cNvSpPr>
          <p:nvPr>
            <p:ph type="title" hasCustomPrompt="1"/>
          </p:nvPr>
        </p:nvSpPr>
        <p:spPr>
          <a:xfrm>
            <a:off x="1027967" y="2404670"/>
            <a:ext cx="7634059" cy="1978323"/>
          </a:xfrm>
          <a:prstGeom prst="rect">
            <a:avLst/>
          </a:prstGeom>
        </p:spPr>
        <p:txBody>
          <a:bodyPr lIns="0" tIns="0" rIns="0" bIns="0" anchor="t">
            <a:normAutofit/>
          </a:bodyPr>
          <a:lstStyle>
            <a:lvl1pPr>
              <a:lnSpc>
                <a:spcPct val="100000"/>
              </a:lnSpc>
              <a:defRPr sz="4300" b="0" i="0" baseline="0">
                <a:solidFill>
                  <a:srgbClr val="0E2D69"/>
                </a:solidFill>
                <a:latin typeface="HSE Sans" panose="02000000000000000000" pitchFamily="2" charset="0"/>
              </a:defRPr>
            </a:lvl1pPr>
          </a:lstStyle>
          <a:p>
            <a:r>
              <a:rPr lang="en-US" sz="4400" dirty="0">
                <a:solidFill>
                  <a:srgbClr val="102D69"/>
                </a:solidFill>
                <a:latin typeface="HSE Sans" panose="02000000000000000000" pitchFamily="2" charset="0"/>
              </a:rPr>
              <a:t>Name of presentation can be specified in two or three lines </a:t>
            </a:r>
            <a:r>
              <a:rPr lang="ru-RU" sz="4400" dirty="0">
                <a:solidFill>
                  <a:srgbClr val="102D69"/>
                </a:solidFill>
                <a:latin typeface="HSE Sans" panose="02000000000000000000" pitchFamily="2" charset="0"/>
              </a:rPr>
              <a:t> (43 </a:t>
            </a:r>
            <a:r>
              <a:rPr lang="en-GB" sz="4400" dirty="0" err="1">
                <a:solidFill>
                  <a:srgbClr val="102D69"/>
                </a:solidFill>
                <a:latin typeface="HSE Sans" panose="02000000000000000000" pitchFamily="2" charset="0"/>
              </a:rPr>
              <a:t>pt</a:t>
            </a:r>
            <a:r>
              <a:rPr lang="en-GB" sz="4400" dirty="0">
                <a:solidFill>
                  <a:srgbClr val="102D69"/>
                </a:solidFill>
                <a:latin typeface="HSE Sans" panose="02000000000000000000" pitchFamily="2" charset="0"/>
              </a:rPr>
              <a:t>)</a:t>
            </a:r>
            <a:endParaRPr lang="ru-RU" sz="4400" dirty="0">
              <a:solidFill>
                <a:srgbClr val="102D69"/>
              </a:solidFill>
              <a:latin typeface="HSE Sans" panose="02000000000000000000" pitchFamily="2" charset="0"/>
            </a:endParaRPr>
          </a:p>
        </p:txBody>
      </p:sp>
      <p:sp>
        <p:nvSpPr>
          <p:cNvPr id="20" name="Текст 19">
            <a:extLst>
              <a:ext uri="{FF2B5EF4-FFF2-40B4-BE49-F238E27FC236}">
                <a16:creationId xmlns:a16="http://schemas.microsoft.com/office/drawing/2014/main" id="{18109844-C2E7-354F-9C01-8834E4DCE373}"/>
              </a:ext>
            </a:extLst>
          </p:cNvPr>
          <p:cNvSpPr>
            <a:spLocks noGrp="1"/>
          </p:cNvSpPr>
          <p:nvPr>
            <p:ph type="body" sz="quarter" idx="10" hasCustomPrompt="1"/>
          </p:nvPr>
        </p:nvSpPr>
        <p:spPr>
          <a:xfrm>
            <a:off x="2074947" y="1187841"/>
            <a:ext cx="3848717" cy="435163"/>
          </a:xfrm>
          <a:prstGeom prst="rect">
            <a:avLst/>
          </a:prstGeom>
        </p:spPr>
        <p:txBody>
          <a:bodyPr lIns="0" tIns="0" rIns="0" bIns="0" anchor="t">
            <a:noAutofit/>
          </a:bodyPr>
          <a:lstStyle>
            <a:lvl1pPr marL="0" indent="0" algn="l">
              <a:lnSpc>
                <a:spcPct val="100000"/>
              </a:lnSpc>
              <a:spcBef>
                <a:spcPts val="0"/>
              </a:spcBef>
              <a:buNone/>
              <a:defRPr sz="1600" b="0" i="0">
                <a:latin typeface="HSE Sans" panose="02000000000000000000" pitchFamily="2" charset="0"/>
              </a:defRPr>
            </a:lvl1pPr>
            <a:lvl2pPr marL="457200" indent="0" algn="l">
              <a:buNone/>
              <a:defRPr sz="1600" b="0" i="0">
                <a:latin typeface="HSE Sans" panose="02000000000000000000" pitchFamily="2" charset="0"/>
              </a:defRPr>
            </a:lvl2pPr>
            <a:lvl3pPr marL="914400" indent="0" algn="l">
              <a:buNone/>
              <a:defRPr sz="1600" b="0" i="0">
                <a:latin typeface="HSE Sans" panose="02000000000000000000" pitchFamily="2" charset="0"/>
              </a:defRPr>
            </a:lvl3pPr>
            <a:lvl4pPr marL="1371600" indent="0" algn="l">
              <a:buNone/>
              <a:defRPr sz="1600" b="0" i="0">
                <a:latin typeface="HSE Sans" panose="02000000000000000000" pitchFamily="2" charset="0"/>
              </a:defRPr>
            </a:lvl4pPr>
            <a:lvl5pPr marL="1828800" indent="0" algn="l">
              <a:buNone/>
              <a:defRPr sz="1600" b="0" i="0">
                <a:latin typeface="HSE Sans" panose="02000000000000000000" pitchFamily="2" charset="0"/>
              </a:defRPr>
            </a:lvl5pPr>
          </a:lstStyle>
          <a:p>
            <a:r>
              <a:rPr lang="en-GB" sz="1600" dirty="0">
                <a:latin typeface="HSE Sans" panose="02000000000000000000" pitchFamily="2" charset="0"/>
              </a:rPr>
              <a:t>Name of faculty in two lines (16 </a:t>
            </a:r>
            <a:r>
              <a:rPr lang="en-GB" sz="1600" dirty="0" err="1">
                <a:latin typeface="HSE Sans" panose="02000000000000000000" pitchFamily="2" charset="0"/>
              </a:rPr>
              <a:t>pt</a:t>
            </a:r>
            <a:r>
              <a:rPr lang="en-GB" sz="1600" dirty="0">
                <a:latin typeface="HSE Sans" panose="02000000000000000000" pitchFamily="2" charset="0"/>
              </a:rPr>
              <a:t>)</a:t>
            </a:r>
            <a:endParaRPr lang="ru-RU" sz="1600" dirty="0">
              <a:latin typeface="HSE Sans" panose="02000000000000000000" pitchFamily="2" charset="0"/>
            </a:endParaRPr>
          </a:p>
        </p:txBody>
      </p:sp>
      <p:sp>
        <p:nvSpPr>
          <p:cNvPr id="25" name="Текст 24">
            <a:extLst>
              <a:ext uri="{FF2B5EF4-FFF2-40B4-BE49-F238E27FC236}">
                <a16:creationId xmlns:a16="http://schemas.microsoft.com/office/drawing/2014/main" id="{40A04329-C800-BB42-BFE0-7E3C68848DA7}"/>
              </a:ext>
            </a:extLst>
          </p:cNvPr>
          <p:cNvSpPr>
            <a:spLocks noGrp="1"/>
          </p:cNvSpPr>
          <p:nvPr>
            <p:ph type="body" sz="quarter" idx="11" hasCustomPrompt="1"/>
          </p:nvPr>
        </p:nvSpPr>
        <p:spPr>
          <a:xfrm>
            <a:off x="6259420" y="1173829"/>
            <a:ext cx="2278063" cy="463186"/>
          </a:xfrm>
          <a:prstGeom prst="rect">
            <a:avLst/>
          </a:prstGeom>
        </p:spPr>
        <p:txBody>
          <a:bodyPr lIns="0" tIns="0" rIns="0" bIns="0" anchor="t">
            <a:norm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200" b="0" i="0">
                <a:solidFill>
                  <a:srgbClr val="0E2D69"/>
                </a:solidFill>
                <a:latin typeface="HSE Sans" panose="02000000000000000000" pitchFamily="2" charset="0"/>
              </a:defRPr>
            </a:lvl1pPr>
          </a:lstStyle>
          <a:p>
            <a:r>
              <a:rPr lang="en-GB" sz="1200" dirty="0">
                <a:latin typeface="HSE Sans" panose="02000000000000000000" pitchFamily="2" charset="0"/>
              </a:rPr>
              <a:t>Name of subdivision in two or three lines (12 </a:t>
            </a:r>
            <a:r>
              <a:rPr lang="en-GB" sz="1200" dirty="0" err="1">
                <a:latin typeface="HSE Sans" panose="02000000000000000000" pitchFamily="2" charset="0"/>
              </a:rPr>
              <a:t>pt</a:t>
            </a:r>
            <a:r>
              <a:rPr lang="en-GB" sz="1200" dirty="0">
                <a:latin typeface="HSE Sans" panose="02000000000000000000" pitchFamily="2" charset="0"/>
              </a:rPr>
              <a:t>)</a:t>
            </a:r>
            <a:endParaRPr lang="ru-RU" sz="1200" dirty="0">
              <a:latin typeface="HSE Sans" panose="02000000000000000000" pitchFamily="2" charset="0"/>
            </a:endParaRPr>
          </a:p>
        </p:txBody>
      </p:sp>
      <p:sp>
        <p:nvSpPr>
          <p:cNvPr id="27" name="Текст 26">
            <a:extLst>
              <a:ext uri="{FF2B5EF4-FFF2-40B4-BE49-F238E27FC236}">
                <a16:creationId xmlns:a16="http://schemas.microsoft.com/office/drawing/2014/main" id="{98337931-3EC2-F348-99EA-860F4FFDC188}"/>
              </a:ext>
            </a:extLst>
          </p:cNvPr>
          <p:cNvSpPr>
            <a:spLocks noGrp="1"/>
          </p:cNvSpPr>
          <p:nvPr>
            <p:ph type="body" idx="12" hasCustomPrompt="1"/>
          </p:nvPr>
        </p:nvSpPr>
        <p:spPr>
          <a:xfrm>
            <a:off x="8786720" y="1173829"/>
            <a:ext cx="2217738" cy="463186"/>
          </a:xfrm>
          <a:prstGeom prst="rect">
            <a:avLst/>
          </a:prstGeom>
        </p:spPr>
        <p:txBody>
          <a:bodyPr lIns="0" tIns="0" rIns="0" bIns="0" anchor="t">
            <a:norm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200" b="0" i="0">
                <a:solidFill>
                  <a:srgbClr val="0E2D69"/>
                </a:solidFill>
                <a:latin typeface="HSE Sans" panose="02000000000000000000" pitchFamily="2" charset="0"/>
              </a:defRPr>
            </a:lvl1pPr>
          </a:lstStyle>
          <a:p>
            <a:r>
              <a:rPr lang="en-US" sz="1200" dirty="0">
                <a:latin typeface="HSE Sans" panose="02000000000000000000" pitchFamily="2" charset="0"/>
              </a:rPr>
              <a:t>Moscow</a:t>
            </a:r>
            <a:br>
              <a:rPr lang="ru-RU" sz="1200" dirty="0">
                <a:latin typeface="HSE Sans" panose="02000000000000000000" pitchFamily="2" charset="0"/>
              </a:rPr>
            </a:br>
            <a:r>
              <a:rPr lang="ru-RU" sz="1200" dirty="0">
                <a:latin typeface="HSE Sans" panose="02000000000000000000" pitchFamily="2" charset="0"/>
              </a:rPr>
              <a:t>2022</a:t>
            </a:r>
            <a:r>
              <a:rPr lang="en-GB" sz="1200" dirty="0">
                <a:latin typeface="HSE Sans" panose="02000000000000000000" pitchFamily="2" charset="0"/>
              </a:rPr>
              <a:t> (12 </a:t>
            </a:r>
            <a:r>
              <a:rPr lang="en-GB" sz="1200" dirty="0" err="1">
                <a:latin typeface="HSE Sans" panose="02000000000000000000" pitchFamily="2" charset="0"/>
              </a:rPr>
              <a:t>pt</a:t>
            </a:r>
            <a:r>
              <a:rPr lang="en-GB" sz="1200" dirty="0">
                <a:latin typeface="HSE Sans" panose="02000000000000000000" pitchFamily="2" charset="0"/>
              </a:rPr>
              <a:t>)</a:t>
            </a:r>
            <a:endParaRPr lang="ru-RU" sz="1200" dirty="0">
              <a:latin typeface="HSE Sans" panose="02000000000000000000" pitchFamily="2" charset="0"/>
            </a:endParaRPr>
          </a:p>
        </p:txBody>
      </p:sp>
      <p:sp>
        <p:nvSpPr>
          <p:cNvPr id="29" name="Текст 28">
            <a:extLst>
              <a:ext uri="{FF2B5EF4-FFF2-40B4-BE49-F238E27FC236}">
                <a16:creationId xmlns:a16="http://schemas.microsoft.com/office/drawing/2014/main" id="{EEA7A79B-D410-B44F-BF32-C3EAEFC20A6E}"/>
              </a:ext>
            </a:extLst>
          </p:cNvPr>
          <p:cNvSpPr>
            <a:spLocks noGrp="1"/>
          </p:cNvSpPr>
          <p:nvPr>
            <p:ph type="body" sz="quarter" idx="13" hasCustomPrompt="1"/>
          </p:nvPr>
        </p:nvSpPr>
        <p:spPr>
          <a:xfrm>
            <a:off x="1027967" y="4824914"/>
            <a:ext cx="7625267" cy="652860"/>
          </a:xfrm>
          <a:prstGeom prst="rect">
            <a:avLst/>
          </a:prstGeom>
        </p:spPr>
        <p:txBody>
          <a:bodyPr lIns="0" tIns="0" rIns="0" bIns="0">
            <a:norm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600" b="0" i="0">
                <a:solidFill>
                  <a:srgbClr val="0E2D69"/>
                </a:solidFill>
                <a:latin typeface="HSE Sans" panose="02000000000000000000" pitchFamily="2" charset="0"/>
              </a:defRPr>
            </a:lvl1pPr>
          </a:lstStyle>
          <a:p>
            <a:r>
              <a:rPr lang="en-US" sz="1600" dirty="0">
                <a:latin typeface="HSE Sans" panose="02000000000000000000" pitchFamily="2" charset="0"/>
              </a:rPr>
              <a:t>If you need more space, please use a subheading (16 </a:t>
            </a:r>
            <a:r>
              <a:rPr lang="en-US" sz="1600" dirty="0" err="1">
                <a:latin typeface="HSE Sans" panose="02000000000000000000" pitchFamily="2" charset="0"/>
              </a:rPr>
              <a:t>pt</a:t>
            </a:r>
            <a:r>
              <a:rPr lang="en-US" sz="1600" dirty="0">
                <a:latin typeface="HSE Sans" panose="02000000000000000000" pitchFamily="2" charset="0"/>
              </a:rPr>
              <a:t>)</a:t>
            </a:r>
            <a:endParaRPr lang="ru-RU" sz="1600" dirty="0">
              <a:latin typeface="HSE Sans" panose="02000000000000000000" pitchFamily="2" charset="0"/>
            </a:endParaRPr>
          </a:p>
        </p:txBody>
      </p:sp>
    </p:spTree>
    <p:extLst>
      <p:ext uri="{BB962C8B-B14F-4D97-AF65-F5344CB8AC3E}">
        <p14:creationId xmlns:p14="http://schemas.microsoft.com/office/powerpoint/2010/main" val="418289591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цве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4" descr="Icon&#10;&#10;Description automatically generated">
            <a:extLst>
              <a:ext uri="{FF2B5EF4-FFF2-40B4-BE49-F238E27FC236}">
                <a16:creationId xmlns:a16="http://schemas.microsoft.com/office/drawing/2014/main" id="{9328428E-0D3D-6E4B-BAC0-3F63BAF7DB74}"/>
              </a:ext>
            </a:extLst>
          </p:cNvPr>
          <p:cNvPicPr>
            <a:picLocks noChangeAspect="1"/>
          </p:cNvPicPr>
          <p:nvPr userDrawn="1"/>
        </p:nvPicPr>
        <p:blipFill>
          <a:blip r:embed="rId3"/>
          <a:stretch>
            <a:fillRect/>
          </a:stretch>
        </p:blipFill>
        <p:spPr>
          <a:xfrm>
            <a:off x="517199" y="464363"/>
            <a:ext cx="448276" cy="448276"/>
          </a:xfrm>
          <a:prstGeom prst="rect">
            <a:avLst/>
          </a:prstGeom>
        </p:spPr>
      </p:pic>
      <p:cxnSp>
        <p:nvCxnSpPr>
          <p:cNvPr id="8" name="Straight Connector 19">
            <a:extLst>
              <a:ext uri="{FF2B5EF4-FFF2-40B4-BE49-F238E27FC236}">
                <a16:creationId xmlns:a16="http://schemas.microsoft.com/office/drawing/2014/main" id="{86CF47C6-D972-9E44-A717-6848F3489399}"/>
              </a:ext>
            </a:extLst>
          </p:cNvPr>
          <p:cNvCxnSpPr>
            <a:cxnSpLocks/>
          </p:cNvCxnSpPr>
          <p:nvPr userDrawn="1"/>
        </p:nvCxnSpPr>
        <p:spPr>
          <a:xfrm>
            <a:off x="329868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9" name="Straight Connector 21">
            <a:extLst>
              <a:ext uri="{FF2B5EF4-FFF2-40B4-BE49-F238E27FC236}">
                <a16:creationId xmlns:a16="http://schemas.microsoft.com/office/drawing/2014/main" id="{412FEF63-77C0-7C4A-B9BE-4BC0EEEEB78C}"/>
              </a:ext>
            </a:extLst>
          </p:cNvPr>
          <p:cNvCxnSpPr>
            <a:cxnSpLocks/>
          </p:cNvCxnSpPr>
          <p:nvPr userDrawn="1"/>
        </p:nvCxnSpPr>
        <p:spPr>
          <a:xfrm>
            <a:off x="609941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10" name="Straight Connector 25">
            <a:extLst>
              <a:ext uri="{FF2B5EF4-FFF2-40B4-BE49-F238E27FC236}">
                <a16:creationId xmlns:a16="http://schemas.microsoft.com/office/drawing/2014/main" id="{C4F550E9-E979-284D-B65F-44E092DD9D02}"/>
              </a:ext>
            </a:extLst>
          </p:cNvPr>
          <p:cNvCxnSpPr>
            <a:cxnSpLocks/>
          </p:cNvCxnSpPr>
          <p:nvPr userDrawn="1"/>
        </p:nvCxnSpPr>
        <p:spPr>
          <a:xfrm>
            <a:off x="10277081"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3A39D099-B515-F343-BF7A-A95468DA3860}"/>
              </a:ext>
            </a:extLst>
          </p:cNvPr>
          <p:cNvSpPr txBox="1"/>
          <p:nvPr userDrawn="1"/>
        </p:nvSpPr>
        <p:spPr>
          <a:xfrm>
            <a:off x="10410201" y="532278"/>
            <a:ext cx="671977" cy="307777"/>
          </a:xfrm>
          <a:prstGeom prst="rect">
            <a:avLst/>
          </a:prstGeom>
          <a:noFill/>
        </p:spPr>
        <p:txBody>
          <a:bodyPr wrap="square" lIns="0" tIns="0" rIns="0" bIns="0" rtlCol="0">
            <a:spAutoFit/>
          </a:bodyPr>
          <a:lstStyle/>
          <a:p>
            <a:fld id="{32AF94B5-93D7-5247-B727-C7089232F508}" type="slidenum">
              <a:rPr lang="ru-RU" sz="2000" smtClean="0">
                <a:solidFill>
                  <a:srgbClr val="102D69"/>
                </a:solidFill>
                <a:latin typeface="HSE Sans" panose="02000000000000000000" pitchFamily="2" charset="0"/>
              </a:rPr>
              <a:t>‹#›</a:t>
            </a:fld>
            <a:endParaRPr lang="ru-RU" sz="2000" dirty="0">
              <a:solidFill>
                <a:srgbClr val="102D69"/>
              </a:solidFill>
              <a:latin typeface="HSE Sans" panose="02000000000000000000" pitchFamily="2" charset="0"/>
            </a:endParaRPr>
          </a:p>
        </p:txBody>
      </p:sp>
      <p:cxnSp>
        <p:nvCxnSpPr>
          <p:cNvPr id="12" name="Straight Connector 59">
            <a:extLst>
              <a:ext uri="{FF2B5EF4-FFF2-40B4-BE49-F238E27FC236}">
                <a16:creationId xmlns:a16="http://schemas.microsoft.com/office/drawing/2014/main" id="{396B1F99-9711-C64F-A7C9-4F1D89E7F11D}"/>
              </a:ext>
            </a:extLst>
          </p:cNvPr>
          <p:cNvCxnSpPr>
            <a:cxnSpLocks/>
          </p:cNvCxnSpPr>
          <p:nvPr userDrawn="1"/>
        </p:nvCxnSpPr>
        <p:spPr>
          <a:xfrm>
            <a:off x="11643868"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19" name="Заголовок 31">
            <a:extLst>
              <a:ext uri="{FF2B5EF4-FFF2-40B4-BE49-F238E27FC236}">
                <a16:creationId xmlns:a16="http://schemas.microsoft.com/office/drawing/2014/main" id="{1C20890C-BC1C-0745-9AF3-46700BA27C4A}"/>
              </a:ext>
            </a:extLst>
          </p:cNvPr>
          <p:cNvSpPr>
            <a:spLocks noGrp="1"/>
          </p:cNvSpPr>
          <p:nvPr>
            <p:ph type="title" hasCustomPrompt="1"/>
          </p:nvPr>
        </p:nvSpPr>
        <p:spPr>
          <a:xfrm>
            <a:off x="585899" y="1447790"/>
            <a:ext cx="4322530" cy="777025"/>
          </a:xfrm>
          <a:prstGeom prst="rect">
            <a:avLst/>
          </a:prstGeom>
        </p:spPr>
        <p:txBody>
          <a:bodyPr lIns="0" tIns="0" rIns="0" bIns="0" anchor="t">
            <a:normAutofit/>
          </a:bodyPr>
          <a:lstStyle>
            <a:lvl1pPr>
              <a:lnSpc>
                <a:spcPct val="100000"/>
              </a:lnSpc>
              <a:defRPr sz="2400" b="0" i="0">
                <a:latin typeface="HSE Sans" panose="02000000000000000000" pitchFamily="2" charset="0"/>
              </a:defRPr>
            </a:lvl1pPr>
          </a:lstStyle>
          <a:p>
            <a:r>
              <a:rPr lang="en-US" sz="2400" dirty="0">
                <a:solidFill>
                  <a:srgbClr val="102D69"/>
                </a:solidFill>
                <a:latin typeface="HSE Sans" panose="02000000000000000000" pitchFamily="2" charset="0"/>
              </a:rPr>
              <a:t>More </a:t>
            </a:r>
            <a:r>
              <a:rPr lang="en-US" sz="2400" dirty="0" err="1">
                <a:solidFill>
                  <a:srgbClr val="102D69"/>
                </a:solidFill>
                <a:latin typeface="HSE Sans" panose="02000000000000000000" pitchFamily="2" charset="0"/>
              </a:rPr>
              <a:t>colours</a:t>
            </a:r>
            <a:r>
              <a:rPr lang="en-US" sz="2400" dirty="0">
                <a:solidFill>
                  <a:srgbClr val="102D69"/>
                </a:solidFill>
                <a:latin typeface="HSE Sans" panose="02000000000000000000" pitchFamily="2" charset="0"/>
              </a:rPr>
              <a:t>: palette</a:t>
            </a:r>
            <a:endParaRPr lang="ru-RU" sz="2400" dirty="0">
              <a:solidFill>
                <a:srgbClr val="102D69"/>
              </a:solidFill>
              <a:latin typeface="HSE Sans" panose="02000000000000000000" pitchFamily="2" charset="0"/>
            </a:endParaRPr>
          </a:p>
        </p:txBody>
      </p:sp>
      <p:sp>
        <p:nvSpPr>
          <p:cNvPr id="20" name="Текст 35">
            <a:extLst>
              <a:ext uri="{FF2B5EF4-FFF2-40B4-BE49-F238E27FC236}">
                <a16:creationId xmlns:a16="http://schemas.microsoft.com/office/drawing/2014/main" id="{CA2589F7-4500-024F-8E07-D726629A599C}"/>
              </a:ext>
            </a:extLst>
          </p:cNvPr>
          <p:cNvSpPr>
            <a:spLocks noGrp="1"/>
          </p:cNvSpPr>
          <p:nvPr>
            <p:ph type="body" sz="quarter" idx="12" hasCustomPrompt="1"/>
          </p:nvPr>
        </p:nvSpPr>
        <p:spPr>
          <a:xfrm>
            <a:off x="585898" y="2379663"/>
            <a:ext cx="4322531" cy="2399371"/>
          </a:xfrm>
          <a:prstGeom prst="rect">
            <a:avLst/>
          </a:prstGeom>
        </p:spPr>
        <p:txBody>
          <a:bodyPr lIns="0" tIns="0" rIns="0">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300" b="0" i="0">
                <a:solidFill>
                  <a:srgbClr val="0E2D69"/>
                </a:solidFill>
                <a:latin typeface="HSE Sans" panose="02000000000000000000" pitchFamily="2" charset="0"/>
              </a:defRPr>
            </a:lvl1pPr>
            <a:lvl2pPr marL="4572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2pPr>
            <a:lvl3pPr marL="9144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3pPr>
            <a:lvl4pPr marL="13716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4pPr>
            <a:lvl5pPr marL="18288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5pPr>
          </a:lstStyle>
          <a:p>
            <a:r>
              <a:rPr lang="en-US" sz="1300" dirty="0">
                <a:latin typeface="HSE Sans" panose="02000000000000000000" pitchFamily="2" charset="0"/>
              </a:rPr>
              <a:t>For tables, graphs , charts and diagrams, you may need to use additional </a:t>
            </a:r>
            <a:r>
              <a:rPr lang="en-US" sz="1300" dirty="0" err="1">
                <a:latin typeface="HSE Sans" panose="02000000000000000000" pitchFamily="2" charset="0"/>
              </a:rPr>
              <a:t>colours</a:t>
            </a:r>
            <a:r>
              <a:rPr lang="en-US" sz="1300" dirty="0">
                <a:latin typeface="HSE Sans" panose="02000000000000000000" pitchFamily="2" charset="0"/>
              </a:rPr>
              <a:t>; you may correctly ask what </a:t>
            </a:r>
            <a:r>
              <a:rPr lang="en-US" sz="1300" dirty="0" err="1">
                <a:latin typeface="HSE Sans" panose="02000000000000000000" pitchFamily="2" charset="0"/>
              </a:rPr>
              <a:t>colours</a:t>
            </a:r>
            <a:r>
              <a:rPr lang="en-US" sz="1300" dirty="0">
                <a:latin typeface="HSE Sans" panose="02000000000000000000" pitchFamily="2" charset="0"/>
              </a:rPr>
              <a:t> can be used and where to find them. We advise using HSE University’s official </a:t>
            </a:r>
            <a:r>
              <a:rPr lang="en-US" sz="1300" dirty="0" err="1">
                <a:latin typeface="HSE Sans" panose="02000000000000000000" pitchFamily="2" charset="0"/>
              </a:rPr>
              <a:t>colour</a:t>
            </a:r>
            <a:r>
              <a:rPr lang="en-US" sz="1300" dirty="0">
                <a:latin typeface="HSE Sans" panose="02000000000000000000" pitchFamily="2" charset="0"/>
              </a:rPr>
              <a:t> scheme for such purposes.</a:t>
            </a:r>
            <a:endParaRPr lang="ru-RU" sz="1300" dirty="0">
              <a:latin typeface="HSE Sans" panose="02000000000000000000" pitchFamily="2" charset="0"/>
            </a:endParaRPr>
          </a:p>
        </p:txBody>
      </p:sp>
      <p:sp>
        <p:nvSpPr>
          <p:cNvPr id="21" name="Oval 5">
            <a:extLst>
              <a:ext uri="{FF2B5EF4-FFF2-40B4-BE49-F238E27FC236}">
                <a16:creationId xmlns:a16="http://schemas.microsoft.com/office/drawing/2014/main" id="{D2CA403A-98E7-6C42-8F44-30AB6622C802}"/>
              </a:ext>
            </a:extLst>
          </p:cNvPr>
          <p:cNvSpPr/>
          <p:nvPr userDrawn="1"/>
        </p:nvSpPr>
        <p:spPr>
          <a:xfrm>
            <a:off x="5392982" y="1447790"/>
            <a:ext cx="830997" cy="830997"/>
          </a:xfrm>
          <a:prstGeom prst="ellipse">
            <a:avLst/>
          </a:prstGeom>
          <a:solidFill>
            <a:srgbClr val="0E2D69"/>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22" name="Oval 20">
            <a:extLst>
              <a:ext uri="{FF2B5EF4-FFF2-40B4-BE49-F238E27FC236}">
                <a16:creationId xmlns:a16="http://schemas.microsoft.com/office/drawing/2014/main" id="{42ABAA5D-E7AB-6E48-9D43-A48178C9BDD4}"/>
              </a:ext>
            </a:extLst>
          </p:cNvPr>
          <p:cNvSpPr/>
          <p:nvPr userDrawn="1"/>
        </p:nvSpPr>
        <p:spPr>
          <a:xfrm>
            <a:off x="6742925" y="1447790"/>
            <a:ext cx="830997" cy="830997"/>
          </a:xfrm>
          <a:prstGeom prst="ellipse">
            <a:avLst/>
          </a:prstGeom>
          <a:solidFill>
            <a:srgbClr val="234A9B"/>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23" name="Oval 22">
            <a:extLst>
              <a:ext uri="{FF2B5EF4-FFF2-40B4-BE49-F238E27FC236}">
                <a16:creationId xmlns:a16="http://schemas.microsoft.com/office/drawing/2014/main" id="{209F185A-8F67-9C42-A7C5-87E483F4FC19}"/>
              </a:ext>
            </a:extLst>
          </p:cNvPr>
          <p:cNvSpPr/>
          <p:nvPr userDrawn="1"/>
        </p:nvSpPr>
        <p:spPr>
          <a:xfrm>
            <a:off x="8092868" y="1447790"/>
            <a:ext cx="830997" cy="830997"/>
          </a:xfrm>
          <a:prstGeom prst="ellipse">
            <a:avLst/>
          </a:prstGeom>
          <a:solidFill>
            <a:srgbClr val="11A0D7"/>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24" name="Oval 23">
            <a:extLst>
              <a:ext uri="{FF2B5EF4-FFF2-40B4-BE49-F238E27FC236}">
                <a16:creationId xmlns:a16="http://schemas.microsoft.com/office/drawing/2014/main" id="{279AE0F6-4E37-6C4D-AF45-824EEE489A15}"/>
              </a:ext>
            </a:extLst>
          </p:cNvPr>
          <p:cNvSpPr/>
          <p:nvPr userDrawn="1"/>
        </p:nvSpPr>
        <p:spPr>
          <a:xfrm>
            <a:off x="9442811" y="1447790"/>
            <a:ext cx="830997" cy="830997"/>
          </a:xfrm>
          <a:prstGeom prst="ellipse">
            <a:avLst/>
          </a:prstGeom>
          <a:solidFill>
            <a:srgbClr val="029C63"/>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25" name="Oval 26">
            <a:extLst>
              <a:ext uri="{FF2B5EF4-FFF2-40B4-BE49-F238E27FC236}">
                <a16:creationId xmlns:a16="http://schemas.microsoft.com/office/drawing/2014/main" id="{330C0EA4-7FD1-CE4D-AC95-8C484C5AC790}"/>
              </a:ext>
            </a:extLst>
          </p:cNvPr>
          <p:cNvSpPr/>
          <p:nvPr userDrawn="1"/>
        </p:nvSpPr>
        <p:spPr>
          <a:xfrm>
            <a:off x="10792754" y="1447790"/>
            <a:ext cx="830997" cy="830997"/>
          </a:xfrm>
          <a:prstGeom prst="ellipse">
            <a:avLst/>
          </a:prstGeom>
          <a:solidFill>
            <a:srgbClr val="EB681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26" name="Oval 29">
            <a:extLst>
              <a:ext uri="{FF2B5EF4-FFF2-40B4-BE49-F238E27FC236}">
                <a16:creationId xmlns:a16="http://schemas.microsoft.com/office/drawing/2014/main" id="{4C53CF3D-7EFB-DF4F-8EA6-5644574E9AFB}"/>
              </a:ext>
            </a:extLst>
          </p:cNvPr>
          <p:cNvSpPr/>
          <p:nvPr userDrawn="1"/>
        </p:nvSpPr>
        <p:spPr>
          <a:xfrm>
            <a:off x="5392982" y="2708699"/>
            <a:ext cx="830997" cy="830997"/>
          </a:xfrm>
          <a:prstGeom prst="ellipse">
            <a:avLst/>
          </a:prstGeom>
          <a:solidFill>
            <a:srgbClr val="7D4EBA"/>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27" name="Oval 33">
            <a:extLst>
              <a:ext uri="{FF2B5EF4-FFF2-40B4-BE49-F238E27FC236}">
                <a16:creationId xmlns:a16="http://schemas.microsoft.com/office/drawing/2014/main" id="{B42CE88A-E9A3-2A4E-BD50-EB37311F39EC}"/>
              </a:ext>
            </a:extLst>
          </p:cNvPr>
          <p:cNvSpPr/>
          <p:nvPr userDrawn="1"/>
        </p:nvSpPr>
        <p:spPr>
          <a:xfrm>
            <a:off x="6742925" y="2708699"/>
            <a:ext cx="830997" cy="830997"/>
          </a:xfrm>
          <a:prstGeom prst="ellipse">
            <a:avLst/>
          </a:prstGeom>
          <a:solidFill>
            <a:srgbClr val="E61F3D"/>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28" name="Oval 34">
            <a:extLst>
              <a:ext uri="{FF2B5EF4-FFF2-40B4-BE49-F238E27FC236}">
                <a16:creationId xmlns:a16="http://schemas.microsoft.com/office/drawing/2014/main" id="{B699EFDF-DB9D-3C4F-9D1F-461508017BDA}"/>
              </a:ext>
            </a:extLst>
          </p:cNvPr>
          <p:cNvSpPr/>
          <p:nvPr userDrawn="1"/>
        </p:nvSpPr>
        <p:spPr>
          <a:xfrm>
            <a:off x="8092868" y="2708699"/>
            <a:ext cx="830997" cy="830997"/>
          </a:xfrm>
          <a:prstGeom prst="ellipse">
            <a:avLst/>
          </a:prstGeom>
          <a:solidFill>
            <a:srgbClr val="FBBA00"/>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29" name="Oval 35">
            <a:extLst>
              <a:ext uri="{FF2B5EF4-FFF2-40B4-BE49-F238E27FC236}">
                <a16:creationId xmlns:a16="http://schemas.microsoft.com/office/drawing/2014/main" id="{5DF3131C-EEA1-5446-B567-C9DA0A2A1AFF}"/>
              </a:ext>
            </a:extLst>
          </p:cNvPr>
          <p:cNvSpPr/>
          <p:nvPr userDrawn="1"/>
        </p:nvSpPr>
        <p:spPr>
          <a:xfrm>
            <a:off x="9442811" y="2708699"/>
            <a:ext cx="830997" cy="830997"/>
          </a:xfrm>
          <a:prstGeom prst="ellipse">
            <a:avLst/>
          </a:prstGeom>
          <a:solidFill>
            <a:srgbClr val="7DA0D3"/>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30" name="Oval 36">
            <a:extLst>
              <a:ext uri="{FF2B5EF4-FFF2-40B4-BE49-F238E27FC236}">
                <a16:creationId xmlns:a16="http://schemas.microsoft.com/office/drawing/2014/main" id="{6D03B317-B61D-2945-8C0A-A6EBD87ACD07}"/>
              </a:ext>
            </a:extLst>
          </p:cNvPr>
          <p:cNvSpPr/>
          <p:nvPr userDrawn="1"/>
        </p:nvSpPr>
        <p:spPr>
          <a:xfrm>
            <a:off x="10792754" y="2708699"/>
            <a:ext cx="830997" cy="830997"/>
          </a:xfrm>
          <a:prstGeom prst="ellipse">
            <a:avLst/>
          </a:prstGeom>
          <a:solidFill>
            <a:srgbClr val="47A0A0"/>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31" name="Oval 37">
            <a:extLst>
              <a:ext uri="{FF2B5EF4-FFF2-40B4-BE49-F238E27FC236}">
                <a16:creationId xmlns:a16="http://schemas.microsoft.com/office/drawing/2014/main" id="{9C0266F1-C0B7-624A-A873-5F2C8801E766}"/>
              </a:ext>
            </a:extLst>
          </p:cNvPr>
          <p:cNvSpPr/>
          <p:nvPr userDrawn="1"/>
        </p:nvSpPr>
        <p:spPr>
          <a:xfrm>
            <a:off x="5392982" y="3969609"/>
            <a:ext cx="830997" cy="830997"/>
          </a:xfrm>
          <a:prstGeom prst="ellipse">
            <a:avLst/>
          </a:prstGeom>
          <a:solidFill>
            <a:srgbClr val="EB8C3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32" name="Oval 38">
            <a:extLst>
              <a:ext uri="{FF2B5EF4-FFF2-40B4-BE49-F238E27FC236}">
                <a16:creationId xmlns:a16="http://schemas.microsoft.com/office/drawing/2014/main" id="{30C0C10E-388C-9843-8270-19D471BD3756}"/>
              </a:ext>
            </a:extLst>
          </p:cNvPr>
          <p:cNvSpPr/>
          <p:nvPr userDrawn="1"/>
        </p:nvSpPr>
        <p:spPr>
          <a:xfrm>
            <a:off x="6742925" y="3969609"/>
            <a:ext cx="830997" cy="830997"/>
          </a:xfrm>
          <a:prstGeom prst="ellipse">
            <a:avLst/>
          </a:prstGeom>
          <a:solidFill>
            <a:srgbClr val="96628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33" name="Oval 39">
            <a:extLst>
              <a:ext uri="{FF2B5EF4-FFF2-40B4-BE49-F238E27FC236}">
                <a16:creationId xmlns:a16="http://schemas.microsoft.com/office/drawing/2014/main" id="{87047EA3-79D2-8644-A568-E64AA1D7D370}"/>
              </a:ext>
            </a:extLst>
          </p:cNvPr>
          <p:cNvSpPr/>
          <p:nvPr userDrawn="1"/>
        </p:nvSpPr>
        <p:spPr>
          <a:xfrm>
            <a:off x="8092868" y="3969609"/>
            <a:ext cx="830997" cy="830997"/>
          </a:xfrm>
          <a:prstGeom prst="ellipse">
            <a:avLst/>
          </a:prstGeom>
          <a:solidFill>
            <a:srgbClr val="CD5A5A"/>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34" name="Oval 40">
            <a:extLst>
              <a:ext uri="{FF2B5EF4-FFF2-40B4-BE49-F238E27FC236}">
                <a16:creationId xmlns:a16="http://schemas.microsoft.com/office/drawing/2014/main" id="{7F5D1C6B-4E6B-0346-A5DC-C511DB14EFD6}"/>
              </a:ext>
            </a:extLst>
          </p:cNvPr>
          <p:cNvSpPr/>
          <p:nvPr userDrawn="1"/>
        </p:nvSpPr>
        <p:spPr>
          <a:xfrm>
            <a:off x="9442811" y="3969609"/>
            <a:ext cx="830997" cy="830997"/>
          </a:xfrm>
          <a:prstGeom prst="ellipse">
            <a:avLst/>
          </a:prstGeom>
          <a:solidFill>
            <a:srgbClr val="FFD746"/>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35" name="Oval 41">
            <a:extLst>
              <a:ext uri="{FF2B5EF4-FFF2-40B4-BE49-F238E27FC236}">
                <a16:creationId xmlns:a16="http://schemas.microsoft.com/office/drawing/2014/main" id="{EB421DBA-35DE-2C4F-A89E-27F0998EF4E8}"/>
              </a:ext>
            </a:extLst>
          </p:cNvPr>
          <p:cNvSpPr/>
          <p:nvPr userDrawn="1"/>
        </p:nvSpPr>
        <p:spPr>
          <a:xfrm>
            <a:off x="10792754" y="3969609"/>
            <a:ext cx="830997" cy="830997"/>
          </a:xfrm>
          <a:prstGeom prst="ellipse">
            <a:avLst/>
          </a:prstGeom>
          <a:solidFill>
            <a:srgbClr val="CDDDF0"/>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36" name="Oval 42">
            <a:extLst>
              <a:ext uri="{FF2B5EF4-FFF2-40B4-BE49-F238E27FC236}">
                <a16:creationId xmlns:a16="http://schemas.microsoft.com/office/drawing/2014/main" id="{081BD842-A9A1-5B44-81ED-A97BA390032B}"/>
              </a:ext>
            </a:extLst>
          </p:cNvPr>
          <p:cNvSpPr/>
          <p:nvPr userDrawn="1"/>
        </p:nvSpPr>
        <p:spPr>
          <a:xfrm>
            <a:off x="5392982" y="5249769"/>
            <a:ext cx="830997" cy="830997"/>
          </a:xfrm>
          <a:prstGeom prst="ellipse">
            <a:avLst/>
          </a:prstGeom>
          <a:solidFill>
            <a:srgbClr val="D7EBB4"/>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37" name="Oval 43">
            <a:extLst>
              <a:ext uri="{FF2B5EF4-FFF2-40B4-BE49-F238E27FC236}">
                <a16:creationId xmlns:a16="http://schemas.microsoft.com/office/drawing/2014/main" id="{036EE7D2-A33A-434C-B272-C82E2CDD4D4D}"/>
              </a:ext>
            </a:extLst>
          </p:cNvPr>
          <p:cNvSpPr/>
          <p:nvPr userDrawn="1"/>
        </p:nvSpPr>
        <p:spPr>
          <a:xfrm>
            <a:off x="6742925" y="5249769"/>
            <a:ext cx="830997" cy="830997"/>
          </a:xfrm>
          <a:prstGeom prst="ellipse">
            <a:avLst/>
          </a:prstGeom>
          <a:solidFill>
            <a:srgbClr val="FFDC9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38" name="Oval 44">
            <a:extLst>
              <a:ext uri="{FF2B5EF4-FFF2-40B4-BE49-F238E27FC236}">
                <a16:creationId xmlns:a16="http://schemas.microsoft.com/office/drawing/2014/main" id="{7DD65DA4-F076-C242-813E-8C17DCABCCFB}"/>
              </a:ext>
            </a:extLst>
          </p:cNvPr>
          <p:cNvSpPr/>
          <p:nvPr userDrawn="1"/>
        </p:nvSpPr>
        <p:spPr>
          <a:xfrm>
            <a:off x="8092868" y="5249769"/>
            <a:ext cx="830997" cy="830997"/>
          </a:xfrm>
          <a:prstGeom prst="ellipse">
            <a:avLst/>
          </a:prstGeom>
          <a:solidFill>
            <a:srgbClr val="D7C3F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39" name="Oval 45">
            <a:extLst>
              <a:ext uri="{FF2B5EF4-FFF2-40B4-BE49-F238E27FC236}">
                <a16:creationId xmlns:a16="http://schemas.microsoft.com/office/drawing/2014/main" id="{8A44D99D-BF66-2848-B460-F59D8ECF5690}"/>
              </a:ext>
            </a:extLst>
          </p:cNvPr>
          <p:cNvSpPr/>
          <p:nvPr userDrawn="1"/>
        </p:nvSpPr>
        <p:spPr>
          <a:xfrm>
            <a:off x="9442811" y="5249769"/>
            <a:ext cx="830997" cy="830997"/>
          </a:xfrm>
          <a:prstGeom prst="ellipse">
            <a:avLst/>
          </a:prstGeom>
          <a:solidFill>
            <a:srgbClr val="F6C3C3"/>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40" name="Oval 46">
            <a:extLst>
              <a:ext uri="{FF2B5EF4-FFF2-40B4-BE49-F238E27FC236}">
                <a16:creationId xmlns:a16="http://schemas.microsoft.com/office/drawing/2014/main" id="{9B130CEB-3D74-B647-BA6B-32F7D70FD354}"/>
              </a:ext>
            </a:extLst>
          </p:cNvPr>
          <p:cNvSpPr/>
          <p:nvPr userDrawn="1"/>
        </p:nvSpPr>
        <p:spPr>
          <a:xfrm>
            <a:off x="10792754" y="5249769"/>
            <a:ext cx="830997" cy="830997"/>
          </a:xfrm>
          <a:prstGeom prst="ellipse">
            <a:avLst/>
          </a:prstGeom>
          <a:solidFill>
            <a:srgbClr val="FFF07D"/>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RU"/>
          </a:p>
        </p:txBody>
      </p:sp>
      <p:sp>
        <p:nvSpPr>
          <p:cNvPr id="41" name="Текст 37">
            <a:extLst>
              <a:ext uri="{FF2B5EF4-FFF2-40B4-BE49-F238E27FC236}">
                <a16:creationId xmlns:a16="http://schemas.microsoft.com/office/drawing/2014/main" id="{800F6957-CEFF-924E-B258-5B51A5196DEB}"/>
              </a:ext>
            </a:extLst>
          </p:cNvPr>
          <p:cNvSpPr>
            <a:spLocks noGrp="1"/>
          </p:cNvSpPr>
          <p:nvPr>
            <p:ph type="body" sz="quarter" idx="13" hasCustomPrompt="1"/>
          </p:nvPr>
        </p:nvSpPr>
        <p:spPr>
          <a:xfrm>
            <a:off x="1143689" y="540904"/>
            <a:ext cx="1901825" cy="415925"/>
          </a:xfrm>
          <a:prstGeom prst="rect">
            <a:avLst/>
          </a:prstGeom>
        </p:spPr>
        <p:txBody>
          <a:bodyPr lIns="0" tIns="0" rIns="0" bIns="0">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000" b="0" i="0">
                <a:latin typeface="HSE Sans" panose="02000000000000000000" pitchFamily="2" charset="0"/>
              </a:defRPr>
            </a:lvl1pPr>
            <a:lvl2pPr marL="457200" indent="0">
              <a:lnSpc>
                <a:spcPct val="100000"/>
              </a:lnSpc>
              <a:buNone/>
              <a:defRPr sz="1000" b="0" i="0">
                <a:latin typeface="HSE Sans" panose="02000000000000000000" pitchFamily="2" charset="0"/>
              </a:defRPr>
            </a:lvl2pPr>
            <a:lvl3pPr marL="914400" indent="0">
              <a:lnSpc>
                <a:spcPct val="100000"/>
              </a:lnSpc>
              <a:buNone/>
              <a:defRPr sz="1000" b="0" i="0">
                <a:latin typeface="HSE Sans" panose="02000000000000000000" pitchFamily="2" charset="0"/>
              </a:defRPr>
            </a:lvl3pPr>
            <a:lvl4pPr marL="1371600" indent="0">
              <a:lnSpc>
                <a:spcPct val="100000"/>
              </a:lnSpc>
              <a:buNone/>
              <a:defRPr sz="1000" b="0" i="0">
                <a:latin typeface="HSE Sans" panose="02000000000000000000" pitchFamily="2" charset="0"/>
              </a:defRPr>
            </a:lvl4pPr>
            <a:lvl5pPr marL="1828800" indent="0">
              <a:lnSpc>
                <a:spcPct val="100000"/>
              </a:lnSpc>
              <a:buNone/>
              <a:defRPr sz="1000" b="0" i="0">
                <a:latin typeface="HSE Sans" panose="02000000000000000000" pitchFamily="2" charset="0"/>
              </a:defRPr>
            </a:lvl5pPr>
          </a:lstStyle>
          <a:p>
            <a:r>
              <a:rPr lang="en-US" sz="1000" dirty="0">
                <a:latin typeface="HSE Sans" panose="02000000000000000000" pitchFamily="2" charset="0"/>
              </a:rPr>
              <a:t>Name of subdivisions in two or three lines </a:t>
            </a:r>
            <a:r>
              <a:rPr lang="en-GB" sz="1000" dirty="0">
                <a:latin typeface="HSE Sans" panose="02000000000000000000" pitchFamily="2" charset="0"/>
              </a:rPr>
              <a:t>(10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42" name="Текст 39">
            <a:extLst>
              <a:ext uri="{FF2B5EF4-FFF2-40B4-BE49-F238E27FC236}">
                <a16:creationId xmlns:a16="http://schemas.microsoft.com/office/drawing/2014/main" id="{8FD4982C-EBD6-6D4D-A16B-212CB048938C}"/>
              </a:ext>
            </a:extLst>
          </p:cNvPr>
          <p:cNvSpPr>
            <a:spLocks noGrp="1"/>
          </p:cNvSpPr>
          <p:nvPr>
            <p:ph type="body" sz="quarter" idx="14" hasCustomPrompt="1"/>
          </p:nvPr>
        </p:nvSpPr>
        <p:spPr>
          <a:xfrm>
            <a:off x="3459163"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43" name="Текст 39">
            <a:extLst>
              <a:ext uri="{FF2B5EF4-FFF2-40B4-BE49-F238E27FC236}">
                <a16:creationId xmlns:a16="http://schemas.microsoft.com/office/drawing/2014/main" id="{733D5CDE-163B-C148-A20F-A808E0652336}"/>
              </a:ext>
            </a:extLst>
          </p:cNvPr>
          <p:cNvSpPr>
            <a:spLocks noGrp="1"/>
          </p:cNvSpPr>
          <p:nvPr>
            <p:ph type="body" sz="quarter" idx="15" hasCustomPrompt="1"/>
          </p:nvPr>
        </p:nvSpPr>
        <p:spPr>
          <a:xfrm>
            <a:off x="6259892"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Tree>
    <p:extLst>
      <p:ext uri="{BB962C8B-B14F-4D97-AF65-F5344CB8AC3E}">
        <p14:creationId xmlns:p14="http://schemas.microsoft.com/office/powerpoint/2010/main" val="3867054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чистый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Picture 4" descr="Icon&#10;&#10;Description automatically generated">
            <a:extLst>
              <a:ext uri="{FF2B5EF4-FFF2-40B4-BE49-F238E27FC236}">
                <a16:creationId xmlns:a16="http://schemas.microsoft.com/office/drawing/2014/main" id="{A7FA04E4-3213-8F41-B068-4DC281441422}"/>
              </a:ext>
            </a:extLst>
          </p:cNvPr>
          <p:cNvPicPr>
            <a:picLocks noChangeAspect="1"/>
          </p:cNvPicPr>
          <p:nvPr userDrawn="1"/>
        </p:nvPicPr>
        <p:blipFill>
          <a:blip r:embed="rId3"/>
          <a:stretch>
            <a:fillRect/>
          </a:stretch>
        </p:blipFill>
        <p:spPr>
          <a:xfrm>
            <a:off x="517199" y="464363"/>
            <a:ext cx="448276" cy="448276"/>
          </a:xfrm>
          <a:prstGeom prst="rect">
            <a:avLst/>
          </a:prstGeom>
        </p:spPr>
      </p:pic>
      <p:cxnSp>
        <p:nvCxnSpPr>
          <p:cNvPr id="9" name="Straight Connector 19">
            <a:extLst>
              <a:ext uri="{FF2B5EF4-FFF2-40B4-BE49-F238E27FC236}">
                <a16:creationId xmlns:a16="http://schemas.microsoft.com/office/drawing/2014/main" id="{938052A0-3DF0-DC47-B7E0-C20EF981C230}"/>
              </a:ext>
            </a:extLst>
          </p:cNvPr>
          <p:cNvCxnSpPr>
            <a:cxnSpLocks/>
          </p:cNvCxnSpPr>
          <p:nvPr userDrawn="1"/>
        </p:nvCxnSpPr>
        <p:spPr>
          <a:xfrm>
            <a:off x="329868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10" name="Straight Connector 21">
            <a:extLst>
              <a:ext uri="{FF2B5EF4-FFF2-40B4-BE49-F238E27FC236}">
                <a16:creationId xmlns:a16="http://schemas.microsoft.com/office/drawing/2014/main" id="{8C6147F0-3CA1-264C-B2B2-F88597196943}"/>
              </a:ext>
            </a:extLst>
          </p:cNvPr>
          <p:cNvCxnSpPr>
            <a:cxnSpLocks/>
          </p:cNvCxnSpPr>
          <p:nvPr userDrawn="1"/>
        </p:nvCxnSpPr>
        <p:spPr>
          <a:xfrm>
            <a:off x="609941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11" name="Straight Connector 25">
            <a:extLst>
              <a:ext uri="{FF2B5EF4-FFF2-40B4-BE49-F238E27FC236}">
                <a16:creationId xmlns:a16="http://schemas.microsoft.com/office/drawing/2014/main" id="{62CDF50E-4D58-AF4A-ABFD-140AF88B3681}"/>
              </a:ext>
            </a:extLst>
          </p:cNvPr>
          <p:cNvCxnSpPr>
            <a:cxnSpLocks/>
          </p:cNvCxnSpPr>
          <p:nvPr userDrawn="1"/>
        </p:nvCxnSpPr>
        <p:spPr>
          <a:xfrm>
            <a:off x="10277081"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C62171D1-2A5B-7A4A-9760-17CCE51B9802}"/>
              </a:ext>
            </a:extLst>
          </p:cNvPr>
          <p:cNvSpPr txBox="1"/>
          <p:nvPr userDrawn="1"/>
        </p:nvSpPr>
        <p:spPr>
          <a:xfrm>
            <a:off x="10410201" y="532278"/>
            <a:ext cx="671977" cy="307777"/>
          </a:xfrm>
          <a:prstGeom prst="rect">
            <a:avLst/>
          </a:prstGeom>
          <a:noFill/>
        </p:spPr>
        <p:txBody>
          <a:bodyPr wrap="square" lIns="0" tIns="0" rIns="0" bIns="0" rtlCol="0">
            <a:spAutoFit/>
          </a:bodyPr>
          <a:lstStyle/>
          <a:p>
            <a:fld id="{32AF94B5-93D7-5247-B727-C7089232F508}" type="slidenum">
              <a:rPr lang="ru-RU" sz="2000" smtClean="0">
                <a:solidFill>
                  <a:srgbClr val="102D69"/>
                </a:solidFill>
                <a:latin typeface="HSE Sans" panose="02000000000000000000" pitchFamily="2" charset="0"/>
              </a:rPr>
              <a:t>‹#›</a:t>
            </a:fld>
            <a:endParaRPr lang="ru-RU" sz="2000" dirty="0">
              <a:solidFill>
                <a:srgbClr val="102D69"/>
              </a:solidFill>
              <a:latin typeface="HSE Sans" panose="02000000000000000000" pitchFamily="2" charset="0"/>
            </a:endParaRPr>
          </a:p>
        </p:txBody>
      </p:sp>
      <p:cxnSp>
        <p:nvCxnSpPr>
          <p:cNvPr id="13" name="Straight Connector 59">
            <a:extLst>
              <a:ext uri="{FF2B5EF4-FFF2-40B4-BE49-F238E27FC236}">
                <a16:creationId xmlns:a16="http://schemas.microsoft.com/office/drawing/2014/main" id="{3C71A0C3-CD3E-0748-98E5-6B2507CAB296}"/>
              </a:ext>
            </a:extLst>
          </p:cNvPr>
          <p:cNvCxnSpPr>
            <a:cxnSpLocks/>
          </p:cNvCxnSpPr>
          <p:nvPr userDrawn="1"/>
        </p:nvCxnSpPr>
        <p:spPr>
          <a:xfrm>
            <a:off x="11643868"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20" name="Текст 37">
            <a:extLst>
              <a:ext uri="{FF2B5EF4-FFF2-40B4-BE49-F238E27FC236}">
                <a16:creationId xmlns:a16="http://schemas.microsoft.com/office/drawing/2014/main" id="{C0A1CB46-D6D6-5E48-B4F7-CCED4525C46F}"/>
              </a:ext>
            </a:extLst>
          </p:cNvPr>
          <p:cNvSpPr>
            <a:spLocks noGrp="1"/>
          </p:cNvSpPr>
          <p:nvPr>
            <p:ph type="body" sz="quarter" idx="13" hasCustomPrompt="1"/>
          </p:nvPr>
        </p:nvSpPr>
        <p:spPr>
          <a:xfrm>
            <a:off x="1143689" y="540904"/>
            <a:ext cx="1901825" cy="415925"/>
          </a:xfrm>
          <a:prstGeom prst="rect">
            <a:avLst/>
          </a:prstGeom>
        </p:spPr>
        <p:txBody>
          <a:bodyPr lIns="0" tIns="0" rIns="0" bIns="0">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000" b="0" i="0">
                <a:latin typeface="HSE Sans" panose="02000000000000000000" pitchFamily="2" charset="0"/>
              </a:defRPr>
            </a:lvl1pPr>
            <a:lvl2pPr marL="457200" indent="0">
              <a:lnSpc>
                <a:spcPct val="100000"/>
              </a:lnSpc>
              <a:buNone/>
              <a:defRPr sz="1000" b="0" i="0">
                <a:latin typeface="HSE Sans" panose="02000000000000000000" pitchFamily="2" charset="0"/>
              </a:defRPr>
            </a:lvl2pPr>
            <a:lvl3pPr marL="914400" indent="0">
              <a:lnSpc>
                <a:spcPct val="100000"/>
              </a:lnSpc>
              <a:buNone/>
              <a:defRPr sz="1000" b="0" i="0">
                <a:latin typeface="HSE Sans" panose="02000000000000000000" pitchFamily="2" charset="0"/>
              </a:defRPr>
            </a:lvl3pPr>
            <a:lvl4pPr marL="1371600" indent="0">
              <a:lnSpc>
                <a:spcPct val="100000"/>
              </a:lnSpc>
              <a:buNone/>
              <a:defRPr sz="1000" b="0" i="0">
                <a:latin typeface="HSE Sans" panose="02000000000000000000" pitchFamily="2" charset="0"/>
              </a:defRPr>
            </a:lvl4pPr>
            <a:lvl5pPr marL="1828800" indent="0">
              <a:lnSpc>
                <a:spcPct val="100000"/>
              </a:lnSpc>
              <a:buNone/>
              <a:defRPr sz="1000" b="0" i="0">
                <a:latin typeface="HSE Sans" panose="02000000000000000000" pitchFamily="2" charset="0"/>
              </a:defRPr>
            </a:lvl5pPr>
          </a:lstStyle>
          <a:p>
            <a:r>
              <a:rPr lang="en-US" sz="1000" dirty="0">
                <a:latin typeface="HSE Sans" panose="02000000000000000000" pitchFamily="2" charset="0"/>
              </a:rPr>
              <a:t>Name of subdivisions in two or three lines </a:t>
            </a:r>
            <a:r>
              <a:rPr lang="en-GB" sz="1000" dirty="0">
                <a:latin typeface="HSE Sans" panose="02000000000000000000" pitchFamily="2" charset="0"/>
              </a:rPr>
              <a:t>(10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21" name="Текст 39">
            <a:extLst>
              <a:ext uri="{FF2B5EF4-FFF2-40B4-BE49-F238E27FC236}">
                <a16:creationId xmlns:a16="http://schemas.microsoft.com/office/drawing/2014/main" id="{25D35A19-1AA8-204A-BFCA-83B65D59CFF4}"/>
              </a:ext>
            </a:extLst>
          </p:cNvPr>
          <p:cNvSpPr>
            <a:spLocks noGrp="1"/>
          </p:cNvSpPr>
          <p:nvPr>
            <p:ph type="body" sz="quarter" idx="14" hasCustomPrompt="1"/>
          </p:nvPr>
        </p:nvSpPr>
        <p:spPr>
          <a:xfrm>
            <a:off x="3459163"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22" name="Текст 39">
            <a:extLst>
              <a:ext uri="{FF2B5EF4-FFF2-40B4-BE49-F238E27FC236}">
                <a16:creationId xmlns:a16="http://schemas.microsoft.com/office/drawing/2014/main" id="{3557077C-F503-0B4A-82A2-54D21547E589}"/>
              </a:ext>
            </a:extLst>
          </p:cNvPr>
          <p:cNvSpPr>
            <a:spLocks noGrp="1"/>
          </p:cNvSpPr>
          <p:nvPr>
            <p:ph type="body" sz="quarter" idx="15" hasCustomPrompt="1"/>
          </p:nvPr>
        </p:nvSpPr>
        <p:spPr>
          <a:xfrm>
            <a:off x="6259892"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Tree>
    <p:extLst>
      <p:ext uri="{BB962C8B-B14F-4D97-AF65-F5344CB8AC3E}">
        <p14:creationId xmlns:p14="http://schemas.microsoft.com/office/powerpoint/2010/main" val="319520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чистый">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706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Текст_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0" name="Picture 4" descr="Icon&#10;&#10;Description automatically generated">
            <a:extLst>
              <a:ext uri="{FF2B5EF4-FFF2-40B4-BE49-F238E27FC236}">
                <a16:creationId xmlns:a16="http://schemas.microsoft.com/office/drawing/2014/main" id="{4A1436AC-5F96-2A4F-BFC7-B3442083EBE4}"/>
              </a:ext>
            </a:extLst>
          </p:cNvPr>
          <p:cNvPicPr>
            <a:picLocks noChangeAspect="1"/>
          </p:cNvPicPr>
          <p:nvPr userDrawn="1"/>
        </p:nvPicPr>
        <p:blipFill>
          <a:blip r:embed="rId3"/>
          <a:stretch>
            <a:fillRect/>
          </a:stretch>
        </p:blipFill>
        <p:spPr>
          <a:xfrm>
            <a:off x="517199" y="464363"/>
            <a:ext cx="448276" cy="448276"/>
          </a:xfrm>
          <a:prstGeom prst="rect">
            <a:avLst/>
          </a:prstGeom>
        </p:spPr>
      </p:pic>
      <p:cxnSp>
        <p:nvCxnSpPr>
          <p:cNvPr id="11" name="Straight Connector 19">
            <a:extLst>
              <a:ext uri="{FF2B5EF4-FFF2-40B4-BE49-F238E27FC236}">
                <a16:creationId xmlns:a16="http://schemas.microsoft.com/office/drawing/2014/main" id="{067DD2ED-246D-7D41-B51F-FED98BF873FD}"/>
              </a:ext>
            </a:extLst>
          </p:cNvPr>
          <p:cNvCxnSpPr>
            <a:cxnSpLocks/>
          </p:cNvCxnSpPr>
          <p:nvPr userDrawn="1"/>
        </p:nvCxnSpPr>
        <p:spPr>
          <a:xfrm>
            <a:off x="329868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12" name="Straight Connector 21">
            <a:extLst>
              <a:ext uri="{FF2B5EF4-FFF2-40B4-BE49-F238E27FC236}">
                <a16:creationId xmlns:a16="http://schemas.microsoft.com/office/drawing/2014/main" id="{68E8C250-D449-A743-8975-B5BFB04D9744}"/>
              </a:ext>
            </a:extLst>
          </p:cNvPr>
          <p:cNvCxnSpPr>
            <a:cxnSpLocks/>
          </p:cNvCxnSpPr>
          <p:nvPr userDrawn="1"/>
        </p:nvCxnSpPr>
        <p:spPr>
          <a:xfrm>
            <a:off x="609941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13" name="Straight Connector 25">
            <a:extLst>
              <a:ext uri="{FF2B5EF4-FFF2-40B4-BE49-F238E27FC236}">
                <a16:creationId xmlns:a16="http://schemas.microsoft.com/office/drawing/2014/main" id="{DD1C71CA-B883-AF42-959D-BCA5690AAA4B}"/>
              </a:ext>
            </a:extLst>
          </p:cNvPr>
          <p:cNvCxnSpPr>
            <a:cxnSpLocks/>
          </p:cNvCxnSpPr>
          <p:nvPr userDrawn="1"/>
        </p:nvCxnSpPr>
        <p:spPr>
          <a:xfrm>
            <a:off x="10277081"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4D3A12E-0E10-C441-81D2-C3C1EB6A0537}"/>
              </a:ext>
            </a:extLst>
          </p:cNvPr>
          <p:cNvSpPr txBox="1"/>
          <p:nvPr userDrawn="1"/>
        </p:nvSpPr>
        <p:spPr>
          <a:xfrm>
            <a:off x="10410201" y="532278"/>
            <a:ext cx="671977" cy="307777"/>
          </a:xfrm>
          <a:prstGeom prst="rect">
            <a:avLst/>
          </a:prstGeom>
          <a:noFill/>
        </p:spPr>
        <p:txBody>
          <a:bodyPr wrap="square" lIns="0" tIns="0" rIns="0" bIns="0" rtlCol="0">
            <a:spAutoFit/>
          </a:bodyPr>
          <a:lstStyle/>
          <a:p>
            <a:fld id="{32AF94B5-93D7-5247-B727-C7089232F508}" type="slidenum">
              <a:rPr lang="ru-RU" sz="2000" smtClean="0">
                <a:solidFill>
                  <a:srgbClr val="102D69"/>
                </a:solidFill>
                <a:latin typeface="HSE Sans" panose="02000000000000000000" pitchFamily="2" charset="0"/>
              </a:rPr>
              <a:t>‹#›</a:t>
            </a:fld>
            <a:endParaRPr lang="ru-RU" sz="2000" dirty="0">
              <a:solidFill>
                <a:srgbClr val="102D69"/>
              </a:solidFill>
              <a:latin typeface="HSE Sans" panose="02000000000000000000" pitchFamily="2" charset="0"/>
            </a:endParaRPr>
          </a:p>
        </p:txBody>
      </p:sp>
      <p:cxnSp>
        <p:nvCxnSpPr>
          <p:cNvPr id="19" name="Straight Connector 59">
            <a:extLst>
              <a:ext uri="{FF2B5EF4-FFF2-40B4-BE49-F238E27FC236}">
                <a16:creationId xmlns:a16="http://schemas.microsoft.com/office/drawing/2014/main" id="{3447008E-4F3B-FC4E-B96D-3927FAE1ED17}"/>
              </a:ext>
            </a:extLst>
          </p:cNvPr>
          <p:cNvCxnSpPr>
            <a:cxnSpLocks/>
          </p:cNvCxnSpPr>
          <p:nvPr userDrawn="1"/>
        </p:nvCxnSpPr>
        <p:spPr>
          <a:xfrm>
            <a:off x="11643868"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24" name="Рисунок 23">
            <a:extLst>
              <a:ext uri="{FF2B5EF4-FFF2-40B4-BE49-F238E27FC236}">
                <a16:creationId xmlns:a16="http://schemas.microsoft.com/office/drawing/2014/main" id="{61115A7A-23E5-E442-9551-F72F1CDA57B9}"/>
              </a:ext>
            </a:extLst>
          </p:cNvPr>
          <p:cNvSpPr>
            <a:spLocks noGrp="1"/>
          </p:cNvSpPr>
          <p:nvPr>
            <p:ph type="pic" sz="quarter" idx="10" hasCustomPrompt="1"/>
          </p:nvPr>
        </p:nvSpPr>
        <p:spPr>
          <a:xfrm>
            <a:off x="6684653" y="1447790"/>
            <a:ext cx="4325167" cy="4325107"/>
          </a:xfrm>
          <a:prstGeom prst="rect">
            <a:avLst/>
          </a:prstGeom>
          <a:solidFill>
            <a:srgbClr val="D9D9D9"/>
          </a:solidFill>
        </p:spPr>
        <p:txBody>
          <a:bodyPr anchor="ctr">
            <a:norm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a:solidFill>
                  <a:schemeClr val="bg2">
                    <a:lumMod val="10000"/>
                  </a:schemeClr>
                </a:solidFill>
              </a:defRPr>
            </a:lvl1pPr>
          </a:lstStyle>
          <a:p>
            <a:pPr algn="ctr"/>
            <a:r>
              <a:rPr lang="en-US" sz="2800" dirty="0">
                <a:solidFill>
                  <a:schemeClr val="tx1"/>
                </a:solidFill>
                <a:latin typeface="HSE Sans" panose="02000000000000000000" pitchFamily="2" charset="0"/>
              </a:rPr>
              <a:t>You can place an illustration or photograph here so that your slide doesn’t look empty</a:t>
            </a:r>
            <a:endParaRPr lang="en-RU" sz="2800" dirty="0">
              <a:solidFill>
                <a:schemeClr val="tx1"/>
              </a:solidFill>
              <a:latin typeface="HSE Sans" panose="02000000000000000000" pitchFamily="2" charset="0"/>
            </a:endParaRPr>
          </a:p>
        </p:txBody>
      </p:sp>
      <p:sp>
        <p:nvSpPr>
          <p:cNvPr id="32" name="Заголовок 31">
            <a:extLst>
              <a:ext uri="{FF2B5EF4-FFF2-40B4-BE49-F238E27FC236}">
                <a16:creationId xmlns:a16="http://schemas.microsoft.com/office/drawing/2014/main" id="{9ED7AA97-D972-DF4F-B662-A65F2A544CC5}"/>
              </a:ext>
            </a:extLst>
          </p:cNvPr>
          <p:cNvSpPr>
            <a:spLocks noGrp="1"/>
          </p:cNvSpPr>
          <p:nvPr>
            <p:ph type="title" hasCustomPrompt="1"/>
          </p:nvPr>
        </p:nvSpPr>
        <p:spPr>
          <a:xfrm>
            <a:off x="585898" y="1447790"/>
            <a:ext cx="5245560" cy="777025"/>
          </a:xfrm>
          <a:prstGeom prst="rect">
            <a:avLst/>
          </a:prstGeom>
        </p:spPr>
        <p:txBody>
          <a:bodyPr lIns="0" tIns="0" rIns="0" bIns="0" anchor="t">
            <a:normAutofit/>
          </a:bodyPr>
          <a:lstStyle>
            <a:lvl1pPr>
              <a:lnSpc>
                <a:spcPct val="100000"/>
              </a:lnSpc>
              <a:defRPr sz="2400" b="0" i="0">
                <a:latin typeface="HSE Sans" panose="02000000000000000000" pitchFamily="2" charset="0"/>
              </a:defRPr>
            </a:lvl1pPr>
          </a:lstStyle>
          <a:p>
            <a:r>
              <a:rPr lang="en-US" sz="2400" dirty="0">
                <a:solidFill>
                  <a:srgbClr val="102D69"/>
                </a:solidFill>
                <a:latin typeface="HSE Sans" panose="02000000000000000000" pitchFamily="2" charset="0"/>
              </a:rPr>
              <a:t>Headline may have two or three lines (24 </a:t>
            </a:r>
            <a:r>
              <a:rPr lang="en-US" sz="2400" dirty="0" err="1">
                <a:solidFill>
                  <a:srgbClr val="102D69"/>
                </a:solidFill>
                <a:latin typeface="HSE Sans" panose="02000000000000000000" pitchFamily="2" charset="0"/>
              </a:rPr>
              <a:t>pt</a:t>
            </a:r>
            <a:r>
              <a:rPr lang="en-US" sz="2400" dirty="0">
                <a:solidFill>
                  <a:srgbClr val="102D69"/>
                </a:solidFill>
                <a:latin typeface="HSE Sans" panose="02000000000000000000" pitchFamily="2" charset="0"/>
              </a:rPr>
              <a:t>)</a:t>
            </a:r>
            <a:endParaRPr lang="ru-RU" sz="2400" dirty="0">
              <a:solidFill>
                <a:srgbClr val="102D69"/>
              </a:solidFill>
              <a:latin typeface="HSE Sans" panose="02000000000000000000" pitchFamily="2" charset="0"/>
            </a:endParaRPr>
          </a:p>
        </p:txBody>
      </p:sp>
      <p:sp>
        <p:nvSpPr>
          <p:cNvPr id="36" name="Текст 35">
            <a:extLst>
              <a:ext uri="{FF2B5EF4-FFF2-40B4-BE49-F238E27FC236}">
                <a16:creationId xmlns:a16="http://schemas.microsoft.com/office/drawing/2014/main" id="{69E35E54-2B19-7441-876F-1C6A84F4F156}"/>
              </a:ext>
            </a:extLst>
          </p:cNvPr>
          <p:cNvSpPr>
            <a:spLocks noGrp="1"/>
          </p:cNvSpPr>
          <p:nvPr>
            <p:ph type="body" sz="quarter" idx="12" hasCustomPrompt="1"/>
          </p:nvPr>
        </p:nvSpPr>
        <p:spPr>
          <a:xfrm>
            <a:off x="585897" y="2379663"/>
            <a:ext cx="5245561" cy="3393234"/>
          </a:xfrm>
          <a:prstGeom prst="rect">
            <a:avLst/>
          </a:prstGeom>
        </p:spPr>
        <p:txBody>
          <a:bodyPr lIns="0" tIns="0" rIns="0">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300" b="0" i="0">
                <a:solidFill>
                  <a:srgbClr val="0E2D69"/>
                </a:solidFill>
                <a:latin typeface="HSE Sans" panose="02000000000000000000" pitchFamily="2" charset="0"/>
              </a:defRPr>
            </a:lvl1pPr>
            <a:lvl2pPr marL="4572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2pPr>
            <a:lvl3pPr marL="9144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3pPr>
            <a:lvl4pPr marL="13716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4pPr>
            <a:lvl5pPr marL="18288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5pPr>
          </a:lstStyle>
          <a:p>
            <a:pPr>
              <a:spcBef>
                <a:spcPts val="1200"/>
              </a:spcBef>
            </a:pPr>
            <a:r>
              <a:rPr lang="en-US" sz="1300" dirty="0">
                <a:latin typeface="HSE Sans" panose="02000000000000000000" pitchFamily="2" charset="0"/>
              </a:rPr>
              <a:t>Moderately sized bits of text can be presented in a single column, but they shouldn’t take up the whole screen. A text that is arranged in a long line might be too hard to read; always bear in mind the perspective of those who will be viewing your presentation. Try to limit each line to seven to 10 words. More than that might put your audience to sleep. </a:t>
            </a:r>
            <a:r>
              <a:rPr lang="en-US" sz="1300" i="1" dirty="0">
                <a:latin typeface="HSE Sans" panose="02000000000000000000" pitchFamily="2" charset="0"/>
              </a:rPr>
              <a:t>If you have space left and wish to make your slide more visual, you can include a small image nearby, which should illustrate or supplement your text.</a:t>
            </a:r>
            <a:endParaRPr lang="ru-RU" sz="1300" i="1" dirty="0">
              <a:latin typeface="HSE Sans" panose="02000000000000000000" pitchFamily="2" charset="0"/>
            </a:endParaRPr>
          </a:p>
        </p:txBody>
      </p:sp>
      <p:sp>
        <p:nvSpPr>
          <p:cNvPr id="38" name="Текст 37">
            <a:extLst>
              <a:ext uri="{FF2B5EF4-FFF2-40B4-BE49-F238E27FC236}">
                <a16:creationId xmlns:a16="http://schemas.microsoft.com/office/drawing/2014/main" id="{7FB4A275-856E-364D-8AA4-2071AADC6AAA}"/>
              </a:ext>
            </a:extLst>
          </p:cNvPr>
          <p:cNvSpPr>
            <a:spLocks noGrp="1"/>
          </p:cNvSpPr>
          <p:nvPr>
            <p:ph type="body" sz="quarter" idx="13" hasCustomPrompt="1"/>
          </p:nvPr>
        </p:nvSpPr>
        <p:spPr>
          <a:xfrm>
            <a:off x="1143689" y="540904"/>
            <a:ext cx="1901825" cy="415925"/>
          </a:xfrm>
          <a:prstGeom prst="rect">
            <a:avLst/>
          </a:prstGeom>
        </p:spPr>
        <p:txBody>
          <a:bodyPr lIns="0" tIns="0" rIns="0" bIns="0">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000" b="0" i="0">
                <a:latin typeface="HSE Sans" panose="02000000000000000000" pitchFamily="2" charset="0"/>
              </a:defRPr>
            </a:lvl1pPr>
            <a:lvl2pPr marL="457200" indent="0">
              <a:lnSpc>
                <a:spcPct val="100000"/>
              </a:lnSpc>
              <a:buNone/>
              <a:defRPr sz="1000" b="0" i="0">
                <a:latin typeface="HSE Sans" panose="02000000000000000000" pitchFamily="2" charset="0"/>
              </a:defRPr>
            </a:lvl2pPr>
            <a:lvl3pPr marL="914400" indent="0">
              <a:lnSpc>
                <a:spcPct val="100000"/>
              </a:lnSpc>
              <a:buNone/>
              <a:defRPr sz="1000" b="0" i="0">
                <a:latin typeface="HSE Sans" panose="02000000000000000000" pitchFamily="2" charset="0"/>
              </a:defRPr>
            </a:lvl3pPr>
            <a:lvl4pPr marL="1371600" indent="0">
              <a:lnSpc>
                <a:spcPct val="100000"/>
              </a:lnSpc>
              <a:buNone/>
              <a:defRPr sz="1000" b="0" i="0">
                <a:latin typeface="HSE Sans" panose="02000000000000000000" pitchFamily="2" charset="0"/>
              </a:defRPr>
            </a:lvl4pPr>
            <a:lvl5pPr marL="1828800" indent="0">
              <a:lnSpc>
                <a:spcPct val="100000"/>
              </a:lnSpc>
              <a:buNone/>
              <a:defRPr sz="1000" b="0" i="0">
                <a:latin typeface="HSE Sans" panose="02000000000000000000" pitchFamily="2" charset="0"/>
              </a:defRPr>
            </a:lvl5pPr>
          </a:lstStyle>
          <a:p>
            <a:r>
              <a:rPr lang="en-US" sz="1000" dirty="0">
                <a:latin typeface="HSE Sans" panose="02000000000000000000" pitchFamily="2" charset="0"/>
              </a:rPr>
              <a:t>Name of subdivisions in two or three lines </a:t>
            </a:r>
            <a:r>
              <a:rPr lang="en-GB" sz="1000" dirty="0">
                <a:latin typeface="HSE Sans" panose="02000000000000000000" pitchFamily="2" charset="0"/>
              </a:rPr>
              <a:t>(10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40" name="Текст 39">
            <a:extLst>
              <a:ext uri="{FF2B5EF4-FFF2-40B4-BE49-F238E27FC236}">
                <a16:creationId xmlns:a16="http://schemas.microsoft.com/office/drawing/2014/main" id="{58FBA0EA-8BE0-A643-B258-4E5C34467172}"/>
              </a:ext>
            </a:extLst>
          </p:cNvPr>
          <p:cNvSpPr>
            <a:spLocks noGrp="1"/>
          </p:cNvSpPr>
          <p:nvPr>
            <p:ph type="body" sz="quarter" idx="14" hasCustomPrompt="1"/>
          </p:nvPr>
        </p:nvSpPr>
        <p:spPr>
          <a:xfrm>
            <a:off x="3459163"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41" name="Текст 39">
            <a:extLst>
              <a:ext uri="{FF2B5EF4-FFF2-40B4-BE49-F238E27FC236}">
                <a16:creationId xmlns:a16="http://schemas.microsoft.com/office/drawing/2014/main" id="{0BEC062F-1BEB-DE4C-B7EE-C552C9D45F13}"/>
              </a:ext>
            </a:extLst>
          </p:cNvPr>
          <p:cNvSpPr>
            <a:spLocks noGrp="1"/>
          </p:cNvSpPr>
          <p:nvPr>
            <p:ph type="body" sz="quarter" idx="15" hasCustomPrompt="1"/>
          </p:nvPr>
        </p:nvSpPr>
        <p:spPr>
          <a:xfrm>
            <a:off x="6259892"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Tree>
    <p:extLst>
      <p:ext uri="{BB962C8B-B14F-4D97-AF65-F5344CB8AC3E}">
        <p14:creationId xmlns:p14="http://schemas.microsoft.com/office/powerpoint/2010/main" val="1341287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Текст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4" descr="Icon&#10;&#10;Description automatically generated">
            <a:extLst>
              <a:ext uri="{FF2B5EF4-FFF2-40B4-BE49-F238E27FC236}">
                <a16:creationId xmlns:a16="http://schemas.microsoft.com/office/drawing/2014/main" id="{FDC66DB8-29BC-5940-A721-40F10021456A}"/>
              </a:ext>
            </a:extLst>
          </p:cNvPr>
          <p:cNvPicPr>
            <a:picLocks noChangeAspect="1"/>
          </p:cNvPicPr>
          <p:nvPr userDrawn="1"/>
        </p:nvPicPr>
        <p:blipFill>
          <a:blip r:embed="rId3"/>
          <a:stretch>
            <a:fillRect/>
          </a:stretch>
        </p:blipFill>
        <p:spPr>
          <a:xfrm>
            <a:off x="517199" y="464363"/>
            <a:ext cx="448276" cy="448276"/>
          </a:xfrm>
          <a:prstGeom prst="rect">
            <a:avLst/>
          </a:prstGeom>
        </p:spPr>
      </p:pic>
      <p:cxnSp>
        <p:nvCxnSpPr>
          <p:cNvPr id="8" name="Straight Connector 19">
            <a:extLst>
              <a:ext uri="{FF2B5EF4-FFF2-40B4-BE49-F238E27FC236}">
                <a16:creationId xmlns:a16="http://schemas.microsoft.com/office/drawing/2014/main" id="{DE27C859-478F-3648-8A9D-2C85DBDCAC09}"/>
              </a:ext>
            </a:extLst>
          </p:cNvPr>
          <p:cNvCxnSpPr>
            <a:cxnSpLocks/>
          </p:cNvCxnSpPr>
          <p:nvPr userDrawn="1"/>
        </p:nvCxnSpPr>
        <p:spPr>
          <a:xfrm>
            <a:off x="329868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9" name="Straight Connector 21">
            <a:extLst>
              <a:ext uri="{FF2B5EF4-FFF2-40B4-BE49-F238E27FC236}">
                <a16:creationId xmlns:a16="http://schemas.microsoft.com/office/drawing/2014/main" id="{58EA1144-CFD8-1D47-B430-7014F576043B}"/>
              </a:ext>
            </a:extLst>
          </p:cNvPr>
          <p:cNvCxnSpPr>
            <a:cxnSpLocks/>
          </p:cNvCxnSpPr>
          <p:nvPr userDrawn="1"/>
        </p:nvCxnSpPr>
        <p:spPr>
          <a:xfrm>
            <a:off x="609941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10" name="Straight Connector 25">
            <a:extLst>
              <a:ext uri="{FF2B5EF4-FFF2-40B4-BE49-F238E27FC236}">
                <a16:creationId xmlns:a16="http://schemas.microsoft.com/office/drawing/2014/main" id="{96EDC73C-5A3C-014E-8E52-04CAFCA9B20B}"/>
              </a:ext>
            </a:extLst>
          </p:cNvPr>
          <p:cNvCxnSpPr>
            <a:cxnSpLocks/>
          </p:cNvCxnSpPr>
          <p:nvPr userDrawn="1"/>
        </p:nvCxnSpPr>
        <p:spPr>
          <a:xfrm>
            <a:off x="10277081"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5E88681-53A8-3B45-B80A-372EDFB53883}"/>
              </a:ext>
            </a:extLst>
          </p:cNvPr>
          <p:cNvSpPr txBox="1"/>
          <p:nvPr userDrawn="1"/>
        </p:nvSpPr>
        <p:spPr>
          <a:xfrm>
            <a:off x="10410201" y="532278"/>
            <a:ext cx="671977" cy="307777"/>
          </a:xfrm>
          <a:prstGeom prst="rect">
            <a:avLst/>
          </a:prstGeom>
          <a:noFill/>
        </p:spPr>
        <p:txBody>
          <a:bodyPr wrap="square" lIns="0" tIns="0" rIns="0" bIns="0" rtlCol="0">
            <a:spAutoFit/>
          </a:bodyPr>
          <a:lstStyle/>
          <a:p>
            <a:fld id="{32AF94B5-93D7-5247-B727-C7089232F508}" type="slidenum">
              <a:rPr lang="ru-RU" sz="2000" smtClean="0">
                <a:solidFill>
                  <a:srgbClr val="102D69"/>
                </a:solidFill>
                <a:latin typeface="HSE Sans" panose="02000000000000000000" pitchFamily="2" charset="0"/>
              </a:rPr>
              <a:t>‹#›</a:t>
            </a:fld>
            <a:endParaRPr lang="ru-RU" sz="2000" dirty="0">
              <a:solidFill>
                <a:srgbClr val="102D69"/>
              </a:solidFill>
              <a:latin typeface="HSE Sans" panose="02000000000000000000" pitchFamily="2" charset="0"/>
            </a:endParaRPr>
          </a:p>
        </p:txBody>
      </p:sp>
      <p:cxnSp>
        <p:nvCxnSpPr>
          <p:cNvPr id="12" name="Straight Connector 59">
            <a:extLst>
              <a:ext uri="{FF2B5EF4-FFF2-40B4-BE49-F238E27FC236}">
                <a16:creationId xmlns:a16="http://schemas.microsoft.com/office/drawing/2014/main" id="{EDA7D8BF-DF37-704F-B77F-7E40752ACE25}"/>
              </a:ext>
            </a:extLst>
          </p:cNvPr>
          <p:cNvCxnSpPr>
            <a:cxnSpLocks/>
          </p:cNvCxnSpPr>
          <p:nvPr userDrawn="1"/>
        </p:nvCxnSpPr>
        <p:spPr>
          <a:xfrm>
            <a:off x="11643868"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16" name="Заголовок 31">
            <a:extLst>
              <a:ext uri="{FF2B5EF4-FFF2-40B4-BE49-F238E27FC236}">
                <a16:creationId xmlns:a16="http://schemas.microsoft.com/office/drawing/2014/main" id="{76942483-EB13-0A4B-8060-DB65024C294E}"/>
              </a:ext>
            </a:extLst>
          </p:cNvPr>
          <p:cNvSpPr>
            <a:spLocks noGrp="1"/>
          </p:cNvSpPr>
          <p:nvPr>
            <p:ph type="title" hasCustomPrompt="1"/>
          </p:nvPr>
        </p:nvSpPr>
        <p:spPr>
          <a:xfrm>
            <a:off x="585897" y="1447790"/>
            <a:ext cx="11057955" cy="777025"/>
          </a:xfrm>
          <a:prstGeom prst="rect">
            <a:avLst/>
          </a:prstGeom>
        </p:spPr>
        <p:txBody>
          <a:bodyPr lIns="0" tIns="0" rIns="0" bIns="0" anchor="t">
            <a:normAutofit/>
          </a:bodyPr>
          <a:lstStyle>
            <a:lvl1pPr>
              <a:lnSpc>
                <a:spcPct val="100000"/>
              </a:lnSpc>
              <a:defRPr sz="2400" b="0" i="0">
                <a:latin typeface="HSE Sans" panose="02000000000000000000" pitchFamily="2" charset="0"/>
              </a:defRPr>
            </a:lvl1pPr>
          </a:lstStyle>
          <a:p>
            <a:r>
              <a:rPr lang="en-US" sz="2400" dirty="0">
                <a:solidFill>
                  <a:srgbClr val="102D69"/>
                </a:solidFill>
                <a:latin typeface="HSE Sans" panose="02000000000000000000" pitchFamily="2" charset="0"/>
              </a:rPr>
              <a:t>Headline may have two or three lines (24 </a:t>
            </a:r>
            <a:r>
              <a:rPr lang="en-US" sz="2400" dirty="0" err="1">
                <a:solidFill>
                  <a:srgbClr val="102D69"/>
                </a:solidFill>
                <a:latin typeface="HSE Sans" panose="02000000000000000000" pitchFamily="2" charset="0"/>
              </a:rPr>
              <a:t>pt</a:t>
            </a:r>
            <a:r>
              <a:rPr lang="en-US" sz="2400" dirty="0">
                <a:solidFill>
                  <a:srgbClr val="102D69"/>
                </a:solidFill>
                <a:latin typeface="HSE Sans" panose="02000000000000000000" pitchFamily="2" charset="0"/>
              </a:rPr>
              <a:t>)</a:t>
            </a:r>
            <a:endParaRPr lang="ru-RU" sz="2400" dirty="0">
              <a:solidFill>
                <a:srgbClr val="102D69"/>
              </a:solidFill>
              <a:latin typeface="HSE Sans" panose="02000000000000000000" pitchFamily="2" charset="0"/>
            </a:endParaRPr>
          </a:p>
        </p:txBody>
      </p:sp>
      <p:sp>
        <p:nvSpPr>
          <p:cNvPr id="17" name="Текст 35">
            <a:extLst>
              <a:ext uri="{FF2B5EF4-FFF2-40B4-BE49-F238E27FC236}">
                <a16:creationId xmlns:a16="http://schemas.microsoft.com/office/drawing/2014/main" id="{66FAD63B-F743-0F47-BBE3-D7731766705A}"/>
              </a:ext>
            </a:extLst>
          </p:cNvPr>
          <p:cNvSpPr>
            <a:spLocks noGrp="1"/>
          </p:cNvSpPr>
          <p:nvPr>
            <p:ph type="body" sz="quarter" idx="12" hasCustomPrompt="1"/>
          </p:nvPr>
        </p:nvSpPr>
        <p:spPr>
          <a:xfrm>
            <a:off x="585897" y="2379663"/>
            <a:ext cx="11057971" cy="3745092"/>
          </a:xfrm>
          <a:prstGeom prst="rect">
            <a:avLst/>
          </a:prstGeom>
        </p:spPr>
        <p:txBody>
          <a:bodyPr lIns="0" tIns="0" rIns="0" numCol="3" spcCol="252000">
            <a:noAutofit/>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sz="1300" b="0" i="0">
                <a:solidFill>
                  <a:srgbClr val="0E2D69"/>
                </a:solidFill>
                <a:latin typeface="HSE Sans" panose="02000000000000000000" pitchFamily="2" charset="0"/>
              </a:defRPr>
            </a:lvl1pPr>
            <a:lvl2pPr marL="4572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2pPr>
            <a:lvl3pPr marL="9144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3pPr>
            <a:lvl4pPr marL="13716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4pPr>
            <a:lvl5pPr marL="18288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5pPr>
          </a:lstStyle>
          <a:p>
            <a:pPr>
              <a:spcBef>
                <a:spcPts val="1200"/>
              </a:spcBef>
            </a:pPr>
            <a:r>
              <a:rPr lang="en-US" sz="1300" dirty="0">
                <a:latin typeface="HSE Sans" panose="02000000000000000000" pitchFamily="2" charset="0"/>
              </a:rPr>
              <a:t>If you have a lot of text, we recommend putting it into two or three columns, Texts placed in long lines are hard to read; always bear in mind the audience, who will be viewing your presentation. Try to limit each line to seven to nine words. More than that might put your audience to sleep. If you have a lot of text, we recommend putting it into two or three columns, Texts placed in long lines are hard to read; always bear in mind the audience, who will be viewing your presentation. Try to limit each line to seven to nine words. More than that might put your audience to sleep. If you have a lot of text, we recommend putting it into two or three columns, Texts placed in long lines are hard to read; always bear in mind the audience, who will be viewing your presentation. Try to limit each line to seven to nine words. More than that might put your audience to sleep. </a:t>
            </a:r>
          </a:p>
          <a:p>
            <a:pPr>
              <a:spcBef>
                <a:spcPts val="1200"/>
              </a:spcBef>
            </a:pPr>
            <a:r>
              <a:rPr lang="en-US" sz="1300" dirty="0">
                <a:latin typeface="HSE Sans" panose="02000000000000000000" pitchFamily="2" charset="0"/>
              </a:rPr>
              <a:t>If you have a lot of text, we recommend putting it into two or three columns, Texts placed in long lines are hard to read; always bear in mind the audience, who will be viewing your presentation. Try to limit each line to seven to nine words. More than that might put your audience to sleep. If you have a lot of text, we recommend putting it into two or three columns, Texts placed in long lines are hard to read; always bear in mind the audience, who will be viewing your presentation. Try to limit each line to seven to nine words. More than that might put your audience to sleep. If you have a lot of text, we recommend putting it into two or three columns, Texts placed in long lines are hard to read; always bear in mind the audience, who will be viewing your presentation. Try to limit each line to seven to nine words. More than that might put your audience to sleep. If you have a lot of text, we recommend putting it into two or three columns, Texts placed in long lines are hard to read; always bear in mind the audience, who will be viewing your presentation. Try to limit each line to seven to nine words. More than that might put your audience to sleep. If you have a lot of text, we recommend putting it into two or three columns, Texts placed in long lines are hard to read; always bear in mind the audience, who will be viewing your presentation. Try to limit each line to seven to nine words. More than that might put your audience to sleep. If you have a lot of text, we recommend putting it into two or three columns, Texts placed in long lines are hard to read; always bear in mind the audience, who will be viewing your presentation. Try to limit each line to seven to nine words. More than that might put your audience to sleep.</a:t>
            </a:r>
            <a:endParaRPr lang="ru-RU" sz="1300" dirty="0">
              <a:latin typeface="HSE Sans" panose="02000000000000000000" pitchFamily="2" charset="0"/>
            </a:endParaRPr>
          </a:p>
        </p:txBody>
      </p:sp>
      <p:sp>
        <p:nvSpPr>
          <p:cNvPr id="21" name="Текст 37">
            <a:extLst>
              <a:ext uri="{FF2B5EF4-FFF2-40B4-BE49-F238E27FC236}">
                <a16:creationId xmlns:a16="http://schemas.microsoft.com/office/drawing/2014/main" id="{45421580-30B9-AE44-9576-3890C98F5E85}"/>
              </a:ext>
            </a:extLst>
          </p:cNvPr>
          <p:cNvSpPr>
            <a:spLocks noGrp="1"/>
          </p:cNvSpPr>
          <p:nvPr>
            <p:ph type="body" sz="quarter" idx="13" hasCustomPrompt="1"/>
          </p:nvPr>
        </p:nvSpPr>
        <p:spPr>
          <a:xfrm>
            <a:off x="1143689" y="540904"/>
            <a:ext cx="1901825" cy="415925"/>
          </a:xfrm>
          <a:prstGeom prst="rect">
            <a:avLst/>
          </a:prstGeom>
        </p:spPr>
        <p:txBody>
          <a:bodyPr lIns="0" tIns="0" rIns="0" bIns="0">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000" b="0" i="0">
                <a:latin typeface="HSE Sans" panose="02000000000000000000" pitchFamily="2" charset="0"/>
              </a:defRPr>
            </a:lvl1pPr>
            <a:lvl2pPr marL="457200" indent="0">
              <a:lnSpc>
                <a:spcPct val="100000"/>
              </a:lnSpc>
              <a:buNone/>
              <a:defRPr sz="1000" b="0" i="0">
                <a:latin typeface="HSE Sans" panose="02000000000000000000" pitchFamily="2" charset="0"/>
              </a:defRPr>
            </a:lvl2pPr>
            <a:lvl3pPr marL="914400" indent="0">
              <a:lnSpc>
                <a:spcPct val="100000"/>
              </a:lnSpc>
              <a:buNone/>
              <a:defRPr sz="1000" b="0" i="0">
                <a:latin typeface="HSE Sans" panose="02000000000000000000" pitchFamily="2" charset="0"/>
              </a:defRPr>
            </a:lvl3pPr>
            <a:lvl4pPr marL="1371600" indent="0">
              <a:lnSpc>
                <a:spcPct val="100000"/>
              </a:lnSpc>
              <a:buNone/>
              <a:defRPr sz="1000" b="0" i="0">
                <a:latin typeface="HSE Sans" panose="02000000000000000000" pitchFamily="2" charset="0"/>
              </a:defRPr>
            </a:lvl4pPr>
            <a:lvl5pPr marL="1828800" indent="0">
              <a:lnSpc>
                <a:spcPct val="100000"/>
              </a:lnSpc>
              <a:buNone/>
              <a:defRPr sz="1000" b="0" i="0">
                <a:latin typeface="HSE Sans" panose="02000000000000000000" pitchFamily="2" charset="0"/>
              </a:defRPr>
            </a:lvl5pPr>
          </a:lstStyle>
          <a:p>
            <a:r>
              <a:rPr lang="en-US" sz="1000" dirty="0">
                <a:latin typeface="HSE Sans" panose="02000000000000000000" pitchFamily="2" charset="0"/>
              </a:rPr>
              <a:t>Name of subdivisions in two or three lines </a:t>
            </a:r>
            <a:r>
              <a:rPr lang="en-GB" sz="1000" dirty="0">
                <a:latin typeface="HSE Sans" panose="02000000000000000000" pitchFamily="2" charset="0"/>
              </a:rPr>
              <a:t>(10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22" name="Текст 39">
            <a:extLst>
              <a:ext uri="{FF2B5EF4-FFF2-40B4-BE49-F238E27FC236}">
                <a16:creationId xmlns:a16="http://schemas.microsoft.com/office/drawing/2014/main" id="{778A6943-08BD-8C4D-A524-728A4340014C}"/>
              </a:ext>
            </a:extLst>
          </p:cNvPr>
          <p:cNvSpPr>
            <a:spLocks noGrp="1"/>
          </p:cNvSpPr>
          <p:nvPr>
            <p:ph type="body" sz="quarter" idx="14" hasCustomPrompt="1"/>
          </p:nvPr>
        </p:nvSpPr>
        <p:spPr>
          <a:xfrm>
            <a:off x="3459163"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23" name="Текст 39">
            <a:extLst>
              <a:ext uri="{FF2B5EF4-FFF2-40B4-BE49-F238E27FC236}">
                <a16:creationId xmlns:a16="http://schemas.microsoft.com/office/drawing/2014/main" id="{EB90A960-EE54-5742-BBB0-8536917AD4C0}"/>
              </a:ext>
            </a:extLst>
          </p:cNvPr>
          <p:cNvSpPr>
            <a:spLocks noGrp="1"/>
          </p:cNvSpPr>
          <p:nvPr>
            <p:ph type="body" sz="quarter" idx="15" hasCustomPrompt="1"/>
          </p:nvPr>
        </p:nvSpPr>
        <p:spPr>
          <a:xfrm>
            <a:off x="6259892"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Tree>
    <p:extLst>
      <p:ext uri="{BB962C8B-B14F-4D97-AF65-F5344CB8AC3E}">
        <p14:creationId xmlns:p14="http://schemas.microsoft.com/office/powerpoint/2010/main" val="3527183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Текст_3">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4" descr="Icon&#10;&#10;Description automatically generated">
            <a:extLst>
              <a:ext uri="{FF2B5EF4-FFF2-40B4-BE49-F238E27FC236}">
                <a16:creationId xmlns:a16="http://schemas.microsoft.com/office/drawing/2014/main" id="{0E78CA68-7A0C-CF41-9AC6-A547FB9EC3B0}"/>
              </a:ext>
            </a:extLst>
          </p:cNvPr>
          <p:cNvPicPr>
            <a:picLocks noChangeAspect="1"/>
          </p:cNvPicPr>
          <p:nvPr userDrawn="1"/>
        </p:nvPicPr>
        <p:blipFill>
          <a:blip r:embed="rId3"/>
          <a:stretch>
            <a:fillRect/>
          </a:stretch>
        </p:blipFill>
        <p:spPr>
          <a:xfrm>
            <a:off x="517199" y="464363"/>
            <a:ext cx="448276" cy="448276"/>
          </a:xfrm>
          <a:prstGeom prst="rect">
            <a:avLst/>
          </a:prstGeom>
        </p:spPr>
      </p:pic>
      <p:cxnSp>
        <p:nvCxnSpPr>
          <p:cNvPr id="8" name="Straight Connector 19">
            <a:extLst>
              <a:ext uri="{FF2B5EF4-FFF2-40B4-BE49-F238E27FC236}">
                <a16:creationId xmlns:a16="http://schemas.microsoft.com/office/drawing/2014/main" id="{45DC512A-A23B-B24D-A1F6-6793976867CF}"/>
              </a:ext>
            </a:extLst>
          </p:cNvPr>
          <p:cNvCxnSpPr>
            <a:cxnSpLocks/>
          </p:cNvCxnSpPr>
          <p:nvPr userDrawn="1"/>
        </p:nvCxnSpPr>
        <p:spPr>
          <a:xfrm>
            <a:off x="329868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9" name="Straight Connector 21">
            <a:extLst>
              <a:ext uri="{FF2B5EF4-FFF2-40B4-BE49-F238E27FC236}">
                <a16:creationId xmlns:a16="http://schemas.microsoft.com/office/drawing/2014/main" id="{21F91649-DF0F-5F45-A43B-2CED9ACDD049}"/>
              </a:ext>
            </a:extLst>
          </p:cNvPr>
          <p:cNvCxnSpPr>
            <a:cxnSpLocks/>
          </p:cNvCxnSpPr>
          <p:nvPr userDrawn="1"/>
        </p:nvCxnSpPr>
        <p:spPr>
          <a:xfrm>
            <a:off x="609941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10" name="Straight Connector 25">
            <a:extLst>
              <a:ext uri="{FF2B5EF4-FFF2-40B4-BE49-F238E27FC236}">
                <a16:creationId xmlns:a16="http://schemas.microsoft.com/office/drawing/2014/main" id="{3137B760-1A50-1845-B7F2-1EF31C71C72B}"/>
              </a:ext>
            </a:extLst>
          </p:cNvPr>
          <p:cNvCxnSpPr>
            <a:cxnSpLocks/>
          </p:cNvCxnSpPr>
          <p:nvPr userDrawn="1"/>
        </p:nvCxnSpPr>
        <p:spPr>
          <a:xfrm>
            <a:off x="10277081"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05ECCF8F-5855-7943-B503-5573887A534D}"/>
              </a:ext>
            </a:extLst>
          </p:cNvPr>
          <p:cNvSpPr txBox="1"/>
          <p:nvPr userDrawn="1"/>
        </p:nvSpPr>
        <p:spPr>
          <a:xfrm>
            <a:off x="10410201" y="532278"/>
            <a:ext cx="671977" cy="307777"/>
          </a:xfrm>
          <a:prstGeom prst="rect">
            <a:avLst/>
          </a:prstGeom>
          <a:noFill/>
        </p:spPr>
        <p:txBody>
          <a:bodyPr wrap="square" lIns="0" tIns="0" rIns="0" bIns="0" rtlCol="0">
            <a:spAutoFit/>
          </a:bodyPr>
          <a:lstStyle/>
          <a:p>
            <a:fld id="{32AF94B5-93D7-5247-B727-C7089232F508}" type="slidenum">
              <a:rPr lang="ru-RU" sz="2000" smtClean="0">
                <a:solidFill>
                  <a:srgbClr val="102D69"/>
                </a:solidFill>
                <a:latin typeface="HSE Sans" panose="02000000000000000000" pitchFamily="2" charset="0"/>
              </a:rPr>
              <a:t>‹#›</a:t>
            </a:fld>
            <a:endParaRPr lang="ru-RU" sz="2000" dirty="0">
              <a:solidFill>
                <a:srgbClr val="102D69"/>
              </a:solidFill>
              <a:latin typeface="HSE Sans" panose="02000000000000000000" pitchFamily="2" charset="0"/>
            </a:endParaRPr>
          </a:p>
        </p:txBody>
      </p:sp>
      <p:cxnSp>
        <p:nvCxnSpPr>
          <p:cNvPr id="12" name="Straight Connector 59">
            <a:extLst>
              <a:ext uri="{FF2B5EF4-FFF2-40B4-BE49-F238E27FC236}">
                <a16:creationId xmlns:a16="http://schemas.microsoft.com/office/drawing/2014/main" id="{FB81B23D-CDD8-E64C-9887-3540F7EE1C4B}"/>
              </a:ext>
            </a:extLst>
          </p:cNvPr>
          <p:cNvCxnSpPr>
            <a:cxnSpLocks/>
          </p:cNvCxnSpPr>
          <p:nvPr userDrawn="1"/>
        </p:nvCxnSpPr>
        <p:spPr>
          <a:xfrm>
            <a:off x="11643868"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17" name="Текст 35">
            <a:extLst>
              <a:ext uri="{FF2B5EF4-FFF2-40B4-BE49-F238E27FC236}">
                <a16:creationId xmlns:a16="http://schemas.microsoft.com/office/drawing/2014/main" id="{5163BE0A-A745-414A-AF21-D968BD69D2DA}"/>
              </a:ext>
            </a:extLst>
          </p:cNvPr>
          <p:cNvSpPr>
            <a:spLocks noGrp="1"/>
          </p:cNvSpPr>
          <p:nvPr>
            <p:ph type="body" sz="quarter" idx="12" hasCustomPrompt="1"/>
          </p:nvPr>
        </p:nvSpPr>
        <p:spPr>
          <a:xfrm>
            <a:off x="585898" y="2379663"/>
            <a:ext cx="4322531" cy="2399371"/>
          </a:xfrm>
          <a:prstGeom prst="rect">
            <a:avLst/>
          </a:prstGeom>
        </p:spPr>
        <p:txBody>
          <a:bodyPr lIns="0" tIns="0" rIns="0">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300" b="0" i="0">
                <a:solidFill>
                  <a:srgbClr val="0E2D69"/>
                </a:solidFill>
                <a:latin typeface="HSE Sans" panose="02000000000000000000" pitchFamily="2" charset="0"/>
              </a:defRPr>
            </a:lvl1pPr>
            <a:lvl2pPr marL="4572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2pPr>
            <a:lvl3pPr marL="9144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3pPr>
            <a:lvl4pPr marL="13716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4pPr>
            <a:lvl5pPr marL="18288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5pPr>
          </a:lstStyle>
          <a:p>
            <a:pPr>
              <a:spcBef>
                <a:spcPts val="1300"/>
              </a:spcBef>
            </a:pPr>
            <a:r>
              <a:rPr lang="en-US" sz="1300" dirty="0">
                <a:latin typeface="HSE Sans" panose="02000000000000000000" pitchFamily="2" charset="0"/>
              </a:rPr>
              <a:t>Here I am, a regular text as seen on the right; you can take me anywhere in the same size (13 </a:t>
            </a:r>
            <a:r>
              <a:rPr lang="en-US" sz="1300" dirty="0" err="1">
                <a:latin typeface="HSE Sans" panose="02000000000000000000" pitchFamily="2" charset="0"/>
              </a:rPr>
              <a:t>pt</a:t>
            </a:r>
            <a:r>
              <a:rPr lang="en-US" sz="1300" dirty="0">
                <a:latin typeface="HSE Sans" panose="02000000000000000000" pitchFamily="2" charset="0"/>
              </a:rPr>
              <a:t>), so I am readable on both the screen and in print-outs of slides. Don’t increase my size if you don’t need to, since you have the full screen option at your fingertips. Here I am, a regular text as described on the right; you can take me anywhere in the same size (13 </a:t>
            </a:r>
            <a:r>
              <a:rPr lang="en-US" sz="1300" dirty="0" err="1">
                <a:latin typeface="HSE Sans" panose="02000000000000000000" pitchFamily="2" charset="0"/>
              </a:rPr>
              <a:t>pt</a:t>
            </a:r>
            <a:r>
              <a:rPr lang="en-US" sz="1300" dirty="0">
                <a:latin typeface="HSE Sans" panose="02000000000000000000" pitchFamily="2" charset="0"/>
              </a:rPr>
              <a:t>), so I am readable on both the screen and in print-outs of slides. Don’t increase my size if you don’t need to, since you have the full screen option at your fingertips.</a:t>
            </a:r>
            <a:endParaRPr lang="ru-RU" sz="1300" dirty="0">
              <a:latin typeface="HSE Sans" panose="02000000000000000000" pitchFamily="2" charset="0"/>
            </a:endParaRPr>
          </a:p>
        </p:txBody>
      </p:sp>
      <p:sp>
        <p:nvSpPr>
          <p:cNvPr id="20" name="Текст 35">
            <a:extLst>
              <a:ext uri="{FF2B5EF4-FFF2-40B4-BE49-F238E27FC236}">
                <a16:creationId xmlns:a16="http://schemas.microsoft.com/office/drawing/2014/main" id="{B3D47CF6-5FC1-2346-8894-A7CC39063DE3}"/>
              </a:ext>
            </a:extLst>
          </p:cNvPr>
          <p:cNvSpPr>
            <a:spLocks noGrp="1"/>
          </p:cNvSpPr>
          <p:nvPr>
            <p:ph type="body" sz="quarter" idx="16" hasCustomPrompt="1"/>
          </p:nvPr>
        </p:nvSpPr>
        <p:spPr>
          <a:xfrm>
            <a:off x="585897" y="5183249"/>
            <a:ext cx="3934345" cy="553998"/>
          </a:xfrm>
          <a:prstGeom prst="rect">
            <a:avLst/>
          </a:prstGeom>
        </p:spPr>
        <p:txBody>
          <a:bodyPr lIns="0" tIns="0" rIns="0">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000" b="0" i="0">
                <a:solidFill>
                  <a:srgbClr val="0E2D69"/>
                </a:solidFill>
                <a:latin typeface="HSE Sans" panose="02000000000000000000" pitchFamily="2" charset="0"/>
              </a:defRPr>
            </a:lvl1pPr>
            <a:lvl2pPr marL="4572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2pPr>
            <a:lvl3pPr marL="9144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3pPr>
            <a:lvl4pPr marL="13716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4pPr>
            <a:lvl5pPr marL="18288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5pPr>
          </a:lstStyle>
          <a:p>
            <a:r>
              <a:rPr lang="en-US" sz="1000" dirty="0">
                <a:latin typeface="HSE Sans" panose="02000000000000000000" pitchFamily="2" charset="0"/>
              </a:rPr>
              <a:t>Notes, other clarifications or additional information should be presented in a smaller size (10 </a:t>
            </a:r>
            <a:r>
              <a:rPr lang="en-US" sz="1000" dirty="0" err="1">
                <a:latin typeface="HSE Sans" panose="02000000000000000000" pitchFamily="2" charset="0"/>
              </a:rPr>
              <a:t>pt</a:t>
            </a:r>
            <a:r>
              <a:rPr lang="en-US" sz="1000" dirty="0">
                <a:latin typeface="HSE Sans" panose="02000000000000000000" pitchFamily="2" charset="0"/>
              </a:rPr>
              <a:t>)</a:t>
            </a:r>
            <a:endParaRPr lang="ru-RU" sz="1000" dirty="0">
              <a:latin typeface="HSE Sans" panose="02000000000000000000" pitchFamily="2" charset="0"/>
            </a:endParaRPr>
          </a:p>
        </p:txBody>
      </p:sp>
      <p:sp>
        <p:nvSpPr>
          <p:cNvPr id="23" name="Текст 22">
            <a:extLst>
              <a:ext uri="{FF2B5EF4-FFF2-40B4-BE49-F238E27FC236}">
                <a16:creationId xmlns:a16="http://schemas.microsoft.com/office/drawing/2014/main" id="{CD14B8F3-89C2-9F45-809E-D1EAF85AC566}"/>
              </a:ext>
            </a:extLst>
          </p:cNvPr>
          <p:cNvSpPr>
            <a:spLocks noGrp="1"/>
          </p:cNvSpPr>
          <p:nvPr>
            <p:ph type="body" sz="quarter" idx="18" hasCustomPrompt="1"/>
          </p:nvPr>
        </p:nvSpPr>
        <p:spPr>
          <a:xfrm>
            <a:off x="6259892" y="2379663"/>
            <a:ext cx="5383968" cy="3451794"/>
          </a:xfrm>
          <a:prstGeom prst="rect">
            <a:avLst/>
          </a:prstGeom>
        </p:spPr>
        <p:txBody>
          <a:bodyPr lIns="0" tIns="0" rIns="0" bIns="0">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200" b="0" i="0">
                <a:solidFill>
                  <a:srgbClr val="0E2D69"/>
                </a:solidFill>
                <a:latin typeface="HSE Sans" panose="02000000000000000000" pitchFamily="2" charset="0"/>
              </a:defRPr>
            </a:lvl1pPr>
          </a:lstStyle>
          <a:p>
            <a:r>
              <a:rPr lang="en-US" sz="3200" dirty="0">
                <a:solidFill>
                  <a:srgbClr val="102D69"/>
                </a:solidFill>
                <a:latin typeface="HSE Sans" panose="02000000000000000000" pitchFamily="2" charset="0"/>
              </a:rPr>
              <a:t>Short phrase with important information can have a larger font size than normal, but we don’t recommend doing this often.</a:t>
            </a:r>
            <a:endParaRPr lang="ru-RU" sz="3200" dirty="0">
              <a:solidFill>
                <a:srgbClr val="102D69"/>
              </a:solidFill>
              <a:latin typeface="HSE Sans" panose="02000000000000000000" pitchFamily="2" charset="0"/>
            </a:endParaRPr>
          </a:p>
        </p:txBody>
      </p:sp>
      <p:sp>
        <p:nvSpPr>
          <p:cNvPr id="25" name="Заголовок 31">
            <a:extLst>
              <a:ext uri="{FF2B5EF4-FFF2-40B4-BE49-F238E27FC236}">
                <a16:creationId xmlns:a16="http://schemas.microsoft.com/office/drawing/2014/main" id="{B32DC3D4-97A5-3E4F-A29B-422D5E3129B7}"/>
              </a:ext>
            </a:extLst>
          </p:cNvPr>
          <p:cNvSpPr>
            <a:spLocks noGrp="1"/>
          </p:cNvSpPr>
          <p:nvPr>
            <p:ph type="title" hasCustomPrompt="1"/>
          </p:nvPr>
        </p:nvSpPr>
        <p:spPr>
          <a:xfrm>
            <a:off x="585897" y="1447790"/>
            <a:ext cx="11057955" cy="777025"/>
          </a:xfrm>
          <a:prstGeom prst="rect">
            <a:avLst/>
          </a:prstGeom>
        </p:spPr>
        <p:txBody>
          <a:bodyPr lIns="0" tIns="0" rIns="0" bIns="0" anchor="t">
            <a:normAutofit/>
          </a:bodyPr>
          <a:lstStyle>
            <a:lvl1pPr>
              <a:lnSpc>
                <a:spcPct val="100000"/>
              </a:lnSpc>
              <a:defRPr sz="2400" b="0" i="0">
                <a:latin typeface="HSE Sans" panose="02000000000000000000" pitchFamily="2" charset="0"/>
              </a:defRPr>
            </a:lvl1pPr>
          </a:lstStyle>
          <a:p>
            <a:r>
              <a:rPr lang="en-US" sz="2400" dirty="0">
                <a:solidFill>
                  <a:srgbClr val="102D69"/>
                </a:solidFill>
                <a:latin typeface="HSE Sans" panose="02000000000000000000" pitchFamily="2" charset="0"/>
              </a:rPr>
              <a:t>Headline may have two or three lines (24 </a:t>
            </a:r>
            <a:r>
              <a:rPr lang="en-US" sz="2400" dirty="0" err="1">
                <a:solidFill>
                  <a:srgbClr val="102D69"/>
                </a:solidFill>
                <a:latin typeface="HSE Sans" panose="02000000000000000000" pitchFamily="2" charset="0"/>
              </a:rPr>
              <a:t>pt</a:t>
            </a:r>
            <a:r>
              <a:rPr lang="en-US" sz="2400" dirty="0">
                <a:solidFill>
                  <a:srgbClr val="102D69"/>
                </a:solidFill>
                <a:latin typeface="HSE Sans" panose="02000000000000000000" pitchFamily="2" charset="0"/>
              </a:rPr>
              <a:t>)</a:t>
            </a:r>
            <a:endParaRPr lang="ru-RU" sz="2400" dirty="0">
              <a:solidFill>
                <a:srgbClr val="102D69"/>
              </a:solidFill>
              <a:latin typeface="HSE Sans" panose="02000000000000000000" pitchFamily="2" charset="0"/>
            </a:endParaRPr>
          </a:p>
        </p:txBody>
      </p:sp>
      <p:sp>
        <p:nvSpPr>
          <p:cNvPr id="15" name="Текст 37">
            <a:extLst>
              <a:ext uri="{FF2B5EF4-FFF2-40B4-BE49-F238E27FC236}">
                <a16:creationId xmlns:a16="http://schemas.microsoft.com/office/drawing/2014/main" id="{87E14987-3496-B241-A4C9-88FACDD837F5}"/>
              </a:ext>
            </a:extLst>
          </p:cNvPr>
          <p:cNvSpPr>
            <a:spLocks noGrp="1"/>
          </p:cNvSpPr>
          <p:nvPr>
            <p:ph type="body" sz="quarter" idx="13" hasCustomPrompt="1"/>
          </p:nvPr>
        </p:nvSpPr>
        <p:spPr>
          <a:xfrm>
            <a:off x="1143689" y="540904"/>
            <a:ext cx="1901825" cy="415925"/>
          </a:xfrm>
          <a:prstGeom prst="rect">
            <a:avLst/>
          </a:prstGeom>
        </p:spPr>
        <p:txBody>
          <a:bodyPr lIns="0" tIns="0" rIns="0" bIns="0">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000" b="0" i="0">
                <a:latin typeface="HSE Sans" panose="02000000000000000000" pitchFamily="2" charset="0"/>
              </a:defRPr>
            </a:lvl1pPr>
            <a:lvl2pPr marL="457200" indent="0">
              <a:lnSpc>
                <a:spcPct val="100000"/>
              </a:lnSpc>
              <a:buNone/>
              <a:defRPr sz="1000" b="0" i="0">
                <a:latin typeface="HSE Sans" panose="02000000000000000000" pitchFamily="2" charset="0"/>
              </a:defRPr>
            </a:lvl2pPr>
            <a:lvl3pPr marL="914400" indent="0">
              <a:lnSpc>
                <a:spcPct val="100000"/>
              </a:lnSpc>
              <a:buNone/>
              <a:defRPr sz="1000" b="0" i="0">
                <a:latin typeface="HSE Sans" panose="02000000000000000000" pitchFamily="2" charset="0"/>
              </a:defRPr>
            </a:lvl3pPr>
            <a:lvl4pPr marL="1371600" indent="0">
              <a:lnSpc>
                <a:spcPct val="100000"/>
              </a:lnSpc>
              <a:buNone/>
              <a:defRPr sz="1000" b="0" i="0">
                <a:latin typeface="HSE Sans" panose="02000000000000000000" pitchFamily="2" charset="0"/>
              </a:defRPr>
            </a:lvl4pPr>
            <a:lvl5pPr marL="1828800" indent="0">
              <a:lnSpc>
                <a:spcPct val="100000"/>
              </a:lnSpc>
              <a:buNone/>
              <a:defRPr sz="1000" b="0" i="0">
                <a:latin typeface="HSE Sans" panose="02000000000000000000" pitchFamily="2" charset="0"/>
              </a:defRPr>
            </a:lvl5pPr>
          </a:lstStyle>
          <a:p>
            <a:r>
              <a:rPr lang="en-US" sz="1000" dirty="0">
                <a:latin typeface="HSE Sans" panose="02000000000000000000" pitchFamily="2" charset="0"/>
              </a:rPr>
              <a:t>Name of subdivisions in two or three lines </a:t>
            </a:r>
            <a:r>
              <a:rPr lang="en-GB" sz="1000" dirty="0">
                <a:latin typeface="HSE Sans" panose="02000000000000000000" pitchFamily="2" charset="0"/>
              </a:rPr>
              <a:t>(10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16" name="Текст 39">
            <a:extLst>
              <a:ext uri="{FF2B5EF4-FFF2-40B4-BE49-F238E27FC236}">
                <a16:creationId xmlns:a16="http://schemas.microsoft.com/office/drawing/2014/main" id="{3DAEB9AB-245D-774E-9656-B80FCC7A20BB}"/>
              </a:ext>
            </a:extLst>
          </p:cNvPr>
          <p:cNvSpPr>
            <a:spLocks noGrp="1"/>
          </p:cNvSpPr>
          <p:nvPr>
            <p:ph type="body" sz="quarter" idx="14" hasCustomPrompt="1"/>
          </p:nvPr>
        </p:nvSpPr>
        <p:spPr>
          <a:xfrm>
            <a:off x="3459163"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18" name="Текст 39">
            <a:extLst>
              <a:ext uri="{FF2B5EF4-FFF2-40B4-BE49-F238E27FC236}">
                <a16:creationId xmlns:a16="http://schemas.microsoft.com/office/drawing/2014/main" id="{98145217-7421-9C4F-9483-5AEA3D289575}"/>
              </a:ext>
            </a:extLst>
          </p:cNvPr>
          <p:cNvSpPr>
            <a:spLocks noGrp="1"/>
          </p:cNvSpPr>
          <p:nvPr>
            <p:ph type="body" sz="quarter" idx="15" hasCustomPrompt="1"/>
          </p:nvPr>
        </p:nvSpPr>
        <p:spPr>
          <a:xfrm>
            <a:off x="6259892"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Tree>
    <p:extLst>
      <p:ext uri="{BB962C8B-B14F-4D97-AF65-F5344CB8AC3E}">
        <p14:creationId xmlns:p14="http://schemas.microsoft.com/office/powerpoint/2010/main" val="663795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График_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4" descr="Icon&#10;&#10;Description automatically generated">
            <a:extLst>
              <a:ext uri="{FF2B5EF4-FFF2-40B4-BE49-F238E27FC236}">
                <a16:creationId xmlns:a16="http://schemas.microsoft.com/office/drawing/2014/main" id="{9E89D752-CAC6-0943-9A3D-4C52DBF50CE2}"/>
              </a:ext>
            </a:extLst>
          </p:cNvPr>
          <p:cNvPicPr>
            <a:picLocks noChangeAspect="1"/>
          </p:cNvPicPr>
          <p:nvPr userDrawn="1"/>
        </p:nvPicPr>
        <p:blipFill>
          <a:blip r:embed="rId3"/>
          <a:stretch>
            <a:fillRect/>
          </a:stretch>
        </p:blipFill>
        <p:spPr>
          <a:xfrm>
            <a:off x="517199" y="464363"/>
            <a:ext cx="448276" cy="448276"/>
          </a:xfrm>
          <a:prstGeom prst="rect">
            <a:avLst/>
          </a:prstGeom>
        </p:spPr>
      </p:pic>
      <p:cxnSp>
        <p:nvCxnSpPr>
          <p:cNvPr id="8" name="Straight Connector 19">
            <a:extLst>
              <a:ext uri="{FF2B5EF4-FFF2-40B4-BE49-F238E27FC236}">
                <a16:creationId xmlns:a16="http://schemas.microsoft.com/office/drawing/2014/main" id="{64D89E64-93BB-044D-B3D4-8F2679C5CA4C}"/>
              </a:ext>
            </a:extLst>
          </p:cNvPr>
          <p:cNvCxnSpPr>
            <a:cxnSpLocks/>
          </p:cNvCxnSpPr>
          <p:nvPr userDrawn="1"/>
        </p:nvCxnSpPr>
        <p:spPr>
          <a:xfrm>
            <a:off x="329868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9" name="Straight Connector 21">
            <a:extLst>
              <a:ext uri="{FF2B5EF4-FFF2-40B4-BE49-F238E27FC236}">
                <a16:creationId xmlns:a16="http://schemas.microsoft.com/office/drawing/2014/main" id="{D0C3B169-866D-C645-AF76-00F8C2A97E9B}"/>
              </a:ext>
            </a:extLst>
          </p:cNvPr>
          <p:cNvCxnSpPr>
            <a:cxnSpLocks/>
          </p:cNvCxnSpPr>
          <p:nvPr userDrawn="1"/>
        </p:nvCxnSpPr>
        <p:spPr>
          <a:xfrm>
            <a:off x="609941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10" name="Straight Connector 25">
            <a:extLst>
              <a:ext uri="{FF2B5EF4-FFF2-40B4-BE49-F238E27FC236}">
                <a16:creationId xmlns:a16="http://schemas.microsoft.com/office/drawing/2014/main" id="{FDDF48AB-D8AE-0E42-A544-8EA5B8744778}"/>
              </a:ext>
            </a:extLst>
          </p:cNvPr>
          <p:cNvCxnSpPr>
            <a:cxnSpLocks/>
          </p:cNvCxnSpPr>
          <p:nvPr userDrawn="1"/>
        </p:nvCxnSpPr>
        <p:spPr>
          <a:xfrm>
            <a:off x="10277081"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66DF89EC-1E7C-3B40-85F4-6D19A7D29AC7}"/>
              </a:ext>
            </a:extLst>
          </p:cNvPr>
          <p:cNvSpPr txBox="1"/>
          <p:nvPr userDrawn="1"/>
        </p:nvSpPr>
        <p:spPr>
          <a:xfrm>
            <a:off x="10410201" y="532278"/>
            <a:ext cx="671977" cy="307777"/>
          </a:xfrm>
          <a:prstGeom prst="rect">
            <a:avLst/>
          </a:prstGeom>
          <a:noFill/>
        </p:spPr>
        <p:txBody>
          <a:bodyPr wrap="square" lIns="0" tIns="0" rIns="0" bIns="0" rtlCol="0">
            <a:spAutoFit/>
          </a:bodyPr>
          <a:lstStyle/>
          <a:p>
            <a:fld id="{32AF94B5-93D7-5247-B727-C7089232F508}" type="slidenum">
              <a:rPr lang="ru-RU" sz="2000" smtClean="0">
                <a:solidFill>
                  <a:srgbClr val="102D69"/>
                </a:solidFill>
                <a:latin typeface="HSE Sans" panose="02000000000000000000" pitchFamily="2" charset="0"/>
              </a:rPr>
              <a:t>‹#›</a:t>
            </a:fld>
            <a:endParaRPr lang="ru-RU" sz="2000" dirty="0">
              <a:solidFill>
                <a:srgbClr val="102D69"/>
              </a:solidFill>
              <a:latin typeface="HSE Sans" panose="02000000000000000000" pitchFamily="2" charset="0"/>
            </a:endParaRPr>
          </a:p>
        </p:txBody>
      </p:sp>
      <p:cxnSp>
        <p:nvCxnSpPr>
          <p:cNvPr id="12" name="Straight Connector 59">
            <a:extLst>
              <a:ext uri="{FF2B5EF4-FFF2-40B4-BE49-F238E27FC236}">
                <a16:creationId xmlns:a16="http://schemas.microsoft.com/office/drawing/2014/main" id="{019D6862-BD52-734D-9E19-38C147CA2D29}"/>
              </a:ext>
            </a:extLst>
          </p:cNvPr>
          <p:cNvCxnSpPr>
            <a:cxnSpLocks/>
          </p:cNvCxnSpPr>
          <p:nvPr userDrawn="1"/>
        </p:nvCxnSpPr>
        <p:spPr>
          <a:xfrm>
            <a:off x="11643868"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17" name="Заголовок 31">
            <a:extLst>
              <a:ext uri="{FF2B5EF4-FFF2-40B4-BE49-F238E27FC236}">
                <a16:creationId xmlns:a16="http://schemas.microsoft.com/office/drawing/2014/main" id="{B3F16318-C9C3-B948-A508-4BC53D0B7716}"/>
              </a:ext>
            </a:extLst>
          </p:cNvPr>
          <p:cNvSpPr>
            <a:spLocks noGrp="1"/>
          </p:cNvSpPr>
          <p:nvPr>
            <p:ph type="title" hasCustomPrompt="1"/>
          </p:nvPr>
        </p:nvSpPr>
        <p:spPr>
          <a:xfrm>
            <a:off x="585899" y="1447790"/>
            <a:ext cx="4322530" cy="777025"/>
          </a:xfrm>
          <a:prstGeom prst="rect">
            <a:avLst/>
          </a:prstGeom>
        </p:spPr>
        <p:txBody>
          <a:bodyPr lIns="0" tIns="0" rIns="0" bIns="0" anchor="t">
            <a:normAutofit/>
          </a:bodyPr>
          <a:lstStyle>
            <a:lvl1pPr>
              <a:lnSpc>
                <a:spcPct val="100000"/>
              </a:lnSpc>
              <a:defRPr sz="2400" b="0" i="0">
                <a:latin typeface="HSE Sans" panose="02000000000000000000" pitchFamily="2" charset="0"/>
              </a:defRPr>
            </a:lvl1pPr>
          </a:lstStyle>
          <a:p>
            <a:r>
              <a:rPr lang="en-US" sz="2400" dirty="0">
                <a:solidFill>
                  <a:srgbClr val="102D69"/>
                </a:solidFill>
                <a:latin typeface="HSE Sans" panose="02000000000000000000" pitchFamily="2" charset="0"/>
              </a:rPr>
              <a:t>Headline may have two or three lines (24 </a:t>
            </a:r>
            <a:r>
              <a:rPr lang="en-US" sz="2400" dirty="0" err="1">
                <a:solidFill>
                  <a:srgbClr val="102D69"/>
                </a:solidFill>
                <a:latin typeface="HSE Sans" panose="02000000000000000000" pitchFamily="2" charset="0"/>
              </a:rPr>
              <a:t>pt</a:t>
            </a:r>
            <a:r>
              <a:rPr lang="en-US" sz="2400" dirty="0">
                <a:solidFill>
                  <a:srgbClr val="102D69"/>
                </a:solidFill>
                <a:latin typeface="HSE Sans" panose="02000000000000000000" pitchFamily="2" charset="0"/>
              </a:rPr>
              <a:t>)</a:t>
            </a:r>
            <a:endParaRPr lang="ru-RU" sz="2400" dirty="0">
              <a:solidFill>
                <a:srgbClr val="102D69"/>
              </a:solidFill>
              <a:latin typeface="HSE Sans" panose="02000000000000000000" pitchFamily="2" charset="0"/>
            </a:endParaRPr>
          </a:p>
        </p:txBody>
      </p:sp>
      <p:sp>
        <p:nvSpPr>
          <p:cNvPr id="18" name="Текст 35">
            <a:extLst>
              <a:ext uri="{FF2B5EF4-FFF2-40B4-BE49-F238E27FC236}">
                <a16:creationId xmlns:a16="http://schemas.microsoft.com/office/drawing/2014/main" id="{23B3E5FB-BBCE-4149-AD9A-8CAB06CC9FCF}"/>
              </a:ext>
            </a:extLst>
          </p:cNvPr>
          <p:cNvSpPr>
            <a:spLocks noGrp="1"/>
          </p:cNvSpPr>
          <p:nvPr>
            <p:ph type="body" sz="quarter" idx="12" hasCustomPrompt="1"/>
          </p:nvPr>
        </p:nvSpPr>
        <p:spPr>
          <a:xfrm>
            <a:off x="585898" y="2379663"/>
            <a:ext cx="4322531" cy="2399371"/>
          </a:xfrm>
          <a:prstGeom prst="rect">
            <a:avLst/>
          </a:prstGeom>
        </p:spPr>
        <p:txBody>
          <a:bodyPr lIns="0" tIns="0" rIns="0">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300" b="0" i="0">
                <a:solidFill>
                  <a:srgbClr val="0E2D69"/>
                </a:solidFill>
                <a:latin typeface="HSE Sans" panose="02000000000000000000" pitchFamily="2" charset="0"/>
              </a:defRPr>
            </a:lvl1pPr>
            <a:lvl2pPr marL="4572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2pPr>
            <a:lvl3pPr marL="9144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3pPr>
            <a:lvl4pPr marL="13716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4pPr>
            <a:lvl5pPr marL="18288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5pPr>
          </a:lstStyle>
          <a:p>
            <a:r>
              <a:rPr lang="en-GB" sz="1300" dirty="0">
                <a:latin typeface="HSE Sans" panose="02000000000000000000" pitchFamily="2" charset="0"/>
              </a:rPr>
              <a:t>Lorem ipsum </a:t>
            </a:r>
            <a:r>
              <a:rPr lang="en-GB" sz="1300" dirty="0" err="1">
                <a:latin typeface="HSE Sans" panose="02000000000000000000" pitchFamily="2" charset="0"/>
              </a:rPr>
              <a:t>dolor</a:t>
            </a:r>
            <a:r>
              <a:rPr lang="en-GB" sz="1300" dirty="0">
                <a:latin typeface="HSE Sans" panose="02000000000000000000" pitchFamily="2" charset="0"/>
              </a:rPr>
              <a:t> sit </a:t>
            </a:r>
            <a:r>
              <a:rPr lang="en-GB" sz="1300" dirty="0" err="1">
                <a:latin typeface="HSE Sans" panose="02000000000000000000" pitchFamily="2" charset="0"/>
              </a:rPr>
              <a:t>amet</a:t>
            </a:r>
            <a:r>
              <a:rPr lang="en-GB" sz="1300" dirty="0">
                <a:latin typeface="HSE Sans" panose="02000000000000000000" pitchFamily="2" charset="0"/>
              </a:rPr>
              <a:t>, </a:t>
            </a:r>
            <a:r>
              <a:rPr lang="en-GB" sz="1300" dirty="0" err="1">
                <a:latin typeface="HSE Sans" panose="02000000000000000000" pitchFamily="2" charset="0"/>
              </a:rPr>
              <a:t>consectetur</a:t>
            </a:r>
            <a:r>
              <a:rPr lang="en-GB" sz="1300" dirty="0">
                <a:latin typeface="HSE Sans" panose="02000000000000000000" pitchFamily="2" charset="0"/>
              </a:rPr>
              <a:t> </a:t>
            </a:r>
            <a:r>
              <a:rPr lang="en-GB" sz="1300" dirty="0" err="1">
                <a:latin typeface="HSE Sans" panose="02000000000000000000" pitchFamily="2" charset="0"/>
              </a:rPr>
              <a:t>adipiscing</a:t>
            </a:r>
            <a:r>
              <a:rPr lang="en-GB" sz="1300" dirty="0">
                <a:latin typeface="HSE Sans" panose="02000000000000000000" pitchFamily="2" charset="0"/>
              </a:rPr>
              <a:t> </a:t>
            </a:r>
            <a:r>
              <a:rPr lang="en-GB" sz="1300" dirty="0" err="1">
                <a:latin typeface="HSE Sans" panose="02000000000000000000" pitchFamily="2" charset="0"/>
              </a:rPr>
              <a:t>elit</a:t>
            </a:r>
            <a:r>
              <a:rPr lang="en-GB" sz="1300" dirty="0">
                <a:latin typeface="HSE Sans" panose="02000000000000000000" pitchFamily="2" charset="0"/>
              </a:rPr>
              <a:t>, </a:t>
            </a:r>
            <a:r>
              <a:rPr lang="en-GB" sz="1300" dirty="0" err="1">
                <a:latin typeface="HSE Sans" panose="02000000000000000000" pitchFamily="2" charset="0"/>
              </a:rPr>
              <a:t>sed</a:t>
            </a:r>
            <a:r>
              <a:rPr lang="en-GB" sz="1300" dirty="0">
                <a:latin typeface="HSE Sans" panose="02000000000000000000" pitchFamily="2" charset="0"/>
              </a:rPr>
              <a:t> do </a:t>
            </a:r>
            <a:r>
              <a:rPr lang="en-GB" sz="1300" dirty="0" err="1">
                <a:latin typeface="HSE Sans" panose="02000000000000000000" pitchFamily="2" charset="0"/>
              </a:rPr>
              <a:t>eiusmod</a:t>
            </a:r>
            <a:r>
              <a:rPr lang="en-GB" sz="1300" dirty="0">
                <a:latin typeface="HSE Sans" panose="02000000000000000000" pitchFamily="2" charset="0"/>
              </a:rPr>
              <a:t> </a:t>
            </a:r>
            <a:r>
              <a:rPr lang="en-GB" sz="1300" dirty="0" err="1">
                <a:latin typeface="HSE Sans" panose="02000000000000000000" pitchFamily="2" charset="0"/>
              </a:rPr>
              <a:t>tempor</a:t>
            </a:r>
            <a:r>
              <a:rPr lang="en-GB" sz="1300" dirty="0">
                <a:latin typeface="HSE Sans" panose="02000000000000000000" pitchFamily="2" charset="0"/>
              </a:rPr>
              <a:t> </a:t>
            </a:r>
            <a:r>
              <a:rPr lang="en-GB" sz="1300" dirty="0" err="1">
                <a:latin typeface="HSE Sans" panose="02000000000000000000" pitchFamily="2" charset="0"/>
              </a:rPr>
              <a:t>incididunt</a:t>
            </a:r>
            <a:r>
              <a:rPr lang="en-GB" sz="1300" dirty="0">
                <a:latin typeface="HSE Sans" panose="02000000000000000000" pitchFamily="2" charset="0"/>
              </a:rPr>
              <a:t> </a:t>
            </a:r>
            <a:r>
              <a:rPr lang="en-GB" sz="1300" dirty="0" err="1">
                <a:latin typeface="HSE Sans" panose="02000000000000000000" pitchFamily="2" charset="0"/>
              </a:rPr>
              <a:t>ut</a:t>
            </a:r>
            <a:r>
              <a:rPr lang="en-GB" sz="1300" dirty="0">
                <a:latin typeface="HSE Sans" panose="02000000000000000000" pitchFamily="2" charset="0"/>
              </a:rPr>
              <a:t> </a:t>
            </a:r>
            <a:r>
              <a:rPr lang="en-GB" sz="1300" dirty="0" err="1">
                <a:latin typeface="HSE Sans" panose="02000000000000000000" pitchFamily="2" charset="0"/>
              </a:rPr>
              <a:t>labore</a:t>
            </a:r>
            <a:r>
              <a:rPr lang="en-GB" sz="1300" dirty="0">
                <a:latin typeface="HSE Sans" panose="02000000000000000000" pitchFamily="2" charset="0"/>
              </a:rPr>
              <a:t> et dolore magna </a:t>
            </a:r>
            <a:r>
              <a:rPr lang="en-GB" sz="1300" dirty="0" err="1">
                <a:latin typeface="HSE Sans" panose="02000000000000000000" pitchFamily="2" charset="0"/>
              </a:rPr>
              <a:t>aliqua</a:t>
            </a:r>
            <a:r>
              <a:rPr lang="en-GB" sz="1300" dirty="0">
                <a:latin typeface="HSE Sans" panose="02000000000000000000" pitchFamily="2" charset="0"/>
              </a:rPr>
              <a:t>. Ut </a:t>
            </a:r>
            <a:r>
              <a:rPr lang="en-GB" sz="1300" dirty="0" err="1">
                <a:latin typeface="HSE Sans" panose="02000000000000000000" pitchFamily="2" charset="0"/>
              </a:rPr>
              <a:t>enim</a:t>
            </a:r>
            <a:r>
              <a:rPr lang="en-GB" sz="1300" dirty="0">
                <a:latin typeface="HSE Sans" panose="02000000000000000000" pitchFamily="2" charset="0"/>
              </a:rPr>
              <a:t> ad minim </a:t>
            </a:r>
            <a:r>
              <a:rPr lang="en-GB" sz="1300" dirty="0" err="1">
                <a:latin typeface="HSE Sans" panose="02000000000000000000" pitchFamily="2" charset="0"/>
              </a:rPr>
              <a:t>veniam</a:t>
            </a:r>
            <a:r>
              <a:rPr lang="en-GB" sz="1300" dirty="0">
                <a:latin typeface="HSE Sans" panose="02000000000000000000" pitchFamily="2" charset="0"/>
              </a:rPr>
              <a:t>, </a:t>
            </a:r>
            <a:r>
              <a:rPr lang="en-GB" sz="1300" dirty="0" err="1">
                <a:latin typeface="HSE Sans" panose="02000000000000000000" pitchFamily="2" charset="0"/>
              </a:rPr>
              <a:t>quis</a:t>
            </a:r>
            <a:r>
              <a:rPr lang="en-GB" sz="1300" dirty="0">
                <a:latin typeface="HSE Sans" panose="02000000000000000000" pitchFamily="2" charset="0"/>
              </a:rPr>
              <a:t> </a:t>
            </a:r>
            <a:r>
              <a:rPr lang="en-GB" sz="1300" dirty="0" err="1">
                <a:latin typeface="HSE Sans" panose="02000000000000000000" pitchFamily="2" charset="0"/>
              </a:rPr>
              <a:t>nostrud</a:t>
            </a:r>
            <a:r>
              <a:rPr lang="en-GB" sz="1300" dirty="0">
                <a:latin typeface="HSE Sans" panose="02000000000000000000" pitchFamily="2" charset="0"/>
              </a:rPr>
              <a:t> exercitation </a:t>
            </a:r>
            <a:r>
              <a:rPr lang="en-GB" sz="1300" dirty="0" err="1">
                <a:latin typeface="HSE Sans" panose="02000000000000000000" pitchFamily="2" charset="0"/>
              </a:rPr>
              <a:t>ullamco</a:t>
            </a:r>
            <a:r>
              <a:rPr lang="en-GB" sz="1300" dirty="0">
                <a:latin typeface="HSE Sans" panose="02000000000000000000" pitchFamily="2" charset="0"/>
              </a:rPr>
              <a:t> </a:t>
            </a:r>
            <a:r>
              <a:rPr lang="en-GB" sz="1300" dirty="0" err="1">
                <a:latin typeface="HSE Sans" panose="02000000000000000000" pitchFamily="2" charset="0"/>
              </a:rPr>
              <a:t>laboris</a:t>
            </a:r>
            <a:r>
              <a:rPr lang="en-GB" sz="1300" dirty="0">
                <a:latin typeface="HSE Sans" panose="02000000000000000000" pitchFamily="2" charset="0"/>
              </a:rPr>
              <a:t> nisi </a:t>
            </a:r>
            <a:r>
              <a:rPr lang="en-GB" sz="1300" dirty="0" err="1">
                <a:latin typeface="HSE Sans" panose="02000000000000000000" pitchFamily="2" charset="0"/>
              </a:rPr>
              <a:t>ut</a:t>
            </a:r>
            <a:r>
              <a:rPr lang="en-GB" sz="1300" dirty="0">
                <a:latin typeface="HSE Sans" panose="02000000000000000000" pitchFamily="2" charset="0"/>
              </a:rPr>
              <a:t> </a:t>
            </a:r>
            <a:r>
              <a:rPr lang="en-GB" sz="1300" dirty="0" err="1">
                <a:latin typeface="HSE Sans" panose="02000000000000000000" pitchFamily="2" charset="0"/>
              </a:rPr>
              <a:t>aliquip</a:t>
            </a:r>
            <a:r>
              <a:rPr lang="en-GB" sz="1300" dirty="0">
                <a:latin typeface="HSE Sans" panose="02000000000000000000" pitchFamily="2" charset="0"/>
              </a:rPr>
              <a:t> ex </a:t>
            </a:r>
            <a:r>
              <a:rPr lang="en-GB" sz="1300" dirty="0" err="1">
                <a:latin typeface="HSE Sans" panose="02000000000000000000" pitchFamily="2" charset="0"/>
              </a:rPr>
              <a:t>ea</a:t>
            </a:r>
            <a:r>
              <a:rPr lang="en-GB" sz="1300" dirty="0">
                <a:latin typeface="HSE Sans" panose="02000000000000000000" pitchFamily="2" charset="0"/>
              </a:rPr>
              <a:t> </a:t>
            </a:r>
            <a:r>
              <a:rPr lang="en-GB" sz="1300" dirty="0" err="1">
                <a:latin typeface="HSE Sans" panose="02000000000000000000" pitchFamily="2" charset="0"/>
              </a:rPr>
              <a:t>commodo</a:t>
            </a:r>
            <a:r>
              <a:rPr lang="en-GB" sz="1300" dirty="0">
                <a:latin typeface="HSE Sans" panose="02000000000000000000" pitchFamily="2" charset="0"/>
              </a:rPr>
              <a:t> </a:t>
            </a:r>
            <a:r>
              <a:rPr lang="en-GB" sz="1300" dirty="0" err="1">
                <a:latin typeface="HSE Sans" panose="02000000000000000000" pitchFamily="2" charset="0"/>
              </a:rPr>
              <a:t>consequat</a:t>
            </a:r>
            <a:r>
              <a:rPr lang="en-GB" sz="1300" dirty="0">
                <a:latin typeface="HSE Sans" panose="02000000000000000000" pitchFamily="2" charset="0"/>
              </a:rPr>
              <a:t>. Duis </a:t>
            </a:r>
            <a:r>
              <a:rPr lang="en-GB" sz="1300" dirty="0" err="1">
                <a:latin typeface="HSE Sans" panose="02000000000000000000" pitchFamily="2" charset="0"/>
              </a:rPr>
              <a:t>aute</a:t>
            </a:r>
            <a:r>
              <a:rPr lang="en-GB" sz="1300" dirty="0">
                <a:latin typeface="HSE Sans" panose="02000000000000000000" pitchFamily="2" charset="0"/>
              </a:rPr>
              <a:t> </a:t>
            </a:r>
            <a:r>
              <a:rPr lang="en-GB" sz="1300" dirty="0" err="1">
                <a:latin typeface="HSE Sans" panose="02000000000000000000" pitchFamily="2" charset="0"/>
              </a:rPr>
              <a:t>irure</a:t>
            </a:r>
            <a:r>
              <a:rPr lang="en-GB" sz="1300" dirty="0">
                <a:latin typeface="HSE Sans" panose="02000000000000000000" pitchFamily="2" charset="0"/>
              </a:rPr>
              <a:t> </a:t>
            </a:r>
            <a:r>
              <a:rPr lang="en-GB" sz="1300" dirty="0" err="1">
                <a:latin typeface="HSE Sans" panose="02000000000000000000" pitchFamily="2" charset="0"/>
              </a:rPr>
              <a:t>dolor</a:t>
            </a:r>
            <a:r>
              <a:rPr lang="en-GB" sz="1300" dirty="0">
                <a:latin typeface="HSE Sans" panose="02000000000000000000" pitchFamily="2" charset="0"/>
              </a:rPr>
              <a:t> in </a:t>
            </a:r>
            <a:r>
              <a:rPr lang="en-GB" sz="1300" dirty="0" err="1">
                <a:latin typeface="HSE Sans" panose="02000000000000000000" pitchFamily="2" charset="0"/>
              </a:rPr>
              <a:t>reprehenderit</a:t>
            </a:r>
            <a:r>
              <a:rPr lang="en-GB" sz="1300" dirty="0">
                <a:latin typeface="HSE Sans" panose="02000000000000000000" pitchFamily="2" charset="0"/>
              </a:rPr>
              <a:t> in </a:t>
            </a:r>
            <a:r>
              <a:rPr lang="en-GB" sz="1300" dirty="0" err="1">
                <a:latin typeface="HSE Sans" panose="02000000000000000000" pitchFamily="2" charset="0"/>
              </a:rPr>
              <a:t>voluptate</a:t>
            </a:r>
            <a:r>
              <a:rPr lang="en-GB" sz="1300" dirty="0">
                <a:latin typeface="HSE Sans" panose="02000000000000000000" pitchFamily="2" charset="0"/>
              </a:rPr>
              <a:t> </a:t>
            </a:r>
            <a:r>
              <a:rPr lang="en-GB" sz="1300" dirty="0" err="1">
                <a:latin typeface="HSE Sans" panose="02000000000000000000" pitchFamily="2" charset="0"/>
              </a:rPr>
              <a:t>velit</a:t>
            </a:r>
            <a:r>
              <a:rPr lang="en-GB" sz="1300" dirty="0">
                <a:latin typeface="HSE Sans" panose="02000000000000000000" pitchFamily="2" charset="0"/>
              </a:rPr>
              <a:t> </a:t>
            </a:r>
            <a:r>
              <a:rPr lang="en-GB" sz="1300" dirty="0" err="1">
                <a:latin typeface="HSE Sans" panose="02000000000000000000" pitchFamily="2" charset="0"/>
              </a:rPr>
              <a:t>esse</a:t>
            </a:r>
            <a:r>
              <a:rPr lang="en-GB" sz="1300" dirty="0">
                <a:latin typeface="HSE Sans" panose="02000000000000000000" pitchFamily="2" charset="0"/>
              </a:rPr>
              <a:t> </a:t>
            </a:r>
            <a:r>
              <a:rPr lang="en-GB" sz="1300" dirty="0" err="1">
                <a:latin typeface="HSE Sans" panose="02000000000000000000" pitchFamily="2" charset="0"/>
              </a:rPr>
              <a:t>cillum</a:t>
            </a:r>
            <a:r>
              <a:rPr lang="en-GB" sz="1300" dirty="0">
                <a:latin typeface="HSE Sans" panose="02000000000000000000" pitchFamily="2" charset="0"/>
              </a:rPr>
              <a:t> dolore </a:t>
            </a:r>
            <a:r>
              <a:rPr lang="en-GB" sz="1300" dirty="0" err="1">
                <a:latin typeface="HSE Sans" panose="02000000000000000000" pitchFamily="2" charset="0"/>
              </a:rPr>
              <a:t>eu</a:t>
            </a:r>
            <a:r>
              <a:rPr lang="en-GB" sz="1300" dirty="0">
                <a:latin typeface="HSE Sans" panose="02000000000000000000" pitchFamily="2" charset="0"/>
              </a:rPr>
              <a:t> </a:t>
            </a:r>
            <a:r>
              <a:rPr lang="en-GB" sz="1300" dirty="0" err="1">
                <a:latin typeface="HSE Sans" panose="02000000000000000000" pitchFamily="2" charset="0"/>
              </a:rPr>
              <a:t>fugiat</a:t>
            </a:r>
            <a:r>
              <a:rPr lang="en-GB" sz="1300" dirty="0">
                <a:latin typeface="HSE Sans" panose="02000000000000000000" pitchFamily="2" charset="0"/>
              </a:rPr>
              <a:t> </a:t>
            </a:r>
            <a:r>
              <a:rPr lang="en-GB" sz="1300" dirty="0" err="1">
                <a:latin typeface="HSE Sans" panose="02000000000000000000" pitchFamily="2" charset="0"/>
              </a:rPr>
              <a:t>nulla</a:t>
            </a:r>
            <a:r>
              <a:rPr lang="en-GB" sz="1300" dirty="0">
                <a:latin typeface="HSE Sans" panose="02000000000000000000" pitchFamily="2" charset="0"/>
              </a:rPr>
              <a:t> </a:t>
            </a:r>
            <a:r>
              <a:rPr lang="en-GB" sz="1300" dirty="0" err="1">
                <a:latin typeface="HSE Sans" panose="02000000000000000000" pitchFamily="2" charset="0"/>
              </a:rPr>
              <a:t>pariatur</a:t>
            </a:r>
            <a:r>
              <a:rPr lang="en-GB" sz="1300" dirty="0">
                <a:latin typeface="HSE Sans" panose="02000000000000000000" pitchFamily="2" charset="0"/>
              </a:rPr>
              <a:t>. </a:t>
            </a:r>
            <a:r>
              <a:rPr lang="en-GB" sz="1300" dirty="0" err="1">
                <a:latin typeface="HSE Sans" panose="02000000000000000000" pitchFamily="2" charset="0"/>
              </a:rPr>
              <a:t>Excepteur</a:t>
            </a:r>
            <a:r>
              <a:rPr lang="en-GB" sz="1300" dirty="0">
                <a:latin typeface="HSE Sans" panose="02000000000000000000" pitchFamily="2" charset="0"/>
              </a:rPr>
              <a:t> </a:t>
            </a:r>
            <a:r>
              <a:rPr lang="en-GB" sz="1300" dirty="0" err="1">
                <a:latin typeface="HSE Sans" panose="02000000000000000000" pitchFamily="2" charset="0"/>
              </a:rPr>
              <a:t>sint</a:t>
            </a:r>
            <a:r>
              <a:rPr lang="en-GB" sz="1300" dirty="0">
                <a:latin typeface="HSE Sans" panose="02000000000000000000" pitchFamily="2" charset="0"/>
              </a:rPr>
              <a:t> </a:t>
            </a:r>
            <a:r>
              <a:rPr lang="en-GB" sz="1300" dirty="0" err="1">
                <a:latin typeface="HSE Sans" panose="02000000000000000000" pitchFamily="2" charset="0"/>
              </a:rPr>
              <a:t>occaecat</a:t>
            </a:r>
            <a:r>
              <a:rPr lang="en-GB" sz="1300" dirty="0">
                <a:latin typeface="HSE Sans" panose="02000000000000000000" pitchFamily="2" charset="0"/>
              </a:rPr>
              <a:t> </a:t>
            </a:r>
            <a:r>
              <a:rPr lang="en-GB" sz="1300" dirty="0" err="1">
                <a:latin typeface="HSE Sans" panose="02000000000000000000" pitchFamily="2" charset="0"/>
              </a:rPr>
              <a:t>cupidatat</a:t>
            </a:r>
            <a:r>
              <a:rPr lang="en-GB" sz="1300" dirty="0">
                <a:latin typeface="HSE Sans" panose="02000000000000000000" pitchFamily="2" charset="0"/>
              </a:rPr>
              <a:t> non </a:t>
            </a:r>
            <a:r>
              <a:rPr lang="en-GB" sz="1300" dirty="0" err="1">
                <a:latin typeface="HSE Sans" panose="02000000000000000000" pitchFamily="2" charset="0"/>
              </a:rPr>
              <a:t>proident</a:t>
            </a:r>
            <a:r>
              <a:rPr lang="en-GB" sz="1300" dirty="0">
                <a:latin typeface="HSE Sans" panose="02000000000000000000" pitchFamily="2" charset="0"/>
              </a:rPr>
              <a:t>, sunt in culpa qui </a:t>
            </a:r>
            <a:r>
              <a:rPr lang="en-GB" sz="1300" dirty="0" err="1">
                <a:latin typeface="HSE Sans" panose="02000000000000000000" pitchFamily="2" charset="0"/>
              </a:rPr>
              <a:t>officia</a:t>
            </a:r>
            <a:r>
              <a:rPr lang="en-GB" sz="1300" dirty="0">
                <a:latin typeface="HSE Sans" panose="02000000000000000000" pitchFamily="2" charset="0"/>
              </a:rPr>
              <a:t> </a:t>
            </a:r>
            <a:r>
              <a:rPr lang="en-GB" sz="1300" dirty="0" err="1">
                <a:latin typeface="HSE Sans" panose="02000000000000000000" pitchFamily="2" charset="0"/>
              </a:rPr>
              <a:t>deserunt</a:t>
            </a:r>
            <a:r>
              <a:rPr lang="en-GB" sz="1300" dirty="0">
                <a:latin typeface="HSE Sans" panose="02000000000000000000" pitchFamily="2" charset="0"/>
              </a:rPr>
              <a:t> </a:t>
            </a:r>
            <a:r>
              <a:rPr lang="en-GB" sz="1300" dirty="0" err="1">
                <a:latin typeface="HSE Sans" panose="02000000000000000000" pitchFamily="2" charset="0"/>
              </a:rPr>
              <a:t>mollit</a:t>
            </a:r>
            <a:r>
              <a:rPr lang="en-GB" sz="1300" dirty="0">
                <a:latin typeface="HSE Sans" panose="02000000000000000000" pitchFamily="2" charset="0"/>
              </a:rPr>
              <a:t> </a:t>
            </a:r>
            <a:r>
              <a:rPr lang="en-GB" sz="1300" dirty="0" err="1">
                <a:latin typeface="HSE Sans" panose="02000000000000000000" pitchFamily="2" charset="0"/>
              </a:rPr>
              <a:t>anim</a:t>
            </a:r>
            <a:r>
              <a:rPr lang="en-GB" sz="1300" dirty="0">
                <a:latin typeface="HSE Sans" panose="02000000000000000000" pitchFamily="2" charset="0"/>
              </a:rPr>
              <a:t> id </a:t>
            </a:r>
            <a:r>
              <a:rPr lang="en-GB" sz="1300" dirty="0" err="1">
                <a:latin typeface="HSE Sans" panose="02000000000000000000" pitchFamily="2" charset="0"/>
              </a:rPr>
              <a:t>est</a:t>
            </a:r>
            <a:r>
              <a:rPr lang="en-GB" sz="1300" dirty="0">
                <a:latin typeface="HSE Sans" panose="02000000000000000000" pitchFamily="2" charset="0"/>
              </a:rPr>
              <a:t> </a:t>
            </a:r>
            <a:r>
              <a:rPr lang="en-GB" sz="1300" dirty="0" err="1">
                <a:latin typeface="HSE Sans" panose="02000000000000000000" pitchFamily="2" charset="0"/>
              </a:rPr>
              <a:t>laborum</a:t>
            </a:r>
            <a:r>
              <a:rPr lang="en-GB" sz="1300" dirty="0">
                <a:latin typeface="HSE Sans" panose="02000000000000000000" pitchFamily="2" charset="0"/>
              </a:rPr>
              <a:t>.</a:t>
            </a:r>
            <a:endParaRPr lang="ru-RU" sz="1300" dirty="0">
              <a:latin typeface="HSE Sans" panose="02000000000000000000" pitchFamily="2" charset="0"/>
            </a:endParaRPr>
          </a:p>
        </p:txBody>
      </p:sp>
      <p:sp>
        <p:nvSpPr>
          <p:cNvPr id="19" name="Текст 35">
            <a:extLst>
              <a:ext uri="{FF2B5EF4-FFF2-40B4-BE49-F238E27FC236}">
                <a16:creationId xmlns:a16="http://schemas.microsoft.com/office/drawing/2014/main" id="{658542D3-7E45-6E46-8039-27C4C43DD617}"/>
              </a:ext>
            </a:extLst>
          </p:cNvPr>
          <p:cNvSpPr>
            <a:spLocks noGrp="1"/>
          </p:cNvSpPr>
          <p:nvPr>
            <p:ph type="body" sz="quarter" idx="16" hasCustomPrompt="1"/>
          </p:nvPr>
        </p:nvSpPr>
        <p:spPr>
          <a:xfrm>
            <a:off x="585897" y="5183249"/>
            <a:ext cx="3934345" cy="553998"/>
          </a:xfrm>
          <a:prstGeom prst="rect">
            <a:avLst/>
          </a:prstGeom>
        </p:spPr>
        <p:txBody>
          <a:bodyPr lIns="0" tIns="0" rIns="0">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000" b="0" i="0">
                <a:solidFill>
                  <a:srgbClr val="0E2D69"/>
                </a:solidFill>
                <a:latin typeface="HSE Sans" panose="02000000000000000000" pitchFamily="2" charset="0"/>
              </a:defRPr>
            </a:lvl1pPr>
            <a:lvl2pPr marL="4572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2pPr>
            <a:lvl3pPr marL="9144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3pPr>
            <a:lvl4pPr marL="13716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4pPr>
            <a:lvl5pPr marL="18288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5pPr>
          </a:lstStyle>
          <a:p>
            <a:r>
              <a:rPr lang="en-US" sz="1000" dirty="0">
                <a:latin typeface="HSE Sans" panose="02000000000000000000" pitchFamily="2" charset="0"/>
              </a:rPr>
              <a:t>Notes, other clarifications or additional information should be presented in a smaller size (10 </a:t>
            </a:r>
            <a:r>
              <a:rPr lang="en-US" sz="1000" dirty="0" err="1">
                <a:latin typeface="HSE Sans" panose="02000000000000000000" pitchFamily="2" charset="0"/>
              </a:rPr>
              <a:t>pt</a:t>
            </a:r>
            <a:r>
              <a:rPr lang="en-US" sz="1000" dirty="0">
                <a:latin typeface="HSE Sans" panose="02000000000000000000" pitchFamily="2" charset="0"/>
              </a:rPr>
              <a:t>)</a:t>
            </a:r>
            <a:endParaRPr lang="ru-RU" sz="1000" dirty="0">
              <a:latin typeface="HSE Sans" panose="02000000000000000000" pitchFamily="2" charset="0"/>
            </a:endParaRPr>
          </a:p>
        </p:txBody>
      </p:sp>
      <p:sp>
        <p:nvSpPr>
          <p:cNvPr id="21" name="Диаграмма 7">
            <a:extLst>
              <a:ext uri="{FF2B5EF4-FFF2-40B4-BE49-F238E27FC236}">
                <a16:creationId xmlns:a16="http://schemas.microsoft.com/office/drawing/2014/main" id="{57965DCA-4776-7546-97FD-A69317A34CF2}"/>
              </a:ext>
            </a:extLst>
          </p:cNvPr>
          <p:cNvSpPr>
            <a:spLocks noGrp="1"/>
          </p:cNvSpPr>
          <p:nvPr>
            <p:ph type="chart" sz="quarter" idx="10"/>
          </p:nvPr>
        </p:nvSpPr>
        <p:spPr>
          <a:xfrm>
            <a:off x="5272097" y="1447790"/>
            <a:ext cx="6371768" cy="4289457"/>
          </a:xfrm>
          <a:prstGeom prst="rect">
            <a:avLst/>
          </a:prstGeom>
        </p:spPr>
        <p:txBody>
          <a:bodyPr/>
          <a:lstStyle/>
          <a:p>
            <a:endParaRPr lang="ru-RU"/>
          </a:p>
        </p:txBody>
      </p:sp>
      <p:sp>
        <p:nvSpPr>
          <p:cNvPr id="15" name="Текст 37">
            <a:extLst>
              <a:ext uri="{FF2B5EF4-FFF2-40B4-BE49-F238E27FC236}">
                <a16:creationId xmlns:a16="http://schemas.microsoft.com/office/drawing/2014/main" id="{F0037DB7-9A83-3348-8DAE-CC70560E4099}"/>
              </a:ext>
            </a:extLst>
          </p:cNvPr>
          <p:cNvSpPr>
            <a:spLocks noGrp="1"/>
          </p:cNvSpPr>
          <p:nvPr>
            <p:ph type="body" sz="quarter" idx="13" hasCustomPrompt="1"/>
          </p:nvPr>
        </p:nvSpPr>
        <p:spPr>
          <a:xfrm>
            <a:off x="1143689" y="540904"/>
            <a:ext cx="1901825" cy="415925"/>
          </a:xfrm>
          <a:prstGeom prst="rect">
            <a:avLst/>
          </a:prstGeom>
        </p:spPr>
        <p:txBody>
          <a:bodyPr lIns="0" tIns="0" rIns="0" bIns="0">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000" b="0" i="0">
                <a:latin typeface="HSE Sans" panose="02000000000000000000" pitchFamily="2" charset="0"/>
              </a:defRPr>
            </a:lvl1pPr>
            <a:lvl2pPr marL="457200" indent="0">
              <a:lnSpc>
                <a:spcPct val="100000"/>
              </a:lnSpc>
              <a:buNone/>
              <a:defRPr sz="1000" b="0" i="0">
                <a:latin typeface="HSE Sans" panose="02000000000000000000" pitchFamily="2" charset="0"/>
              </a:defRPr>
            </a:lvl2pPr>
            <a:lvl3pPr marL="914400" indent="0">
              <a:lnSpc>
                <a:spcPct val="100000"/>
              </a:lnSpc>
              <a:buNone/>
              <a:defRPr sz="1000" b="0" i="0">
                <a:latin typeface="HSE Sans" panose="02000000000000000000" pitchFamily="2" charset="0"/>
              </a:defRPr>
            </a:lvl3pPr>
            <a:lvl4pPr marL="1371600" indent="0">
              <a:lnSpc>
                <a:spcPct val="100000"/>
              </a:lnSpc>
              <a:buNone/>
              <a:defRPr sz="1000" b="0" i="0">
                <a:latin typeface="HSE Sans" panose="02000000000000000000" pitchFamily="2" charset="0"/>
              </a:defRPr>
            </a:lvl4pPr>
            <a:lvl5pPr marL="1828800" indent="0">
              <a:lnSpc>
                <a:spcPct val="100000"/>
              </a:lnSpc>
              <a:buNone/>
              <a:defRPr sz="1000" b="0" i="0">
                <a:latin typeface="HSE Sans" panose="02000000000000000000" pitchFamily="2" charset="0"/>
              </a:defRPr>
            </a:lvl5pPr>
          </a:lstStyle>
          <a:p>
            <a:r>
              <a:rPr lang="en-US" sz="1000" dirty="0">
                <a:latin typeface="HSE Sans" panose="02000000000000000000" pitchFamily="2" charset="0"/>
              </a:rPr>
              <a:t>Name of subdivisions in two or three lines </a:t>
            </a:r>
            <a:r>
              <a:rPr lang="en-GB" sz="1000" dirty="0">
                <a:latin typeface="HSE Sans" panose="02000000000000000000" pitchFamily="2" charset="0"/>
              </a:rPr>
              <a:t>(10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20" name="Текст 39">
            <a:extLst>
              <a:ext uri="{FF2B5EF4-FFF2-40B4-BE49-F238E27FC236}">
                <a16:creationId xmlns:a16="http://schemas.microsoft.com/office/drawing/2014/main" id="{4007716A-CF6E-BC4E-83BE-CC4A3F1F2008}"/>
              </a:ext>
            </a:extLst>
          </p:cNvPr>
          <p:cNvSpPr>
            <a:spLocks noGrp="1"/>
          </p:cNvSpPr>
          <p:nvPr>
            <p:ph type="body" sz="quarter" idx="14" hasCustomPrompt="1"/>
          </p:nvPr>
        </p:nvSpPr>
        <p:spPr>
          <a:xfrm>
            <a:off x="3459163"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22" name="Текст 39">
            <a:extLst>
              <a:ext uri="{FF2B5EF4-FFF2-40B4-BE49-F238E27FC236}">
                <a16:creationId xmlns:a16="http://schemas.microsoft.com/office/drawing/2014/main" id="{4921AC85-F824-C54B-91ED-6AB495D80D7A}"/>
              </a:ext>
            </a:extLst>
          </p:cNvPr>
          <p:cNvSpPr>
            <a:spLocks noGrp="1"/>
          </p:cNvSpPr>
          <p:nvPr>
            <p:ph type="body" sz="quarter" idx="15" hasCustomPrompt="1"/>
          </p:nvPr>
        </p:nvSpPr>
        <p:spPr>
          <a:xfrm>
            <a:off x="6259892"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Tree>
    <p:extLst>
      <p:ext uri="{BB962C8B-B14F-4D97-AF65-F5344CB8AC3E}">
        <p14:creationId xmlns:p14="http://schemas.microsoft.com/office/powerpoint/2010/main" val="250711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График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Picture 4" descr="Icon&#10;&#10;Description automatically generated">
            <a:extLst>
              <a:ext uri="{FF2B5EF4-FFF2-40B4-BE49-F238E27FC236}">
                <a16:creationId xmlns:a16="http://schemas.microsoft.com/office/drawing/2014/main" id="{11D7C3EB-CCEB-E142-9753-8B2D75A0A80D}"/>
              </a:ext>
            </a:extLst>
          </p:cNvPr>
          <p:cNvPicPr>
            <a:picLocks noChangeAspect="1"/>
          </p:cNvPicPr>
          <p:nvPr userDrawn="1"/>
        </p:nvPicPr>
        <p:blipFill>
          <a:blip r:embed="rId3"/>
          <a:stretch>
            <a:fillRect/>
          </a:stretch>
        </p:blipFill>
        <p:spPr>
          <a:xfrm>
            <a:off x="517199" y="464363"/>
            <a:ext cx="448276" cy="448276"/>
          </a:xfrm>
          <a:prstGeom prst="rect">
            <a:avLst/>
          </a:prstGeom>
        </p:spPr>
      </p:pic>
      <p:cxnSp>
        <p:nvCxnSpPr>
          <p:cNvPr id="9" name="Straight Connector 19">
            <a:extLst>
              <a:ext uri="{FF2B5EF4-FFF2-40B4-BE49-F238E27FC236}">
                <a16:creationId xmlns:a16="http://schemas.microsoft.com/office/drawing/2014/main" id="{527C9F89-51CC-D243-9351-73AB081DB944}"/>
              </a:ext>
            </a:extLst>
          </p:cNvPr>
          <p:cNvCxnSpPr>
            <a:cxnSpLocks/>
          </p:cNvCxnSpPr>
          <p:nvPr userDrawn="1"/>
        </p:nvCxnSpPr>
        <p:spPr>
          <a:xfrm>
            <a:off x="329868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10" name="Straight Connector 21">
            <a:extLst>
              <a:ext uri="{FF2B5EF4-FFF2-40B4-BE49-F238E27FC236}">
                <a16:creationId xmlns:a16="http://schemas.microsoft.com/office/drawing/2014/main" id="{F09EE119-6C80-E846-95F9-BB3907664128}"/>
              </a:ext>
            </a:extLst>
          </p:cNvPr>
          <p:cNvCxnSpPr>
            <a:cxnSpLocks/>
          </p:cNvCxnSpPr>
          <p:nvPr userDrawn="1"/>
        </p:nvCxnSpPr>
        <p:spPr>
          <a:xfrm>
            <a:off x="609941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11" name="Straight Connector 25">
            <a:extLst>
              <a:ext uri="{FF2B5EF4-FFF2-40B4-BE49-F238E27FC236}">
                <a16:creationId xmlns:a16="http://schemas.microsoft.com/office/drawing/2014/main" id="{6C0A681B-44BF-6A46-98D8-483EF13B9114}"/>
              </a:ext>
            </a:extLst>
          </p:cNvPr>
          <p:cNvCxnSpPr>
            <a:cxnSpLocks/>
          </p:cNvCxnSpPr>
          <p:nvPr userDrawn="1"/>
        </p:nvCxnSpPr>
        <p:spPr>
          <a:xfrm>
            <a:off x="10277081"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C65A5D7C-EB12-9D4D-A99A-4B26C81B7387}"/>
              </a:ext>
            </a:extLst>
          </p:cNvPr>
          <p:cNvSpPr txBox="1"/>
          <p:nvPr userDrawn="1"/>
        </p:nvSpPr>
        <p:spPr>
          <a:xfrm>
            <a:off x="10410201" y="532278"/>
            <a:ext cx="671977" cy="307777"/>
          </a:xfrm>
          <a:prstGeom prst="rect">
            <a:avLst/>
          </a:prstGeom>
          <a:noFill/>
        </p:spPr>
        <p:txBody>
          <a:bodyPr wrap="square" lIns="0" tIns="0" rIns="0" bIns="0" rtlCol="0">
            <a:spAutoFit/>
          </a:bodyPr>
          <a:lstStyle/>
          <a:p>
            <a:fld id="{32AF94B5-93D7-5247-B727-C7089232F508}" type="slidenum">
              <a:rPr lang="ru-RU" sz="2000" smtClean="0">
                <a:solidFill>
                  <a:srgbClr val="102D69"/>
                </a:solidFill>
                <a:latin typeface="HSE Sans" panose="02000000000000000000" pitchFamily="2" charset="0"/>
              </a:rPr>
              <a:t>‹#›</a:t>
            </a:fld>
            <a:endParaRPr lang="ru-RU" sz="2000" dirty="0">
              <a:solidFill>
                <a:srgbClr val="102D69"/>
              </a:solidFill>
              <a:latin typeface="HSE Sans" panose="02000000000000000000" pitchFamily="2" charset="0"/>
            </a:endParaRPr>
          </a:p>
        </p:txBody>
      </p:sp>
      <p:cxnSp>
        <p:nvCxnSpPr>
          <p:cNvPr id="13" name="Straight Connector 59">
            <a:extLst>
              <a:ext uri="{FF2B5EF4-FFF2-40B4-BE49-F238E27FC236}">
                <a16:creationId xmlns:a16="http://schemas.microsoft.com/office/drawing/2014/main" id="{D4C3D74D-BE91-9547-ADCA-ACCE93C18789}"/>
              </a:ext>
            </a:extLst>
          </p:cNvPr>
          <p:cNvCxnSpPr>
            <a:cxnSpLocks/>
          </p:cNvCxnSpPr>
          <p:nvPr userDrawn="1"/>
        </p:nvCxnSpPr>
        <p:spPr>
          <a:xfrm>
            <a:off x="11643868"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20" name="Текст 35">
            <a:extLst>
              <a:ext uri="{FF2B5EF4-FFF2-40B4-BE49-F238E27FC236}">
                <a16:creationId xmlns:a16="http://schemas.microsoft.com/office/drawing/2014/main" id="{5812BF3C-1D24-3640-84D2-BFFCA525AE5F}"/>
              </a:ext>
            </a:extLst>
          </p:cNvPr>
          <p:cNvSpPr>
            <a:spLocks noGrp="1"/>
          </p:cNvSpPr>
          <p:nvPr>
            <p:ph type="body" sz="quarter" idx="16" hasCustomPrompt="1"/>
          </p:nvPr>
        </p:nvSpPr>
        <p:spPr>
          <a:xfrm>
            <a:off x="585897" y="5183249"/>
            <a:ext cx="3934345" cy="553998"/>
          </a:xfrm>
          <a:prstGeom prst="rect">
            <a:avLst/>
          </a:prstGeom>
        </p:spPr>
        <p:txBody>
          <a:bodyPr lIns="0" tIns="0" rIns="0">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000" b="0" i="0">
                <a:solidFill>
                  <a:srgbClr val="0E2D69"/>
                </a:solidFill>
                <a:latin typeface="HSE Sans" panose="02000000000000000000" pitchFamily="2" charset="0"/>
              </a:defRPr>
            </a:lvl1pPr>
            <a:lvl2pPr marL="4572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2pPr>
            <a:lvl3pPr marL="9144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3pPr>
            <a:lvl4pPr marL="13716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4pPr>
            <a:lvl5pPr marL="18288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5pPr>
          </a:lstStyle>
          <a:p>
            <a:r>
              <a:rPr lang="ru-RU" sz="1000" dirty="0">
                <a:latin typeface="HSE Sans" panose="02000000000000000000" pitchFamily="2" charset="0"/>
              </a:rPr>
              <a:t>Примечания, или любая другая пояснительная или дополнительная информация набираются шрифтом размером 10 </a:t>
            </a:r>
            <a:r>
              <a:rPr lang="en-GB" sz="1000" dirty="0" err="1">
                <a:latin typeface="HSE Sans" panose="02000000000000000000" pitchFamily="2" charset="0"/>
              </a:rPr>
              <a:t>pt</a:t>
            </a:r>
            <a:endParaRPr lang="ru-RU" sz="1000" dirty="0">
              <a:latin typeface="HSE Sans" panose="02000000000000000000" pitchFamily="2" charset="0"/>
            </a:endParaRPr>
          </a:p>
        </p:txBody>
      </p:sp>
      <p:sp>
        <p:nvSpPr>
          <p:cNvPr id="21" name="Диаграмма 7">
            <a:extLst>
              <a:ext uri="{FF2B5EF4-FFF2-40B4-BE49-F238E27FC236}">
                <a16:creationId xmlns:a16="http://schemas.microsoft.com/office/drawing/2014/main" id="{BCBBDD44-9DC9-F74E-979F-120A7BBD4EE1}"/>
              </a:ext>
            </a:extLst>
          </p:cNvPr>
          <p:cNvSpPr>
            <a:spLocks noGrp="1"/>
          </p:cNvSpPr>
          <p:nvPr>
            <p:ph type="chart" sz="quarter" idx="10"/>
          </p:nvPr>
        </p:nvSpPr>
        <p:spPr>
          <a:xfrm>
            <a:off x="5272097" y="1447790"/>
            <a:ext cx="6371768" cy="4289457"/>
          </a:xfrm>
          <a:prstGeom prst="rect">
            <a:avLst/>
          </a:prstGeom>
        </p:spPr>
        <p:txBody>
          <a:bodyPr/>
          <a:lstStyle/>
          <a:p>
            <a:endParaRPr lang="ru-RU"/>
          </a:p>
        </p:txBody>
      </p:sp>
      <p:sp>
        <p:nvSpPr>
          <p:cNvPr id="23" name="Текст 22">
            <a:extLst>
              <a:ext uri="{FF2B5EF4-FFF2-40B4-BE49-F238E27FC236}">
                <a16:creationId xmlns:a16="http://schemas.microsoft.com/office/drawing/2014/main" id="{7C68DF7B-E804-E44B-83DF-5DC36AF76F43}"/>
              </a:ext>
            </a:extLst>
          </p:cNvPr>
          <p:cNvSpPr>
            <a:spLocks noGrp="1"/>
          </p:cNvSpPr>
          <p:nvPr>
            <p:ph type="body" sz="quarter" idx="17" hasCustomPrompt="1"/>
          </p:nvPr>
        </p:nvSpPr>
        <p:spPr>
          <a:xfrm>
            <a:off x="585788" y="1447064"/>
            <a:ext cx="4322762" cy="703205"/>
          </a:xfrm>
          <a:prstGeom prst="rect">
            <a:avLst/>
          </a:prstGeom>
        </p:spPr>
        <p:txBody>
          <a:bodyPr>
            <a:noAutofit/>
          </a:bodyPr>
          <a:lstStyle>
            <a:lvl1pPr marL="0" indent="0">
              <a:buNone/>
              <a:defRPr sz="1600" b="0" i="0">
                <a:solidFill>
                  <a:srgbClr val="0E2D69"/>
                </a:solidFill>
                <a:latin typeface="HSE Sans" panose="02000000000000000000" pitchFamily="2" charset="0"/>
              </a:defRPr>
            </a:lvl1pPr>
            <a:lvl2pPr>
              <a:defRPr sz="1600" b="0" i="0">
                <a:solidFill>
                  <a:srgbClr val="0E2D69"/>
                </a:solidFill>
                <a:latin typeface="HSE Sans" panose="02000000000000000000" pitchFamily="2" charset="0"/>
              </a:defRPr>
            </a:lvl2pPr>
            <a:lvl3pPr>
              <a:defRPr sz="1600" b="0" i="0">
                <a:solidFill>
                  <a:srgbClr val="0E2D69"/>
                </a:solidFill>
                <a:latin typeface="HSE Sans" panose="02000000000000000000" pitchFamily="2" charset="0"/>
              </a:defRPr>
            </a:lvl3pPr>
            <a:lvl4pPr>
              <a:defRPr sz="1600" b="0" i="0">
                <a:solidFill>
                  <a:srgbClr val="0E2D69"/>
                </a:solidFill>
                <a:latin typeface="HSE Sans" panose="02000000000000000000" pitchFamily="2" charset="0"/>
              </a:defRPr>
            </a:lvl4pPr>
            <a:lvl5pPr>
              <a:defRPr sz="1600" b="0" i="0">
                <a:solidFill>
                  <a:srgbClr val="0E2D69"/>
                </a:solidFill>
                <a:latin typeface="HSE Sans" panose="02000000000000000000" pitchFamily="2" charset="0"/>
              </a:defRPr>
            </a:lvl5pPr>
          </a:lstStyle>
          <a:p>
            <a:r>
              <a:rPr lang="en-GB" sz="1600" dirty="0">
                <a:solidFill>
                  <a:srgbClr val="102D69"/>
                </a:solidFill>
                <a:latin typeface="HSE Sans" panose="02000000000000000000" pitchFamily="2" charset="0"/>
              </a:rPr>
              <a:t>Name of graph. Please note that table titles should be smaller than headlines (16 </a:t>
            </a:r>
            <a:r>
              <a:rPr lang="en-GB" sz="1600" dirty="0" err="1">
                <a:solidFill>
                  <a:srgbClr val="102D69"/>
                </a:solidFill>
                <a:latin typeface="HSE Sans" panose="02000000000000000000" pitchFamily="2" charset="0"/>
              </a:rPr>
              <a:t>pt</a:t>
            </a:r>
            <a:r>
              <a:rPr lang="en-GB" sz="1600" dirty="0">
                <a:solidFill>
                  <a:srgbClr val="102D69"/>
                </a:solidFill>
                <a:latin typeface="HSE Sans" panose="02000000000000000000" pitchFamily="2" charset="0"/>
              </a:rPr>
              <a:t>)</a:t>
            </a:r>
            <a:endParaRPr lang="ru-RU" sz="1600" dirty="0">
              <a:solidFill>
                <a:srgbClr val="102D69"/>
              </a:solidFill>
              <a:latin typeface="HSE Sans" panose="02000000000000000000" pitchFamily="2" charset="0"/>
            </a:endParaRPr>
          </a:p>
        </p:txBody>
      </p:sp>
      <p:sp>
        <p:nvSpPr>
          <p:cNvPr id="28" name="Текст 35">
            <a:extLst>
              <a:ext uri="{FF2B5EF4-FFF2-40B4-BE49-F238E27FC236}">
                <a16:creationId xmlns:a16="http://schemas.microsoft.com/office/drawing/2014/main" id="{89E931D8-2901-A54D-86EA-096E47B81880}"/>
              </a:ext>
            </a:extLst>
          </p:cNvPr>
          <p:cNvSpPr>
            <a:spLocks noGrp="1"/>
          </p:cNvSpPr>
          <p:nvPr>
            <p:ph type="body" sz="quarter" idx="12" hasCustomPrompt="1"/>
          </p:nvPr>
        </p:nvSpPr>
        <p:spPr>
          <a:xfrm>
            <a:off x="585898" y="2379663"/>
            <a:ext cx="4322531" cy="2399371"/>
          </a:xfrm>
          <a:prstGeom prst="rect">
            <a:avLst/>
          </a:prstGeom>
        </p:spPr>
        <p:txBody>
          <a:bodyPr lIns="0" tIns="0" rIns="0">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300" b="0" i="0">
                <a:solidFill>
                  <a:srgbClr val="0E2D69"/>
                </a:solidFill>
                <a:latin typeface="HSE Sans" panose="02000000000000000000" pitchFamily="2" charset="0"/>
              </a:defRPr>
            </a:lvl1pPr>
            <a:lvl2pPr marL="4572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2pPr>
            <a:lvl3pPr marL="9144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3pPr>
            <a:lvl4pPr marL="13716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4pPr>
            <a:lvl5pPr marL="18288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5pPr>
          </a:lstStyle>
          <a:p>
            <a:r>
              <a:rPr lang="en-GB" sz="1300" dirty="0">
                <a:latin typeface="HSE Sans" panose="02000000000000000000" pitchFamily="2" charset="0"/>
              </a:rPr>
              <a:t>Lorem ipsum </a:t>
            </a:r>
            <a:r>
              <a:rPr lang="en-GB" sz="1300" dirty="0" err="1">
                <a:latin typeface="HSE Sans" panose="02000000000000000000" pitchFamily="2" charset="0"/>
              </a:rPr>
              <a:t>dolor</a:t>
            </a:r>
            <a:r>
              <a:rPr lang="en-GB" sz="1300" dirty="0">
                <a:latin typeface="HSE Sans" panose="02000000000000000000" pitchFamily="2" charset="0"/>
              </a:rPr>
              <a:t> sit </a:t>
            </a:r>
            <a:r>
              <a:rPr lang="en-GB" sz="1300" dirty="0" err="1">
                <a:latin typeface="HSE Sans" panose="02000000000000000000" pitchFamily="2" charset="0"/>
              </a:rPr>
              <a:t>amet</a:t>
            </a:r>
            <a:r>
              <a:rPr lang="en-GB" sz="1300" dirty="0">
                <a:latin typeface="HSE Sans" panose="02000000000000000000" pitchFamily="2" charset="0"/>
              </a:rPr>
              <a:t>, </a:t>
            </a:r>
            <a:r>
              <a:rPr lang="en-GB" sz="1300" dirty="0" err="1">
                <a:latin typeface="HSE Sans" panose="02000000000000000000" pitchFamily="2" charset="0"/>
              </a:rPr>
              <a:t>consectetur</a:t>
            </a:r>
            <a:r>
              <a:rPr lang="en-GB" sz="1300" dirty="0">
                <a:latin typeface="HSE Sans" panose="02000000000000000000" pitchFamily="2" charset="0"/>
              </a:rPr>
              <a:t> </a:t>
            </a:r>
            <a:r>
              <a:rPr lang="en-GB" sz="1300" dirty="0" err="1">
                <a:latin typeface="HSE Sans" panose="02000000000000000000" pitchFamily="2" charset="0"/>
              </a:rPr>
              <a:t>adipiscing</a:t>
            </a:r>
            <a:r>
              <a:rPr lang="en-GB" sz="1300" dirty="0">
                <a:latin typeface="HSE Sans" panose="02000000000000000000" pitchFamily="2" charset="0"/>
              </a:rPr>
              <a:t> </a:t>
            </a:r>
            <a:r>
              <a:rPr lang="en-GB" sz="1300" dirty="0" err="1">
                <a:latin typeface="HSE Sans" panose="02000000000000000000" pitchFamily="2" charset="0"/>
              </a:rPr>
              <a:t>elit</a:t>
            </a:r>
            <a:r>
              <a:rPr lang="en-GB" sz="1300" dirty="0">
                <a:latin typeface="HSE Sans" panose="02000000000000000000" pitchFamily="2" charset="0"/>
              </a:rPr>
              <a:t>, </a:t>
            </a:r>
            <a:r>
              <a:rPr lang="en-GB" sz="1300" dirty="0" err="1">
                <a:latin typeface="HSE Sans" panose="02000000000000000000" pitchFamily="2" charset="0"/>
              </a:rPr>
              <a:t>sed</a:t>
            </a:r>
            <a:r>
              <a:rPr lang="en-GB" sz="1300" dirty="0">
                <a:latin typeface="HSE Sans" panose="02000000000000000000" pitchFamily="2" charset="0"/>
              </a:rPr>
              <a:t> do </a:t>
            </a:r>
            <a:r>
              <a:rPr lang="en-GB" sz="1300" dirty="0" err="1">
                <a:latin typeface="HSE Sans" panose="02000000000000000000" pitchFamily="2" charset="0"/>
              </a:rPr>
              <a:t>eiusmod</a:t>
            </a:r>
            <a:r>
              <a:rPr lang="en-GB" sz="1300" dirty="0">
                <a:latin typeface="HSE Sans" panose="02000000000000000000" pitchFamily="2" charset="0"/>
              </a:rPr>
              <a:t> </a:t>
            </a:r>
            <a:r>
              <a:rPr lang="en-GB" sz="1300" dirty="0" err="1">
                <a:latin typeface="HSE Sans" panose="02000000000000000000" pitchFamily="2" charset="0"/>
              </a:rPr>
              <a:t>tempor</a:t>
            </a:r>
            <a:r>
              <a:rPr lang="en-GB" sz="1300" dirty="0">
                <a:latin typeface="HSE Sans" panose="02000000000000000000" pitchFamily="2" charset="0"/>
              </a:rPr>
              <a:t> </a:t>
            </a:r>
            <a:r>
              <a:rPr lang="en-GB" sz="1300" dirty="0" err="1">
                <a:latin typeface="HSE Sans" panose="02000000000000000000" pitchFamily="2" charset="0"/>
              </a:rPr>
              <a:t>incididunt</a:t>
            </a:r>
            <a:r>
              <a:rPr lang="en-GB" sz="1300" dirty="0">
                <a:latin typeface="HSE Sans" panose="02000000000000000000" pitchFamily="2" charset="0"/>
              </a:rPr>
              <a:t> </a:t>
            </a:r>
            <a:r>
              <a:rPr lang="en-GB" sz="1300" dirty="0" err="1">
                <a:latin typeface="HSE Sans" panose="02000000000000000000" pitchFamily="2" charset="0"/>
              </a:rPr>
              <a:t>ut</a:t>
            </a:r>
            <a:r>
              <a:rPr lang="en-GB" sz="1300" dirty="0">
                <a:latin typeface="HSE Sans" panose="02000000000000000000" pitchFamily="2" charset="0"/>
              </a:rPr>
              <a:t> </a:t>
            </a:r>
            <a:r>
              <a:rPr lang="en-GB" sz="1300" dirty="0" err="1">
                <a:latin typeface="HSE Sans" panose="02000000000000000000" pitchFamily="2" charset="0"/>
              </a:rPr>
              <a:t>labore</a:t>
            </a:r>
            <a:r>
              <a:rPr lang="en-GB" sz="1300" dirty="0">
                <a:latin typeface="HSE Sans" panose="02000000000000000000" pitchFamily="2" charset="0"/>
              </a:rPr>
              <a:t> et dolore magna </a:t>
            </a:r>
            <a:r>
              <a:rPr lang="en-GB" sz="1300" dirty="0" err="1">
                <a:latin typeface="HSE Sans" panose="02000000000000000000" pitchFamily="2" charset="0"/>
              </a:rPr>
              <a:t>aliqua</a:t>
            </a:r>
            <a:r>
              <a:rPr lang="en-GB" sz="1300" dirty="0">
                <a:latin typeface="HSE Sans" panose="02000000000000000000" pitchFamily="2" charset="0"/>
              </a:rPr>
              <a:t>. Ut </a:t>
            </a:r>
            <a:r>
              <a:rPr lang="en-GB" sz="1300" dirty="0" err="1">
                <a:latin typeface="HSE Sans" panose="02000000000000000000" pitchFamily="2" charset="0"/>
              </a:rPr>
              <a:t>enim</a:t>
            </a:r>
            <a:r>
              <a:rPr lang="en-GB" sz="1300" dirty="0">
                <a:latin typeface="HSE Sans" panose="02000000000000000000" pitchFamily="2" charset="0"/>
              </a:rPr>
              <a:t> ad minim </a:t>
            </a:r>
            <a:r>
              <a:rPr lang="en-GB" sz="1300" dirty="0" err="1">
                <a:latin typeface="HSE Sans" panose="02000000000000000000" pitchFamily="2" charset="0"/>
              </a:rPr>
              <a:t>veniam</a:t>
            </a:r>
            <a:r>
              <a:rPr lang="en-GB" sz="1300" dirty="0">
                <a:latin typeface="HSE Sans" panose="02000000000000000000" pitchFamily="2" charset="0"/>
              </a:rPr>
              <a:t>, </a:t>
            </a:r>
            <a:r>
              <a:rPr lang="en-GB" sz="1300" dirty="0" err="1">
                <a:latin typeface="HSE Sans" panose="02000000000000000000" pitchFamily="2" charset="0"/>
              </a:rPr>
              <a:t>quis</a:t>
            </a:r>
            <a:r>
              <a:rPr lang="en-GB" sz="1300" dirty="0">
                <a:latin typeface="HSE Sans" panose="02000000000000000000" pitchFamily="2" charset="0"/>
              </a:rPr>
              <a:t> </a:t>
            </a:r>
            <a:r>
              <a:rPr lang="en-GB" sz="1300" dirty="0" err="1">
                <a:latin typeface="HSE Sans" panose="02000000000000000000" pitchFamily="2" charset="0"/>
              </a:rPr>
              <a:t>nostrud</a:t>
            </a:r>
            <a:r>
              <a:rPr lang="en-GB" sz="1300" dirty="0">
                <a:latin typeface="HSE Sans" panose="02000000000000000000" pitchFamily="2" charset="0"/>
              </a:rPr>
              <a:t> exercitation </a:t>
            </a:r>
            <a:r>
              <a:rPr lang="en-GB" sz="1300" dirty="0" err="1">
                <a:latin typeface="HSE Sans" panose="02000000000000000000" pitchFamily="2" charset="0"/>
              </a:rPr>
              <a:t>ullamco</a:t>
            </a:r>
            <a:r>
              <a:rPr lang="en-GB" sz="1300" dirty="0">
                <a:latin typeface="HSE Sans" panose="02000000000000000000" pitchFamily="2" charset="0"/>
              </a:rPr>
              <a:t> </a:t>
            </a:r>
            <a:r>
              <a:rPr lang="en-GB" sz="1300" dirty="0" err="1">
                <a:latin typeface="HSE Sans" panose="02000000000000000000" pitchFamily="2" charset="0"/>
              </a:rPr>
              <a:t>laboris</a:t>
            </a:r>
            <a:r>
              <a:rPr lang="en-GB" sz="1300" dirty="0">
                <a:latin typeface="HSE Sans" panose="02000000000000000000" pitchFamily="2" charset="0"/>
              </a:rPr>
              <a:t> nisi </a:t>
            </a:r>
            <a:r>
              <a:rPr lang="en-GB" sz="1300" dirty="0" err="1">
                <a:latin typeface="HSE Sans" panose="02000000000000000000" pitchFamily="2" charset="0"/>
              </a:rPr>
              <a:t>ut</a:t>
            </a:r>
            <a:r>
              <a:rPr lang="en-GB" sz="1300" dirty="0">
                <a:latin typeface="HSE Sans" panose="02000000000000000000" pitchFamily="2" charset="0"/>
              </a:rPr>
              <a:t> </a:t>
            </a:r>
            <a:r>
              <a:rPr lang="en-GB" sz="1300" dirty="0" err="1">
                <a:latin typeface="HSE Sans" panose="02000000000000000000" pitchFamily="2" charset="0"/>
              </a:rPr>
              <a:t>aliquip</a:t>
            </a:r>
            <a:r>
              <a:rPr lang="en-GB" sz="1300" dirty="0">
                <a:latin typeface="HSE Sans" panose="02000000000000000000" pitchFamily="2" charset="0"/>
              </a:rPr>
              <a:t> ex </a:t>
            </a:r>
            <a:r>
              <a:rPr lang="en-GB" sz="1300" dirty="0" err="1">
                <a:latin typeface="HSE Sans" panose="02000000000000000000" pitchFamily="2" charset="0"/>
              </a:rPr>
              <a:t>ea</a:t>
            </a:r>
            <a:r>
              <a:rPr lang="en-GB" sz="1300" dirty="0">
                <a:latin typeface="HSE Sans" panose="02000000000000000000" pitchFamily="2" charset="0"/>
              </a:rPr>
              <a:t> </a:t>
            </a:r>
            <a:r>
              <a:rPr lang="en-GB" sz="1300" dirty="0" err="1">
                <a:latin typeface="HSE Sans" panose="02000000000000000000" pitchFamily="2" charset="0"/>
              </a:rPr>
              <a:t>commodo</a:t>
            </a:r>
            <a:r>
              <a:rPr lang="en-GB" sz="1300" dirty="0">
                <a:latin typeface="HSE Sans" panose="02000000000000000000" pitchFamily="2" charset="0"/>
              </a:rPr>
              <a:t> </a:t>
            </a:r>
            <a:r>
              <a:rPr lang="en-GB" sz="1300" dirty="0" err="1">
                <a:latin typeface="HSE Sans" panose="02000000000000000000" pitchFamily="2" charset="0"/>
              </a:rPr>
              <a:t>consequat</a:t>
            </a:r>
            <a:r>
              <a:rPr lang="en-GB" sz="1300" dirty="0">
                <a:latin typeface="HSE Sans" panose="02000000000000000000" pitchFamily="2" charset="0"/>
              </a:rPr>
              <a:t>. Duis </a:t>
            </a:r>
            <a:r>
              <a:rPr lang="en-GB" sz="1300" dirty="0" err="1">
                <a:latin typeface="HSE Sans" panose="02000000000000000000" pitchFamily="2" charset="0"/>
              </a:rPr>
              <a:t>aute</a:t>
            </a:r>
            <a:r>
              <a:rPr lang="en-GB" sz="1300" dirty="0">
                <a:latin typeface="HSE Sans" panose="02000000000000000000" pitchFamily="2" charset="0"/>
              </a:rPr>
              <a:t> </a:t>
            </a:r>
            <a:r>
              <a:rPr lang="en-GB" sz="1300" dirty="0" err="1">
                <a:latin typeface="HSE Sans" panose="02000000000000000000" pitchFamily="2" charset="0"/>
              </a:rPr>
              <a:t>irure</a:t>
            </a:r>
            <a:r>
              <a:rPr lang="en-GB" sz="1300" dirty="0">
                <a:latin typeface="HSE Sans" panose="02000000000000000000" pitchFamily="2" charset="0"/>
              </a:rPr>
              <a:t> </a:t>
            </a:r>
            <a:r>
              <a:rPr lang="en-GB" sz="1300" dirty="0" err="1">
                <a:latin typeface="HSE Sans" panose="02000000000000000000" pitchFamily="2" charset="0"/>
              </a:rPr>
              <a:t>dolor</a:t>
            </a:r>
            <a:r>
              <a:rPr lang="en-GB" sz="1300" dirty="0">
                <a:latin typeface="HSE Sans" panose="02000000000000000000" pitchFamily="2" charset="0"/>
              </a:rPr>
              <a:t> in </a:t>
            </a:r>
            <a:r>
              <a:rPr lang="en-GB" sz="1300" dirty="0" err="1">
                <a:latin typeface="HSE Sans" panose="02000000000000000000" pitchFamily="2" charset="0"/>
              </a:rPr>
              <a:t>reprehenderit</a:t>
            </a:r>
            <a:r>
              <a:rPr lang="en-GB" sz="1300" dirty="0">
                <a:latin typeface="HSE Sans" panose="02000000000000000000" pitchFamily="2" charset="0"/>
              </a:rPr>
              <a:t> in </a:t>
            </a:r>
            <a:r>
              <a:rPr lang="en-GB" sz="1300" dirty="0" err="1">
                <a:latin typeface="HSE Sans" panose="02000000000000000000" pitchFamily="2" charset="0"/>
              </a:rPr>
              <a:t>voluptate</a:t>
            </a:r>
            <a:r>
              <a:rPr lang="en-GB" sz="1300" dirty="0">
                <a:latin typeface="HSE Sans" panose="02000000000000000000" pitchFamily="2" charset="0"/>
              </a:rPr>
              <a:t> </a:t>
            </a:r>
            <a:r>
              <a:rPr lang="en-GB" sz="1300" dirty="0" err="1">
                <a:latin typeface="HSE Sans" panose="02000000000000000000" pitchFamily="2" charset="0"/>
              </a:rPr>
              <a:t>velit</a:t>
            </a:r>
            <a:r>
              <a:rPr lang="en-GB" sz="1300" dirty="0">
                <a:latin typeface="HSE Sans" panose="02000000000000000000" pitchFamily="2" charset="0"/>
              </a:rPr>
              <a:t> </a:t>
            </a:r>
            <a:r>
              <a:rPr lang="en-GB" sz="1300" dirty="0" err="1">
                <a:latin typeface="HSE Sans" panose="02000000000000000000" pitchFamily="2" charset="0"/>
              </a:rPr>
              <a:t>esse</a:t>
            </a:r>
            <a:r>
              <a:rPr lang="en-GB" sz="1300" dirty="0">
                <a:latin typeface="HSE Sans" panose="02000000000000000000" pitchFamily="2" charset="0"/>
              </a:rPr>
              <a:t> </a:t>
            </a:r>
            <a:r>
              <a:rPr lang="en-GB" sz="1300" dirty="0" err="1">
                <a:latin typeface="HSE Sans" panose="02000000000000000000" pitchFamily="2" charset="0"/>
              </a:rPr>
              <a:t>cillum</a:t>
            </a:r>
            <a:r>
              <a:rPr lang="en-GB" sz="1300" dirty="0">
                <a:latin typeface="HSE Sans" panose="02000000000000000000" pitchFamily="2" charset="0"/>
              </a:rPr>
              <a:t> dolore </a:t>
            </a:r>
            <a:r>
              <a:rPr lang="en-GB" sz="1300" dirty="0" err="1">
                <a:latin typeface="HSE Sans" panose="02000000000000000000" pitchFamily="2" charset="0"/>
              </a:rPr>
              <a:t>eu</a:t>
            </a:r>
            <a:r>
              <a:rPr lang="en-GB" sz="1300" dirty="0">
                <a:latin typeface="HSE Sans" panose="02000000000000000000" pitchFamily="2" charset="0"/>
              </a:rPr>
              <a:t> </a:t>
            </a:r>
            <a:r>
              <a:rPr lang="en-GB" sz="1300" dirty="0" err="1">
                <a:latin typeface="HSE Sans" panose="02000000000000000000" pitchFamily="2" charset="0"/>
              </a:rPr>
              <a:t>fugiat</a:t>
            </a:r>
            <a:r>
              <a:rPr lang="en-GB" sz="1300" dirty="0">
                <a:latin typeface="HSE Sans" panose="02000000000000000000" pitchFamily="2" charset="0"/>
              </a:rPr>
              <a:t> </a:t>
            </a:r>
            <a:r>
              <a:rPr lang="en-GB" sz="1300" dirty="0" err="1">
                <a:latin typeface="HSE Sans" panose="02000000000000000000" pitchFamily="2" charset="0"/>
              </a:rPr>
              <a:t>nulla</a:t>
            </a:r>
            <a:r>
              <a:rPr lang="en-GB" sz="1300" dirty="0">
                <a:latin typeface="HSE Sans" panose="02000000000000000000" pitchFamily="2" charset="0"/>
              </a:rPr>
              <a:t> </a:t>
            </a:r>
            <a:r>
              <a:rPr lang="en-GB" sz="1300" dirty="0" err="1">
                <a:latin typeface="HSE Sans" panose="02000000000000000000" pitchFamily="2" charset="0"/>
              </a:rPr>
              <a:t>pariatur</a:t>
            </a:r>
            <a:r>
              <a:rPr lang="en-GB" sz="1300" dirty="0">
                <a:latin typeface="HSE Sans" panose="02000000000000000000" pitchFamily="2" charset="0"/>
              </a:rPr>
              <a:t>. </a:t>
            </a:r>
            <a:r>
              <a:rPr lang="en-GB" sz="1300" dirty="0" err="1">
                <a:latin typeface="HSE Sans" panose="02000000000000000000" pitchFamily="2" charset="0"/>
              </a:rPr>
              <a:t>Excepteur</a:t>
            </a:r>
            <a:r>
              <a:rPr lang="en-GB" sz="1300" dirty="0">
                <a:latin typeface="HSE Sans" panose="02000000000000000000" pitchFamily="2" charset="0"/>
              </a:rPr>
              <a:t> </a:t>
            </a:r>
            <a:r>
              <a:rPr lang="en-GB" sz="1300" dirty="0" err="1">
                <a:latin typeface="HSE Sans" panose="02000000000000000000" pitchFamily="2" charset="0"/>
              </a:rPr>
              <a:t>sint</a:t>
            </a:r>
            <a:r>
              <a:rPr lang="en-GB" sz="1300" dirty="0">
                <a:latin typeface="HSE Sans" panose="02000000000000000000" pitchFamily="2" charset="0"/>
              </a:rPr>
              <a:t> </a:t>
            </a:r>
            <a:r>
              <a:rPr lang="en-GB" sz="1300" dirty="0" err="1">
                <a:latin typeface="HSE Sans" panose="02000000000000000000" pitchFamily="2" charset="0"/>
              </a:rPr>
              <a:t>occaecat</a:t>
            </a:r>
            <a:r>
              <a:rPr lang="en-GB" sz="1300" dirty="0">
                <a:latin typeface="HSE Sans" panose="02000000000000000000" pitchFamily="2" charset="0"/>
              </a:rPr>
              <a:t> </a:t>
            </a:r>
            <a:r>
              <a:rPr lang="en-GB" sz="1300" dirty="0" err="1">
                <a:latin typeface="HSE Sans" panose="02000000000000000000" pitchFamily="2" charset="0"/>
              </a:rPr>
              <a:t>cupidatat</a:t>
            </a:r>
            <a:r>
              <a:rPr lang="en-GB" sz="1300" dirty="0">
                <a:latin typeface="HSE Sans" panose="02000000000000000000" pitchFamily="2" charset="0"/>
              </a:rPr>
              <a:t> non </a:t>
            </a:r>
            <a:r>
              <a:rPr lang="en-GB" sz="1300" dirty="0" err="1">
                <a:latin typeface="HSE Sans" panose="02000000000000000000" pitchFamily="2" charset="0"/>
              </a:rPr>
              <a:t>proident</a:t>
            </a:r>
            <a:r>
              <a:rPr lang="en-GB" sz="1300" dirty="0">
                <a:latin typeface="HSE Sans" panose="02000000000000000000" pitchFamily="2" charset="0"/>
              </a:rPr>
              <a:t>, sunt in culpa qui </a:t>
            </a:r>
            <a:r>
              <a:rPr lang="en-GB" sz="1300" dirty="0" err="1">
                <a:latin typeface="HSE Sans" panose="02000000000000000000" pitchFamily="2" charset="0"/>
              </a:rPr>
              <a:t>officia</a:t>
            </a:r>
            <a:r>
              <a:rPr lang="en-GB" sz="1300" dirty="0">
                <a:latin typeface="HSE Sans" panose="02000000000000000000" pitchFamily="2" charset="0"/>
              </a:rPr>
              <a:t> </a:t>
            </a:r>
            <a:r>
              <a:rPr lang="en-GB" sz="1300" dirty="0" err="1">
                <a:latin typeface="HSE Sans" panose="02000000000000000000" pitchFamily="2" charset="0"/>
              </a:rPr>
              <a:t>deserunt</a:t>
            </a:r>
            <a:r>
              <a:rPr lang="en-GB" sz="1300" dirty="0">
                <a:latin typeface="HSE Sans" panose="02000000000000000000" pitchFamily="2" charset="0"/>
              </a:rPr>
              <a:t> </a:t>
            </a:r>
            <a:r>
              <a:rPr lang="en-GB" sz="1300" dirty="0" err="1">
                <a:latin typeface="HSE Sans" panose="02000000000000000000" pitchFamily="2" charset="0"/>
              </a:rPr>
              <a:t>mollit</a:t>
            </a:r>
            <a:r>
              <a:rPr lang="en-GB" sz="1300" dirty="0">
                <a:latin typeface="HSE Sans" panose="02000000000000000000" pitchFamily="2" charset="0"/>
              </a:rPr>
              <a:t> </a:t>
            </a:r>
            <a:r>
              <a:rPr lang="en-GB" sz="1300" dirty="0" err="1">
                <a:latin typeface="HSE Sans" panose="02000000000000000000" pitchFamily="2" charset="0"/>
              </a:rPr>
              <a:t>anim</a:t>
            </a:r>
            <a:r>
              <a:rPr lang="en-GB" sz="1300" dirty="0">
                <a:latin typeface="HSE Sans" panose="02000000000000000000" pitchFamily="2" charset="0"/>
              </a:rPr>
              <a:t> id </a:t>
            </a:r>
            <a:r>
              <a:rPr lang="en-GB" sz="1300" dirty="0" err="1">
                <a:latin typeface="HSE Sans" panose="02000000000000000000" pitchFamily="2" charset="0"/>
              </a:rPr>
              <a:t>est</a:t>
            </a:r>
            <a:r>
              <a:rPr lang="en-GB" sz="1300" dirty="0">
                <a:latin typeface="HSE Sans" panose="02000000000000000000" pitchFamily="2" charset="0"/>
              </a:rPr>
              <a:t> </a:t>
            </a:r>
            <a:r>
              <a:rPr lang="en-GB" sz="1300" dirty="0" err="1">
                <a:latin typeface="HSE Sans" panose="02000000000000000000" pitchFamily="2" charset="0"/>
              </a:rPr>
              <a:t>laborum</a:t>
            </a:r>
            <a:r>
              <a:rPr lang="en-GB" sz="1300" dirty="0">
                <a:latin typeface="HSE Sans" panose="02000000000000000000" pitchFamily="2" charset="0"/>
              </a:rPr>
              <a:t>.</a:t>
            </a:r>
            <a:endParaRPr lang="ru-RU" sz="1300" dirty="0">
              <a:latin typeface="HSE Sans" panose="02000000000000000000" pitchFamily="2" charset="0"/>
            </a:endParaRPr>
          </a:p>
        </p:txBody>
      </p:sp>
      <p:sp>
        <p:nvSpPr>
          <p:cNvPr id="16" name="Текст 37">
            <a:extLst>
              <a:ext uri="{FF2B5EF4-FFF2-40B4-BE49-F238E27FC236}">
                <a16:creationId xmlns:a16="http://schemas.microsoft.com/office/drawing/2014/main" id="{EB05FE86-9EEC-B64C-A6A4-0EF1E57F548F}"/>
              </a:ext>
            </a:extLst>
          </p:cNvPr>
          <p:cNvSpPr>
            <a:spLocks noGrp="1"/>
          </p:cNvSpPr>
          <p:nvPr>
            <p:ph type="body" sz="quarter" idx="13" hasCustomPrompt="1"/>
          </p:nvPr>
        </p:nvSpPr>
        <p:spPr>
          <a:xfrm>
            <a:off x="1143689" y="540904"/>
            <a:ext cx="1901825" cy="415925"/>
          </a:xfrm>
          <a:prstGeom prst="rect">
            <a:avLst/>
          </a:prstGeom>
        </p:spPr>
        <p:txBody>
          <a:bodyPr lIns="0" tIns="0" rIns="0" bIns="0">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000" b="0" i="0">
                <a:latin typeface="HSE Sans" panose="02000000000000000000" pitchFamily="2" charset="0"/>
              </a:defRPr>
            </a:lvl1pPr>
            <a:lvl2pPr marL="457200" indent="0">
              <a:lnSpc>
                <a:spcPct val="100000"/>
              </a:lnSpc>
              <a:buNone/>
              <a:defRPr sz="1000" b="0" i="0">
                <a:latin typeface="HSE Sans" panose="02000000000000000000" pitchFamily="2" charset="0"/>
              </a:defRPr>
            </a:lvl2pPr>
            <a:lvl3pPr marL="914400" indent="0">
              <a:lnSpc>
                <a:spcPct val="100000"/>
              </a:lnSpc>
              <a:buNone/>
              <a:defRPr sz="1000" b="0" i="0">
                <a:latin typeface="HSE Sans" panose="02000000000000000000" pitchFamily="2" charset="0"/>
              </a:defRPr>
            </a:lvl3pPr>
            <a:lvl4pPr marL="1371600" indent="0">
              <a:lnSpc>
                <a:spcPct val="100000"/>
              </a:lnSpc>
              <a:buNone/>
              <a:defRPr sz="1000" b="0" i="0">
                <a:latin typeface="HSE Sans" panose="02000000000000000000" pitchFamily="2" charset="0"/>
              </a:defRPr>
            </a:lvl4pPr>
            <a:lvl5pPr marL="1828800" indent="0">
              <a:lnSpc>
                <a:spcPct val="100000"/>
              </a:lnSpc>
              <a:buNone/>
              <a:defRPr sz="1000" b="0" i="0">
                <a:latin typeface="HSE Sans" panose="02000000000000000000" pitchFamily="2" charset="0"/>
              </a:defRPr>
            </a:lvl5pPr>
          </a:lstStyle>
          <a:p>
            <a:r>
              <a:rPr lang="en-US" sz="1000" dirty="0">
                <a:latin typeface="HSE Sans" panose="02000000000000000000" pitchFamily="2" charset="0"/>
              </a:rPr>
              <a:t>Name of subdivisions in two or three lines </a:t>
            </a:r>
            <a:r>
              <a:rPr lang="en-GB" sz="1000" dirty="0">
                <a:latin typeface="HSE Sans" panose="02000000000000000000" pitchFamily="2" charset="0"/>
              </a:rPr>
              <a:t>(10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18" name="Текст 39">
            <a:extLst>
              <a:ext uri="{FF2B5EF4-FFF2-40B4-BE49-F238E27FC236}">
                <a16:creationId xmlns:a16="http://schemas.microsoft.com/office/drawing/2014/main" id="{897B1CBC-D3E1-5F42-9E46-5C5D5982A1A4}"/>
              </a:ext>
            </a:extLst>
          </p:cNvPr>
          <p:cNvSpPr>
            <a:spLocks noGrp="1"/>
          </p:cNvSpPr>
          <p:nvPr>
            <p:ph type="body" sz="quarter" idx="14" hasCustomPrompt="1"/>
          </p:nvPr>
        </p:nvSpPr>
        <p:spPr>
          <a:xfrm>
            <a:off x="3459163"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19" name="Текст 39">
            <a:extLst>
              <a:ext uri="{FF2B5EF4-FFF2-40B4-BE49-F238E27FC236}">
                <a16:creationId xmlns:a16="http://schemas.microsoft.com/office/drawing/2014/main" id="{364269E6-245A-D54E-A8AD-14E29A03FAC1}"/>
              </a:ext>
            </a:extLst>
          </p:cNvPr>
          <p:cNvSpPr>
            <a:spLocks noGrp="1"/>
          </p:cNvSpPr>
          <p:nvPr>
            <p:ph type="body" sz="quarter" idx="15" hasCustomPrompt="1"/>
          </p:nvPr>
        </p:nvSpPr>
        <p:spPr>
          <a:xfrm>
            <a:off x="6259892"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Tree>
    <p:extLst>
      <p:ext uri="{BB962C8B-B14F-4D97-AF65-F5344CB8AC3E}">
        <p14:creationId xmlns:p14="http://schemas.microsoft.com/office/powerpoint/2010/main" val="764889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Цифры">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4" descr="Icon&#10;&#10;Description automatically generated">
            <a:extLst>
              <a:ext uri="{FF2B5EF4-FFF2-40B4-BE49-F238E27FC236}">
                <a16:creationId xmlns:a16="http://schemas.microsoft.com/office/drawing/2014/main" id="{E9A64721-E55E-8749-B29E-51DD8955936F}"/>
              </a:ext>
            </a:extLst>
          </p:cNvPr>
          <p:cNvPicPr>
            <a:picLocks noChangeAspect="1"/>
          </p:cNvPicPr>
          <p:nvPr userDrawn="1"/>
        </p:nvPicPr>
        <p:blipFill>
          <a:blip r:embed="rId3"/>
          <a:stretch>
            <a:fillRect/>
          </a:stretch>
        </p:blipFill>
        <p:spPr>
          <a:xfrm>
            <a:off x="517199" y="464363"/>
            <a:ext cx="448276" cy="448276"/>
          </a:xfrm>
          <a:prstGeom prst="rect">
            <a:avLst/>
          </a:prstGeom>
        </p:spPr>
      </p:pic>
      <p:cxnSp>
        <p:nvCxnSpPr>
          <p:cNvPr id="7" name="Straight Connector 19">
            <a:extLst>
              <a:ext uri="{FF2B5EF4-FFF2-40B4-BE49-F238E27FC236}">
                <a16:creationId xmlns:a16="http://schemas.microsoft.com/office/drawing/2014/main" id="{B0C162B7-B84F-874A-960E-31F512518C6E}"/>
              </a:ext>
            </a:extLst>
          </p:cNvPr>
          <p:cNvCxnSpPr>
            <a:cxnSpLocks/>
          </p:cNvCxnSpPr>
          <p:nvPr userDrawn="1"/>
        </p:nvCxnSpPr>
        <p:spPr>
          <a:xfrm>
            <a:off x="329868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8" name="Straight Connector 21">
            <a:extLst>
              <a:ext uri="{FF2B5EF4-FFF2-40B4-BE49-F238E27FC236}">
                <a16:creationId xmlns:a16="http://schemas.microsoft.com/office/drawing/2014/main" id="{1CB321BB-9FE3-294F-85D8-AA7DC75CA4AF}"/>
              </a:ext>
            </a:extLst>
          </p:cNvPr>
          <p:cNvCxnSpPr>
            <a:cxnSpLocks/>
          </p:cNvCxnSpPr>
          <p:nvPr userDrawn="1"/>
        </p:nvCxnSpPr>
        <p:spPr>
          <a:xfrm>
            <a:off x="609941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9" name="Straight Connector 25">
            <a:extLst>
              <a:ext uri="{FF2B5EF4-FFF2-40B4-BE49-F238E27FC236}">
                <a16:creationId xmlns:a16="http://schemas.microsoft.com/office/drawing/2014/main" id="{0A610A45-8712-8A45-AFB3-931CF468EC32}"/>
              </a:ext>
            </a:extLst>
          </p:cNvPr>
          <p:cNvCxnSpPr>
            <a:cxnSpLocks/>
          </p:cNvCxnSpPr>
          <p:nvPr userDrawn="1"/>
        </p:nvCxnSpPr>
        <p:spPr>
          <a:xfrm>
            <a:off x="10277081"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30460EF6-ECAD-8941-8132-1B3E005D6067}"/>
              </a:ext>
            </a:extLst>
          </p:cNvPr>
          <p:cNvSpPr txBox="1"/>
          <p:nvPr userDrawn="1"/>
        </p:nvSpPr>
        <p:spPr>
          <a:xfrm>
            <a:off x="10410201" y="532278"/>
            <a:ext cx="671977" cy="307777"/>
          </a:xfrm>
          <a:prstGeom prst="rect">
            <a:avLst/>
          </a:prstGeom>
          <a:noFill/>
        </p:spPr>
        <p:txBody>
          <a:bodyPr wrap="square" lIns="0" tIns="0" rIns="0" bIns="0" rtlCol="0">
            <a:spAutoFit/>
          </a:bodyPr>
          <a:lstStyle/>
          <a:p>
            <a:fld id="{32AF94B5-93D7-5247-B727-C7089232F508}" type="slidenum">
              <a:rPr lang="ru-RU" sz="2000" smtClean="0">
                <a:solidFill>
                  <a:srgbClr val="102D69"/>
                </a:solidFill>
                <a:latin typeface="HSE Sans" panose="02000000000000000000" pitchFamily="2" charset="0"/>
              </a:rPr>
              <a:t>‹#›</a:t>
            </a:fld>
            <a:endParaRPr lang="ru-RU" sz="2000" dirty="0">
              <a:solidFill>
                <a:srgbClr val="102D69"/>
              </a:solidFill>
              <a:latin typeface="HSE Sans" panose="02000000000000000000" pitchFamily="2" charset="0"/>
            </a:endParaRPr>
          </a:p>
        </p:txBody>
      </p:sp>
      <p:cxnSp>
        <p:nvCxnSpPr>
          <p:cNvPr id="11" name="Straight Connector 59">
            <a:extLst>
              <a:ext uri="{FF2B5EF4-FFF2-40B4-BE49-F238E27FC236}">
                <a16:creationId xmlns:a16="http://schemas.microsoft.com/office/drawing/2014/main" id="{41AE56A2-5FAA-FD44-AE1A-338E1E304184}"/>
              </a:ext>
            </a:extLst>
          </p:cNvPr>
          <p:cNvCxnSpPr>
            <a:cxnSpLocks/>
          </p:cNvCxnSpPr>
          <p:nvPr userDrawn="1"/>
        </p:nvCxnSpPr>
        <p:spPr>
          <a:xfrm>
            <a:off x="11643868"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17" name="Заголовок 31">
            <a:extLst>
              <a:ext uri="{FF2B5EF4-FFF2-40B4-BE49-F238E27FC236}">
                <a16:creationId xmlns:a16="http://schemas.microsoft.com/office/drawing/2014/main" id="{3B28B62E-5EE9-834C-9BB6-BD66079B8164}"/>
              </a:ext>
            </a:extLst>
          </p:cNvPr>
          <p:cNvSpPr>
            <a:spLocks noGrp="1"/>
          </p:cNvSpPr>
          <p:nvPr>
            <p:ph type="title" hasCustomPrompt="1"/>
          </p:nvPr>
        </p:nvSpPr>
        <p:spPr>
          <a:xfrm>
            <a:off x="585897" y="1447790"/>
            <a:ext cx="11057955" cy="777025"/>
          </a:xfrm>
          <a:prstGeom prst="rect">
            <a:avLst/>
          </a:prstGeom>
        </p:spPr>
        <p:txBody>
          <a:bodyPr lIns="0" tIns="0" rIns="0" bIns="0" anchor="t">
            <a:normAutofit/>
          </a:bodyPr>
          <a:lstStyle>
            <a:lvl1pPr>
              <a:lnSpc>
                <a:spcPct val="100000"/>
              </a:lnSpc>
              <a:defRPr sz="2400" b="0" i="0">
                <a:latin typeface="HSE Sans" panose="02000000000000000000" pitchFamily="2" charset="0"/>
              </a:defRPr>
            </a:lvl1pPr>
          </a:lstStyle>
          <a:p>
            <a:r>
              <a:rPr lang="en-US" sz="2400" dirty="0">
                <a:solidFill>
                  <a:srgbClr val="102D69"/>
                </a:solidFill>
                <a:latin typeface="HSE Sans" panose="02000000000000000000" pitchFamily="2" charset="0"/>
              </a:rPr>
              <a:t>Headline may have two or three lines (24 </a:t>
            </a:r>
            <a:r>
              <a:rPr lang="en-US" sz="2400" dirty="0" err="1">
                <a:solidFill>
                  <a:srgbClr val="102D69"/>
                </a:solidFill>
                <a:latin typeface="HSE Sans" panose="02000000000000000000" pitchFamily="2" charset="0"/>
              </a:rPr>
              <a:t>pt</a:t>
            </a:r>
            <a:r>
              <a:rPr lang="en-US" sz="2400" dirty="0">
                <a:solidFill>
                  <a:srgbClr val="102D69"/>
                </a:solidFill>
                <a:latin typeface="HSE Sans" panose="02000000000000000000" pitchFamily="2" charset="0"/>
              </a:rPr>
              <a:t>)</a:t>
            </a:r>
            <a:endParaRPr lang="ru-RU" sz="2400" dirty="0">
              <a:solidFill>
                <a:srgbClr val="102D69"/>
              </a:solidFill>
              <a:latin typeface="HSE Sans" panose="02000000000000000000" pitchFamily="2" charset="0"/>
            </a:endParaRPr>
          </a:p>
        </p:txBody>
      </p:sp>
      <p:sp>
        <p:nvSpPr>
          <p:cNvPr id="24" name="Текст 35">
            <a:extLst>
              <a:ext uri="{FF2B5EF4-FFF2-40B4-BE49-F238E27FC236}">
                <a16:creationId xmlns:a16="http://schemas.microsoft.com/office/drawing/2014/main" id="{621215DE-C1FD-2B4C-B236-AF679CF906BE}"/>
              </a:ext>
            </a:extLst>
          </p:cNvPr>
          <p:cNvSpPr>
            <a:spLocks noGrp="1"/>
          </p:cNvSpPr>
          <p:nvPr>
            <p:ph type="body" sz="quarter" idx="12" hasCustomPrompt="1"/>
          </p:nvPr>
        </p:nvSpPr>
        <p:spPr>
          <a:xfrm>
            <a:off x="575076" y="4103994"/>
            <a:ext cx="2758143" cy="1569661"/>
          </a:xfrm>
          <a:prstGeom prst="rect">
            <a:avLst/>
          </a:prstGeom>
        </p:spPr>
        <p:txBody>
          <a:bodyPr lIns="0" tIns="0" rIns="0">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300" b="0" i="0">
                <a:solidFill>
                  <a:srgbClr val="0E2D69"/>
                </a:solidFill>
                <a:latin typeface="HSE Sans" panose="02000000000000000000" pitchFamily="2" charset="0"/>
              </a:defRPr>
            </a:lvl1pPr>
            <a:lvl2pPr marL="4572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2pPr>
            <a:lvl3pPr marL="9144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3pPr>
            <a:lvl4pPr marL="13716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4pPr>
            <a:lvl5pPr marL="18288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5pPr>
          </a:lstStyle>
          <a:p>
            <a:r>
              <a:rPr lang="en-US" sz="1300" dirty="0">
                <a:latin typeface="HSE Sans" panose="02000000000000000000" pitchFamily="2" charset="0"/>
              </a:rPr>
              <a:t>If you don’t have too much data, don’t worry. Provide several large figures with concise information explaining the figures. This can help you to present your data correctly and with some style.</a:t>
            </a:r>
            <a:endParaRPr lang="ru-RU" sz="1300" dirty="0">
              <a:latin typeface="HSE Sans" panose="02000000000000000000" pitchFamily="2" charset="0"/>
            </a:endParaRPr>
          </a:p>
        </p:txBody>
      </p:sp>
      <p:sp>
        <p:nvSpPr>
          <p:cNvPr id="25" name="Текст 35">
            <a:extLst>
              <a:ext uri="{FF2B5EF4-FFF2-40B4-BE49-F238E27FC236}">
                <a16:creationId xmlns:a16="http://schemas.microsoft.com/office/drawing/2014/main" id="{8BC2F90D-0CE0-574C-A7C1-EAA3E6F1AB56}"/>
              </a:ext>
            </a:extLst>
          </p:cNvPr>
          <p:cNvSpPr>
            <a:spLocks noGrp="1"/>
          </p:cNvSpPr>
          <p:nvPr>
            <p:ph type="body" sz="quarter" idx="16" hasCustomPrompt="1"/>
          </p:nvPr>
        </p:nvSpPr>
        <p:spPr>
          <a:xfrm>
            <a:off x="4047007" y="4103994"/>
            <a:ext cx="2757612" cy="1569661"/>
          </a:xfrm>
          <a:prstGeom prst="rect">
            <a:avLst/>
          </a:prstGeom>
        </p:spPr>
        <p:txBody>
          <a:bodyPr lIns="0" tIns="0" rIns="0">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300" b="0" i="0">
                <a:solidFill>
                  <a:srgbClr val="0E2D69"/>
                </a:solidFill>
                <a:latin typeface="HSE Sans" panose="02000000000000000000" pitchFamily="2" charset="0"/>
              </a:defRPr>
            </a:lvl1pPr>
            <a:lvl2pPr marL="4572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2pPr>
            <a:lvl3pPr marL="9144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3pPr>
            <a:lvl4pPr marL="13716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4pPr>
            <a:lvl5pPr marL="18288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5pPr>
          </a:lstStyle>
          <a:p>
            <a:r>
              <a:rPr lang="en-US" sz="1300" dirty="0">
                <a:latin typeface="HSE Sans" panose="02000000000000000000" pitchFamily="2" charset="0"/>
              </a:rPr>
              <a:t>If you don’t have too much data, don’t worry. Provide several large figures with concise information explaining the figures. This can help you to present your data correctly and with some style.</a:t>
            </a:r>
            <a:endParaRPr lang="ru-RU" sz="1300" dirty="0">
              <a:latin typeface="HSE Sans" panose="02000000000000000000" pitchFamily="2" charset="0"/>
            </a:endParaRPr>
          </a:p>
        </p:txBody>
      </p:sp>
      <p:sp>
        <p:nvSpPr>
          <p:cNvPr id="26" name="Текст 35">
            <a:extLst>
              <a:ext uri="{FF2B5EF4-FFF2-40B4-BE49-F238E27FC236}">
                <a16:creationId xmlns:a16="http://schemas.microsoft.com/office/drawing/2014/main" id="{239E188B-2696-8A48-9F8A-36223EEF61E9}"/>
              </a:ext>
            </a:extLst>
          </p:cNvPr>
          <p:cNvSpPr>
            <a:spLocks noGrp="1"/>
          </p:cNvSpPr>
          <p:nvPr>
            <p:ph type="body" sz="quarter" idx="17" hasCustomPrompt="1"/>
          </p:nvPr>
        </p:nvSpPr>
        <p:spPr>
          <a:xfrm>
            <a:off x="7518938" y="4103994"/>
            <a:ext cx="2757612" cy="1569661"/>
          </a:xfrm>
          <a:prstGeom prst="rect">
            <a:avLst/>
          </a:prstGeom>
        </p:spPr>
        <p:txBody>
          <a:bodyPr lIns="0" tIns="0" rIns="0">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300" b="0" i="0">
                <a:solidFill>
                  <a:srgbClr val="0E2D69"/>
                </a:solidFill>
                <a:latin typeface="HSE Sans" panose="02000000000000000000" pitchFamily="2" charset="0"/>
              </a:defRPr>
            </a:lvl1pPr>
            <a:lvl2pPr marL="4572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2pPr>
            <a:lvl3pPr marL="9144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3pPr>
            <a:lvl4pPr marL="13716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4pPr>
            <a:lvl5pPr marL="18288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5pPr>
          </a:lstStyle>
          <a:p>
            <a:r>
              <a:rPr lang="en-US" sz="1300" dirty="0">
                <a:latin typeface="HSE Sans" panose="02000000000000000000" pitchFamily="2" charset="0"/>
              </a:rPr>
              <a:t>If you don’t have too much data, don’t worry. Provide several large figures with concise information explaining the figures. This can help you to present your data correctly and with some style.</a:t>
            </a:r>
            <a:endParaRPr lang="ru-RU" sz="1300" dirty="0">
              <a:latin typeface="HSE Sans" panose="02000000000000000000" pitchFamily="2" charset="0"/>
            </a:endParaRPr>
          </a:p>
        </p:txBody>
      </p:sp>
      <p:sp>
        <p:nvSpPr>
          <p:cNvPr id="28" name="Текст 27">
            <a:extLst>
              <a:ext uri="{FF2B5EF4-FFF2-40B4-BE49-F238E27FC236}">
                <a16:creationId xmlns:a16="http://schemas.microsoft.com/office/drawing/2014/main" id="{379BF4C6-F899-294C-B88E-8363AFBEEC2A}"/>
              </a:ext>
            </a:extLst>
          </p:cNvPr>
          <p:cNvSpPr>
            <a:spLocks noGrp="1"/>
          </p:cNvSpPr>
          <p:nvPr>
            <p:ph type="body" sz="quarter" idx="18" hasCustomPrompt="1"/>
          </p:nvPr>
        </p:nvSpPr>
        <p:spPr>
          <a:xfrm>
            <a:off x="575076" y="2710235"/>
            <a:ext cx="2758143" cy="1164116"/>
          </a:xfrm>
          <a:prstGeom prst="rect">
            <a:avLst/>
          </a:prstGeom>
        </p:spPr>
        <p:txBody>
          <a:bodyPr lIns="0" tIns="0" rIns="0" bIns="0">
            <a:noAutofit/>
          </a:bodyPr>
          <a:lstStyle>
            <a:lvl1pPr marL="0" indent="0">
              <a:buNone/>
              <a:defRPr sz="9600">
                <a:latin typeface="HSE Sans" panose="02000000000000000000" pitchFamily="2" charset="0"/>
              </a:defRPr>
            </a:lvl1pPr>
            <a:lvl2pPr>
              <a:defRPr sz="9600">
                <a:latin typeface="HSE Sans" panose="02000000000000000000" pitchFamily="2" charset="0"/>
              </a:defRPr>
            </a:lvl2pPr>
            <a:lvl3pPr>
              <a:defRPr sz="9600">
                <a:latin typeface="HSE Sans" panose="02000000000000000000" pitchFamily="2" charset="0"/>
              </a:defRPr>
            </a:lvl3pPr>
            <a:lvl4pPr>
              <a:defRPr sz="9600">
                <a:latin typeface="HSE Sans" panose="02000000000000000000" pitchFamily="2" charset="0"/>
              </a:defRPr>
            </a:lvl4pPr>
            <a:lvl5pPr>
              <a:defRPr sz="9600">
                <a:latin typeface="HSE Sans" panose="02000000000000000000" pitchFamily="2" charset="0"/>
              </a:defRPr>
            </a:lvl5pPr>
          </a:lstStyle>
          <a:p>
            <a:pPr lvl="0"/>
            <a:r>
              <a:rPr lang="ru-RU" sz="9600" dirty="0">
                <a:solidFill>
                  <a:srgbClr val="102D69"/>
                </a:solidFill>
                <a:latin typeface="HSE Sans" panose="02000000000000000000" pitchFamily="2" charset="0"/>
              </a:rPr>
              <a:t>152</a:t>
            </a:r>
            <a:endParaRPr lang="ru-RU" dirty="0"/>
          </a:p>
        </p:txBody>
      </p:sp>
      <p:sp>
        <p:nvSpPr>
          <p:cNvPr id="29" name="Текст 27">
            <a:extLst>
              <a:ext uri="{FF2B5EF4-FFF2-40B4-BE49-F238E27FC236}">
                <a16:creationId xmlns:a16="http://schemas.microsoft.com/office/drawing/2014/main" id="{DE7F352B-F6D9-B545-A835-443A55956E74}"/>
              </a:ext>
            </a:extLst>
          </p:cNvPr>
          <p:cNvSpPr>
            <a:spLocks noGrp="1"/>
          </p:cNvSpPr>
          <p:nvPr>
            <p:ph type="body" sz="quarter" idx="19" hasCustomPrompt="1"/>
          </p:nvPr>
        </p:nvSpPr>
        <p:spPr>
          <a:xfrm>
            <a:off x="4047007" y="2710235"/>
            <a:ext cx="2758143" cy="1164116"/>
          </a:xfrm>
          <a:prstGeom prst="rect">
            <a:avLst/>
          </a:prstGeom>
        </p:spPr>
        <p:txBody>
          <a:bodyPr lIns="0" tIns="0" rIns="0" bIns="0">
            <a:noAutofit/>
          </a:bodyPr>
          <a:lstStyle>
            <a:lvl1pPr marL="0" indent="0">
              <a:buNone/>
              <a:defRPr sz="9600">
                <a:latin typeface="HSE Sans" panose="02000000000000000000" pitchFamily="2" charset="0"/>
              </a:defRPr>
            </a:lvl1pPr>
            <a:lvl2pPr>
              <a:defRPr sz="9600">
                <a:latin typeface="HSE Sans" panose="02000000000000000000" pitchFamily="2" charset="0"/>
              </a:defRPr>
            </a:lvl2pPr>
            <a:lvl3pPr>
              <a:defRPr sz="9600">
                <a:latin typeface="HSE Sans" panose="02000000000000000000" pitchFamily="2" charset="0"/>
              </a:defRPr>
            </a:lvl3pPr>
            <a:lvl4pPr>
              <a:defRPr sz="9600">
                <a:latin typeface="HSE Sans" panose="02000000000000000000" pitchFamily="2" charset="0"/>
              </a:defRPr>
            </a:lvl4pPr>
            <a:lvl5pPr>
              <a:defRPr sz="9600">
                <a:latin typeface="HSE Sans" panose="02000000000000000000" pitchFamily="2" charset="0"/>
              </a:defRPr>
            </a:lvl5pPr>
          </a:lstStyle>
          <a:p>
            <a:pPr lvl="0"/>
            <a:r>
              <a:rPr lang="ru-RU" sz="9600" dirty="0">
                <a:solidFill>
                  <a:srgbClr val="102D69"/>
                </a:solidFill>
                <a:latin typeface="HSE Sans" panose="02000000000000000000" pitchFamily="2" charset="0"/>
              </a:rPr>
              <a:t>95</a:t>
            </a:r>
            <a:endParaRPr lang="ru-RU" dirty="0"/>
          </a:p>
        </p:txBody>
      </p:sp>
      <p:sp>
        <p:nvSpPr>
          <p:cNvPr id="30" name="Текст 27">
            <a:extLst>
              <a:ext uri="{FF2B5EF4-FFF2-40B4-BE49-F238E27FC236}">
                <a16:creationId xmlns:a16="http://schemas.microsoft.com/office/drawing/2014/main" id="{D1D5AF9F-C1B0-7842-8789-1DB8963D981B}"/>
              </a:ext>
            </a:extLst>
          </p:cNvPr>
          <p:cNvSpPr>
            <a:spLocks noGrp="1"/>
          </p:cNvSpPr>
          <p:nvPr>
            <p:ph type="body" sz="quarter" idx="20" hasCustomPrompt="1"/>
          </p:nvPr>
        </p:nvSpPr>
        <p:spPr>
          <a:xfrm>
            <a:off x="7518938" y="2710235"/>
            <a:ext cx="2758143" cy="1164116"/>
          </a:xfrm>
          <a:prstGeom prst="rect">
            <a:avLst/>
          </a:prstGeom>
        </p:spPr>
        <p:txBody>
          <a:bodyPr lIns="0" tIns="0" rIns="0" bIns="0">
            <a:noAutofit/>
          </a:bodyPr>
          <a:lstStyle>
            <a:lvl1pPr marL="0" indent="0">
              <a:buNone/>
              <a:defRPr sz="9600">
                <a:latin typeface="HSE Sans" panose="02000000000000000000" pitchFamily="2" charset="0"/>
              </a:defRPr>
            </a:lvl1pPr>
            <a:lvl2pPr>
              <a:defRPr sz="9600">
                <a:latin typeface="HSE Sans" panose="02000000000000000000" pitchFamily="2" charset="0"/>
              </a:defRPr>
            </a:lvl2pPr>
            <a:lvl3pPr>
              <a:defRPr sz="9600">
                <a:latin typeface="HSE Sans" panose="02000000000000000000" pitchFamily="2" charset="0"/>
              </a:defRPr>
            </a:lvl3pPr>
            <a:lvl4pPr>
              <a:defRPr sz="9600">
                <a:latin typeface="HSE Sans" panose="02000000000000000000" pitchFamily="2" charset="0"/>
              </a:defRPr>
            </a:lvl4pPr>
            <a:lvl5pPr>
              <a:defRPr sz="9600">
                <a:latin typeface="HSE Sans" panose="02000000000000000000" pitchFamily="2" charset="0"/>
              </a:defRPr>
            </a:lvl5pPr>
          </a:lstStyle>
          <a:p>
            <a:pPr lvl="0"/>
            <a:r>
              <a:rPr lang="ru-RU" sz="9600" dirty="0">
                <a:solidFill>
                  <a:srgbClr val="102D69"/>
                </a:solidFill>
                <a:latin typeface="HSE Sans" panose="02000000000000000000" pitchFamily="2" charset="0"/>
              </a:rPr>
              <a:t>284</a:t>
            </a:r>
            <a:endParaRPr lang="ru-RU" dirty="0"/>
          </a:p>
        </p:txBody>
      </p:sp>
      <p:sp>
        <p:nvSpPr>
          <p:cNvPr id="18" name="Текст 37">
            <a:extLst>
              <a:ext uri="{FF2B5EF4-FFF2-40B4-BE49-F238E27FC236}">
                <a16:creationId xmlns:a16="http://schemas.microsoft.com/office/drawing/2014/main" id="{37B4962B-A5BA-AB4F-AFB3-5BF3A0AD0352}"/>
              </a:ext>
            </a:extLst>
          </p:cNvPr>
          <p:cNvSpPr>
            <a:spLocks noGrp="1"/>
          </p:cNvSpPr>
          <p:nvPr>
            <p:ph type="body" sz="quarter" idx="13" hasCustomPrompt="1"/>
          </p:nvPr>
        </p:nvSpPr>
        <p:spPr>
          <a:xfrm>
            <a:off x="1143689" y="540904"/>
            <a:ext cx="1901825" cy="415925"/>
          </a:xfrm>
          <a:prstGeom prst="rect">
            <a:avLst/>
          </a:prstGeom>
        </p:spPr>
        <p:txBody>
          <a:bodyPr lIns="0" tIns="0" rIns="0" bIns="0">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000" b="0" i="0">
                <a:latin typeface="HSE Sans" panose="02000000000000000000" pitchFamily="2" charset="0"/>
              </a:defRPr>
            </a:lvl1pPr>
            <a:lvl2pPr marL="457200" indent="0">
              <a:lnSpc>
                <a:spcPct val="100000"/>
              </a:lnSpc>
              <a:buNone/>
              <a:defRPr sz="1000" b="0" i="0">
                <a:latin typeface="HSE Sans" panose="02000000000000000000" pitchFamily="2" charset="0"/>
              </a:defRPr>
            </a:lvl2pPr>
            <a:lvl3pPr marL="914400" indent="0">
              <a:lnSpc>
                <a:spcPct val="100000"/>
              </a:lnSpc>
              <a:buNone/>
              <a:defRPr sz="1000" b="0" i="0">
                <a:latin typeface="HSE Sans" panose="02000000000000000000" pitchFamily="2" charset="0"/>
              </a:defRPr>
            </a:lvl3pPr>
            <a:lvl4pPr marL="1371600" indent="0">
              <a:lnSpc>
                <a:spcPct val="100000"/>
              </a:lnSpc>
              <a:buNone/>
              <a:defRPr sz="1000" b="0" i="0">
                <a:latin typeface="HSE Sans" panose="02000000000000000000" pitchFamily="2" charset="0"/>
              </a:defRPr>
            </a:lvl4pPr>
            <a:lvl5pPr marL="1828800" indent="0">
              <a:lnSpc>
                <a:spcPct val="100000"/>
              </a:lnSpc>
              <a:buNone/>
              <a:defRPr sz="1000" b="0" i="0">
                <a:latin typeface="HSE Sans" panose="02000000000000000000" pitchFamily="2" charset="0"/>
              </a:defRPr>
            </a:lvl5pPr>
          </a:lstStyle>
          <a:p>
            <a:r>
              <a:rPr lang="en-US" sz="1000" dirty="0">
                <a:latin typeface="HSE Sans" panose="02000000000000000000" pitchFamily="2" charset="0"/>
              </a:rPr>
              <a:t>Name of subdivisions in two or three lines </a:t>
            </a:r>
            <a:r>
              <a:rPr lang="en-GB" sz="1000" dirty="0">
                <a:latin typeface="HSE Sans" panose="02000000000000000000" pitchFamily="2" charset="0"/>
              </a:rPr>
              <a:t>(10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19" name="Текст 39">
            <a:extLst>
              <a:ext uri="{FF2B5EF4-FFF2-40B4-BE49-F238E27FC236}">
                <a16:creationId xmlns:a16="http://schemas.microsoft.com/office/drawing/2014/main" id="{78AD85C2-6CFD-A94C-8134-2B3392A33196}"/>
              </a:ext>
            </a:extLst>
          </p:cNvPr>
          <p:cNvSpPr>
            <a:spLocks noGrp="1"/>
          </p:cNvSpPr>
          <p:nvPr>
            <p:ph type="body" sz="quarter" idx="14" hasCustomPrompt="1"/>
          </p:nvPr>
        </p:nvSpPr>
        <p:spPr>
          <a:xfrm>
            <a:off x="3459163"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20" name="Текст 39">
            <a:extLst>
              <a:ext uri="{FF2B5EF4-FFF2-40B4-BE49-F238E27FC236}">
                <a16:creationId xmlns:a16="http://schemas.microsoft.com/office/drawing/2014/main" id="{C50CF571-E523-5440-B1C9-D74160206AED}"/>
              </a:ext>
            </a:extLst>
          </p:cNvPr>
          <p:cNvSpPr>
            <a:spLocks noGrp="1"/>
          </p:cNvSpPr>
          <p:nvPr>
            <p:ph type="body" sz="quarter" idx="15" hasCustomPrompt="1"/>
          </p:nvPr>
        </p:nvSpPr>
        <p:spPr>
          <a:xfrm>
            <a:off x="6259892"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Tree>
    <p:extLst>
      <p:ext uri="{BB962C8B-B14F-4D97-AF65-F5344CB8AC3E}">
        <p14:creationId xmlns:p14="http://schemas.microsoft.com/office/powerpoint/2010/main" val="2057052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Таблица_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descr="Icon&#10;&#10;Description automatically generated">
            <a:extLst>
              <a:ext uri="{FF2B5EF4-FFF2-40B4-BE49-F238E27FC236}">
                <a16:creationId xmlns:a16="http://schemas.microsoft.com/office/drawing/2014/main" id="{C5425806-16DD-844E-927C-26E7143A9ED8}"/>
              </a:ext>
            </a:extLst>
          </p:cNvPr>
          <p:cNvPicPr>
            <a:picLocks noChangeAspect="1"/>
          </p:cNvPicPr>
          <p:nvPr userDrawn="1"/>
        </p:nvPicPr>
        <p:blipFill>
          <a:blip r:embed="rId3"/>
          <a:stretch>
            <a:fillRect/>
          </a:stretch>
        </p:blipFill>
        <p:spPr>
          <a:xfrm>
            <a:off x="517199" y="464363"/>
            <a:ext cx="448276" cy="448276"/>
          </a:xfrm>
          <a:prstGeom prst="rect">
            <a:avLst/>
          </a:prstGeom>
        </p:spPr>
      </p:pic>
      <p:cxnSp>
        <p:nvCxnSpPr>
          <p:cNvPr id="6" name="Straight Connector 19">
            <a:extLst>
              <a:ext uri="{FF2B5EF4-FFF2-40B4-BE49-F238E27FC236}">
                <a16:creationId xmlns:a16="http://schemas.microsoft.com/office/drawing/2014/main" id="{479746FF-3282-DF46-9D7C-D80431604A55}"/>
              </a:ext>
            </a:extLst>
          </p:cNvPr>
          <p:cNvCxnSpPr>
            <a:cxnSpLocks/>
          </p:cNvCxnSpPr>
          <p:nvPr userDrawn="1"/>
        </p:nvCxnSpPr>
        <p:spPr>
          <a:xfrm>
            <a:off x="329868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7" name="Straight Connector 21">
            <a:extLst>
              <a:ext uri="{FF2B5EF4-FFF2-40B4-BE49-F238E27FC236}">
                <a16:creationId xmlns:a16="http://schemas.microsoft.com/office/drawing/2014/main" id="{51B44297-B0E7-D74D-B291-D39A0D468B42}"/>
              </a:ext>
            </a:extLst>
          </p:cNvPr>
          <p:cNvCxnSpPr>
            <a:cxnSpLocks/>
          </p:cNvCxnSpPr>
          <p:nvPr userDrawn="1"/>
        </p:nvCxnSpPr>
        <p:spPr>
          <a:xfrm>
            <a:off x="609941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8" name="Straight Connector 25">
            <a:extLst>
              <a:ext uri="{FF2B5EF4-FFF2-40B4-BE49-F238E27FC236}">
                <a16:creationId xmlns:a16="http://schemas.microsoft.com/office/drawing/2014/main" id="{0EA4A057-F0CB-E04F-B472-4A1ABFB64C66}"/>
              </a:ext>
            </a:extLst>
          </p:cNvPr>
          <p:cNvCxnSpPr>
            <a:cxnSpLocks/>
          </p:cNvCxnSpPr>
          <p:nvPr userDrawn="1"/>
        </p:nvCxnSpPr>
        <p:spPr>
          <a:xfrm>
            <a:off x="10277081"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64502F5-56EE-354B-A3B1-E79F8B005172}"/>
              </a:ext>
            </a:extLst>
          </p:cNvPr>
          <p:cNvSpPr txBox="1"/>
          <p:nvPr userDrawn="1"/>
        </p:nvSpPr>
        <p:spPr>
          <a:xfrm>
            <a:off x="10410201" y="532278"/>
            <a:ext cx="671977" cy="307777"/>
          </a:xfrm>
          <a:prstGeom prst="rect">
            <a:avLst/>
          </a:prstGeom>
          <a:noFill/>
        </p:spPr>
        <p:txBody>
          <a:bodyPr wrap="square" lIns="0" tIns="0" rIns="0" bIns="0" rtlCol="0">
            <a:spAutoFit/>
          </a:bodyPr>
          <a:lstStyle/>
          <a:p>
            <a:fld id="{32AF94B5-93D7-5247-B727-C7089232F508}" type="slidenum">
              <a:rPr lang="ru-RU" sz="2000" smtClean="0">
                <a:solidFill>
                  <a:srgbClr val="102D69"/>
                </a:solidFill>
                <a:latin typeface="HSE Sans" panose="02000000000000000000" pitchFamily="2" charset="0"/>
              </a:rPr>
              <a:t>‹#›</a:t>
            </a:fld>
            <a:endParaRPr lang="ru-RU" sz="2000" dirty="0">
              <a:solidFill>
                <a:srgbClr val="102D69"/>
              </a:solidFill>
              <a:latin typeface="HSE Sans" panose="02000000000000000000" pitchFamily="2" charset="0"/>
            </a:endParaRPr>
          </a:p>
        </p:txBody>
      </p:sp>
      <p:cxnSp>
        <p:nvCxnSpPr>
          <p:cNvPr id="10" name="Straight Connector 59">
            <a:extLst>
              <a:ext uri="{FF2B5EF4-FFF2-40B4-BE49-F238E27FC236}">
                <a16:creationId xmlns:a16="http://schemas.microsoft.com/office/drawing/2014/main" id="{A80E0956-5C10-CC40-A426-CBD2E0C4158E}"/>
              </a:ext>
            </a:extLst>
          </p:cNvPr>
          <p:cNvCxnSpPr>
            <a:cxnSpLocks/>
          </p:cNvCxnSpPr>
          <p:nvPr userDrawn="1"/>
        </p:nvCxnSpPr>
        <p:spPr>
          <a:xfrm>
            <a:off x="11643868"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15" name="Текст 22">
            <a:extLst>
              <a:ext uri="{FF2B5EF4-FFF2-40B4-BE49-F238E27FC236}">
                <a16:creationId xmlns:a16="http://schemas.microsoft.com/office/drawing/2014/main" id="{51340CB4-0355-3640-A212-F684523CDCCF}"/>
              </a:ext>
            </a:extLst>
          </p:cNvPr>
          <p:cNvSpPr>
            <a:spLocks noGrp="1"/>
          </p:cNvSpPr>
          <p:nvPr>
            <p:ph type="body" sz="quarter" idx="17" hasCustomPrompt="1"/>
          </p:nvPr>
        </p:nvSpPr>
        <p:spPr>
          <a:xfrm>
            <a:off x="585787" y="1447065"/>
            <a:ext cx="11058065" cy="307778"/>
          </a:xfrm>
          <a:prstGeom prst="rect">
            <a:avLst/>
          </a:prstGeom>
        </p:spPr>
        <p:txBody>
          <a:bodyPr lIns="0" tIns="0" rIns="0" bIns="0">
            <a:noAutofit/>
          </a:bodyPr>
          <a:lstStyle>
            <a:lvl1pPr marL="0" indent="0">
              <a:buNone/>
              <a:defRPr sz="1600" b="0" i="0">
                <a:solidFill>
                  <a:srgbClr val="0E2D69"/>
                </a:solidFill>
                <a:latin typeface="HSE Sans" panose="02000000000000000000" pitchFamily="2" charset="0"/>
              </a:defRPr>
            </a:lvl1pPr>
            <a:lvl2pPr>
              <a:defRPr sz="1600" b="0" i="0">
                <a:solidFill>
                  <a:srgbClr val="0E2D69"/>
                </a:solidFill>
                <a:latin typeface="HSE Sans" panose="02000000000000000000" pitchFamily="2" charset="0"/>
              </a:defRPr>
            </a:lvl2pPr>
            <a:lvl3pPr>
              <a:defRPr sz="1600" b="0" i="0">
                <a:solidFill>
                  <a:srgbClr val="0E2D69"/>
                </a:solidFill>
                <a:latin typeface="HSE Sans" panose="02000000000000000000" pitchFamily="2" charset="0"/>
              </a:defRPr>
            </a:lvl3pPr>
            <a:lvl4pPr>
              <a:defRPr sz="1600" b="0" i="0">
                <a:solidFill>
                  <a:srgbClr val="0E2D69"/>
                </a:solidFill>
                <a:latin typeface="HSE Sans" panose="02000000000000000000" pitchFamily="2" charset="0"/>
              </a:defRPr>
            </a:lvl4pPr>
            <a:lvl5pPr>
              <a:defRPr sz="1600" b="0" i="0">
                <a:solidFill>
                  <a:srgbClr val="0E2D69"/>
                </a:solidFill>
                <a:latin typeface="HSE Sans" panose="02000000000000000000" pitchFamily="2" charset="0"/>
              </a:defRPr>
            </a:lvl5pPr>
          </a:lstStyle>
          <a:p>
            <a:r>
              <a:rPr lang="en-US" sz="1600" dirty="0">
                <a:solidFill>
                  <a:srgbClr val="102D69"/>
                </a:solidFill>
                <a:latin typeface="HSE Sans" panose="02000000000000000000" pitchFamily="2" charset="0"/>
              </a:rPr>
              <a:t>Name of table</a:t>
            </a:r>
            <a:r>
              <a:rPr lang="ru-RU" sz="1600" dirty="0">
                <a:solidFill>
                  <a:srgbClr val="102D69"/>
                </a:solidFill>
                <a:latin typeface="HSE Sans" panose="02000000000000000000" pitchFamily="2" charset="0"/>
              </a:rPr>
              <a:t>. </a:t>
            </a:r>
            <a:r>
              <a:rPr lang="en-US" sz="1600" dirty="0">
                <a:solidFill>
                  <a:srgbClr val="102D69"/>
                </a:solidFill>
                <a:latin typeface="HSE Sans" panose="02000000000000000000" pitchFamily="2" charset="0"/>
              </a:rPr>
              <a:t>Please note that the name of the table should be smaller than headlines (16 </a:t>
            </a:r>
            <a:r>
              <a:rPr lang="en-US" sz="1600" dirty="0" err="1">
                <a:solidFill>
                  <a:srgbClr val="102D69"/>
                </a:solidFill>
                <a:latin typeface="HSE Sans" panose="02000000000000000000" pitchFamily="2" charset="0"/>
              </a:rPr>
              <a:t>pt</a:t>
            </a:r>
            <a:r>
              <a:rPr lang="en-US" sz="1600" dirty="0">
                <a:solidFill>
                  <a:srgbClr val="102D69"/>
                </a:solidFill>
                <a:latin typeface="HSE Sans" panose="02000000000000000000" pitchFamily="2" charset="0"/>
              </a:rPr>
              <a:t>)</a:t>
            </a:r>
            <a:endParaRPr lang="ru-RU" sz="1600" dirty="0">
              <a:solidFill>
                <a:srgbClr val="102D69"/>
              </a:solidFill>
              <a:latin typeface="HSE Sans" panose="02000000000000000000" pitchFamily="2" charset="0"/>
            </a:endParaRPr>
          </a:p>
        </p:txBody>
      </p:sp>
      <p:sp>
        <p:nvSpPr>
          <p:cNvPr id="17" name="Текст 16">
            <a:extLst>
              <a:ext uri="{FF2B5EF4-FFF2-40B4-BE49-F238E27FC236}">
                <a16:creationId xmlns:a16="http://schemas.microsoft.com/office/drawing/2014/main" id="{8C6F2EA4-CEDC-324C-9C06-8713118041EB}"/>
              </a:ext>
            </a:extLst>
          </p:cNvPr>
          <p:cNvSpPr>
            <a:spLocks noGrp="1"/>
          </p:cNvSpPr>
          <p:nvPr>
            <p:ph type="body" sz="quarter" idx="18" hasCustomPrompt="1"/>
          </p:nvPr>
        </p:nvSpPr>
        <p:spPr>
          <a:xfrm>
            <a:off x="585788" y="5739189"/>
            <a:ext cx="6824303" cy="703205"/>
          </a:xfrm>
          <a:prstGeom prst="rect">
            <a:avLst/>
          </a:prstGeom>
        </p:spPr>
        <p:txBody>
          <a:bodyPr lIns="0" tIns="0" rIns="0" bIns="0">
            <a:normAutofit/>
          </a:bodyPr>
          <a:lstStyle>
            <a:lvl1pPr marL="0" marR="0" indent="0" algn="l" defTabSz="914400" rtl="0" eaLnBrk="1" fontAlgn="auto" latinLnBrk="0" hangingPunct="1">
              <a:lnSpc>
                <a:spcPct val="100000"/>
              </a:lnSpc>
              <a:spcBef>
                <a:spcPts val="600"/>
              </a:spcBef>
              <a:spcAft>
                <a:spcPts val="0"/>
              </a:spcAft>
              <a:buClrTx/>
              <a:buSzTx/>
              <a:buFontTx/>
              <a:buNone/>
              <a:tabLst/>
              <a:defRPr sz="1300" b="0" i="0">
                <a:solidFill>
                  <a:srgbClr val="0E2D69"/>
                </a:solidFill>
                <a:latin typeface="HSE Sans" panose="02000000000000000000" pitchFamily="2" charset="0"/>
              </a:defRPr>
            </a:lvl1pPr>
            <a:lvl2pPr>
              <a:defRPr sz="1300" b="0" i="0">
                <a:solidFill>
                  <a:srgbClr val="0E2D69"/>
                </a:solidFill>
                <a:latin typeface="HSE Sans" panose="02000000000000000000" pitchFamily="2" charset="0"/>
              </a:defRPr>
            </a:lvl2pPr>
            <a:lvl3pPr>
              <a:defRPr sz="1300" b="0" i="0">
                <a:solidFill>
                  <a:srgbClr val="0E2D69"/>
                </a:solidFill>
                <a:latin typeface="HSE Sans" panose="02000000000000000000" pitchFamily="2" charset="0"/>
              </a:defRPr>
            </a:lvl3pPr>
            <a:lvl4pPr>
              <a:defRPr sz="1300" b="0" i="0">
                <a:solidFill>
                  <a:srgbClr val="0E2D69"/>
                </a:solidFill>
                <a:latin typeface="HSE Sans" panose="02000000000000000000" pitchFamily="2" charset="0"/>
              </a:defRPr>
            </a:lvl4pPr>
            <a:lvl5pPr>
              <a:defRPr sz="1300" b="0" i="0">
                <a:solidFill>
                  <a:srgbClr val="0E2D69"/>
                </a:solidFill>
                <a:latin typeface="HSE Sans" panose="02000000000000000000" pitchFamily="2" charset="0"/>
              </a:defRPr>
            </a:lvl5p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US" sz="1300" b="0" dirty="0">
                <a:ln>
                  <a:noFill/>
                </a:ln>
                <a:latin typeface="HSE Sans" panose="02000000000000000000" pitchFamily="2" charset="0"/>
              </a:rPr>
              <a:t>We recommend using bold face with due care; try using bold face for important information. </a:t>
            </a:r>
            <a:r>
              <a:rPr lang="en-US" sz="1300" dirty="0">
                <a:latin typeface="HSE Sans" panose="02000000000000000000" pitchFamily="2" charset="0"/>
              </a:rPr>
              <a:t>Also, try not to use bold face with cell shading; one feature should be sufficient.</a:t>
            </a:r>
            <a:endParaRPr lang="en-RU" sz="1300" b="0" dirty="0">
              <a:ln>
                <a:noFill/>
              </a:ln>
              <a:latin typeface="HSE Sans" panose="02000000000000000000" pitchFamily="2" charset="0"/>
            </a:endParaRPr>
          </a:p>
        </p:txBody>
      </p:sp>
      <p:sp>
        <p:nvSpPr>
          <p:cNvPr id="19" name="Таблица 18">
            <a:extLst>
              <a:ext uri="{FF2B5EF4-FFF2-40B4-BE49-F238E27FC236}">
                <a16:creationId xmlns:a16="http://schemas.microsoft.com/office/drawing/2014/main" id="{7B291085-A9B9-D842-B1A7-96258FAF012C}"/>
              </a:ext>
            </a:extLst>
          </p:cNvPr>
          <p:cNvSpPr>
            <a:spLocks noGrp="1"/>
          </p:cNvSpPr>
          <p:nvPr>
            <p:ph type="tbl" sz="quarter" idx="19"/>
          </p:nvPr>
        </p:nvSpPr>
        <p:spPr>
          <a:xfrm>
            <a:off x="585787" y="1984076"/>
            <a:ext cx="11058527" cy="3519576"/>
          </a:xfrm>
          <a:prstGeom prst="rect">
            <a:avLst/>
          </a:prstGeom>
        </p:spPr>
        <p:txBody>
          <a:bodyPr/>
          <a:lstStyle/>
          <a:p>
            <a:endParaRPr lang="ru-RU"/>
          </a:p>
        </p:txBody>
      </p:sp>
      <p:sp>
        <p:nvSpPr>
          <p:cNvPr id="16" name="Текст 37">
            <a:extLst>
              <a:ext uri="{FF2B5EF4-FFF2-40B4-BE49-F238E27FC236}">
                <a16:creationId xmlns:a16="http://schemas.microsoft.com/office/drawing/2014/main" id="{252B365F-6D89-0045-99CC-0F0D3EF2DA0F}"/>
              </a:ext>
            </a:extLst>
          </p:cNvPr>
          <p:cNvSpPr>
            <a:spLocks noGrp="1"/>
          </p:cNvSpPr>
          <p:nvPr>
            <p:ph type="body" sz="quarter" idx="13" hasCustomPrompt="1"/>
          </p:nvPr>
        </p:nvSpPr>
        <p:spPr>
          <a:xfrm>
            <a:off x="1143689" y="540904"/>
            <a:ext cx="1901825" cy="415925"/>
          </a:xfrm>
          <a:prstGeom prst="rect">
            <a:avLst/>
          </a:prstGeom>
        </p:spPr>
        <p:txBody>
          <a:bodyPr lIns="0" tIns="0" rIns="0" bIns="0">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000" b="0" i="0">
                <a:latin typeface="HSE Sans" panose="02000000000000000000" pitchFamily="2" charset="0"/>
              </a:defRPr>
            </a:lvl1pPr>
            <a:lvl2pPr marL="457200" indent="0">
              <a:lnSpc>
                <a:spcPct val="100000"/>
              </a:lnSpc>
              <a:buNone/>
              <a:defRPr sz="1000" b="0" i="0">
                <a:latin typeface="HSE Sans" panose="02000000000000000000" pitchFamily="2" charset="0"/>
              </a:defRPr>
            </a:lvl2pPr>
            <a:lvl3pPr marL="914400" indent="0">
              <a:lnSpc>
                <a:spcPct val="100000"/>
              </a:lnSpc>
              <a:buNone/>
              <a:defRPr sz="1000" b="0" i="0">
                <a:latin typeface="HSE Sans" panose="02000000000000000000" pitchFamily="2" charset="0"/>
              </a:defRPr>
            </a:lvl3pPr>
            <a:lvl4pPr marL="1371600" indent="0">
              <a:lnSpc>
                <a:spcPct val="100000"/>
              </a:lnSpc>
              <a:buNone/>
              <a:defRPr sz="1000" b="0" i="0">
                <a:latin typeface="HSE Sans" panose="02000000000000000000" pitchFamily="2" charset="0"/>
              </a:defRPr>
            </a:lvl4pPr>
            <a:lvl5pPr marL="1828800" indent="0">
              <a:lnSpc>
                <a:spcPct val="100000"/>
              </a:lnSpc>
              <a:buNone/>
              <a:defRPr sz="1000" b="0" i="0">
                <a:latin typeface="HSE Sans" panose="02000000000000000000" pitchFamily="2" charset="0"/>
              </a:defRPr>
            </a:lvl5pPr>
          </a:lstStyle>
          <a:p>
            <a:r>
              <a:rPr lang="en-US" sz="1000" dirty="0">
                <a:latin typeface="HSE Sans" panose="02000000000000000000" pitchFamily="2" charset="0"/>
              </a:rPr>
              <a:t>Name of subdivisions in two or three lines </a:t>
            </a:r>
            <a:r>
              <a:rPr lang="en-GB" sz="1000" dirty="0">
                <a:latin typeface="HSE Sans" panose="02000000000000000000" pitchFamily="2" charset="0"/>
              </a:rPr>
              <a:t>(10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18" name="Текст 39">
            <a:extLst>
              <a:ext uri="{FF2B5EF4-FFF2-40B4-BE49-F238E27FC236}">
                <a16:creationId xmlns:a16="http://schemas.microsoft.com/office/drawing/2014/main" id="{C9CC4AE0-EDCC-9A4F-97C4-4CAFF1F1EBCF}"/>
              </a:ext>
            </a:extLst>
          </p:cNvPr>
          <p:cNvSpPr>
            <a:spLocks noGrp="1"/>
          </p:cNvSpPr>
          <p:nvPr>
            <p:ph type="body" sz="quarter" idx="14" hasCustomPrompt="1"/>
          </p:nvPr>
        </p:nvSpPr>
        <p:spPr>
          <a:xfrm>
            <a:off x="3459163"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20" name="Текст 39">
            <a:extLst>
              <a:ext uri="{FF2B5EF4-FFF2-40B4-BE49-F238E27FC236}">
                <a16:creationId xmlns:a16="http://schemas.microsoft.com/office/drawing/2014/main" id="{185F6674-A1EC-1846-AEB5-DA4959807147}"/>
              </a:ext>
            </a:extLst>
          </p:cNvPr>
          <p:cNvSpPr>
            <a:spLocks noGrp="1"/>
          </p:cNvSpPr>
          <p:nvPr>
            <p:ph type="body" sz="quarter" idx="15" hasCustomPrompt="1"/>
          </p:nvPr>
        </p:nvSpPr>
        <p:spPr>
          <a:xfrm>
            <a:off x="6259892"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Tree>
    <p:extLst>
      <p:ext uri="{BB962C8B-B14F-4D97-AF65-F5344CB8AC3E}">
        <p14:creationId xmlns:p14="http://schemas.microsoft.com/office/powerpoint/2010/main" val="2440160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Таблица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Picture 4" descr="Icon&#10;&#10;Description automatically generated">
            <a:extLst>
              <a:ext uri="{FF2B5EF4-FFF2-40B4-BE49-F238E27FC236}">
                <a16:creationId xmlns:a16="http://schemas.microsoft.com/office/drawing/2014/main" id="{259ABC72-D738-1143-BF2A-D85AE9A4F73B}"/>
              </a:ext>
            </a:extLst>
          </p:cNvPr>
          <p:cNvPicPr>
            <a:picLocks noChangeAspect="1"/>
          </p:cNvPicPr>
          <p:nvPr userDrawn="1"/>
        </p:nvPicPr>
        <p:blipFill>
          <a:blip r:embed="rId3"/>
          <a:stretch>
            <a:fillRect/>
          </a:stretch>
        </p:blipFill>
        <p:spPr>
          <a:xfrm>
            <a:off x="517199" y="464363"/>
            <a:ext cx="448276" cy="448276"/>
          </a:xfrm>
          <a:prstGeom prst="rect">
            <a:avLst/>
          </a:prstGeom>
        </p:spPr>
      </p:pic>
      <p:cxnSp>
        <p:nvCxnSpPr>
          <p:cNvPr id="9" name="Straight Connector 19">
            <a:extLst>
              <a:ext uri="{FF2B5EF4-FFF2-40B4-BE49-F238E27FC236}">
                <a16:creationId xmlns:a16="http://schemas.microsoft.com/office/drawing/2014/main" id="{237A1E42-2FC3-8841-8C41-992C5BC2368D}"/>
              </a:ext>
            </a:extLst>
          </p:cNvPr>
          <p:cNvCxnSpPr>
            <a:cxnSpLocks/>
          </p:cNvCxnSpPr>
          <p:nvPr userDrawn="1"/>
        </p:nvCxnSpPr>
        <p:spPr>
          <a:xfrm>
            <a:off x="329868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10" name="Straight Connector 21">
            <a:extLst>
              <a:ext uri="{FF2B5EF4-FFF2-40B4-BE49-F238E27FC236}">
                <a16:creationId xmlns:a16="http://schemas.microsoft.com/office/drawing/2014/main" id="{47503EA0-3883-E24D-9EB8-7B6175182929}"/>
              </a:ext>
            </a:extLst>
          </p:cNvPr>
          <p:cNvCxnSpPr>
            <a:cxnSpLocks/>
          </p:cNvCxnSpPr>
          <p:nvPr userDrawn="1"/>
        </p:nvCxnSpPr>
        <p:spPr>
          <a:xfrm>
            <a:off x="6099416"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cxnSp>
        <p:nvCxnSpPr>
          <p:cNvPr id="11" name="Straight Connector 25">
            <a:extLst>
              <a:ext uri="{FF2B5EF4-FFF2-40B4-BE49-F238E27FC236}">
                <a16:creationId xmlns:a16="http://schemas.microsoft.com/office/drawing/2014/main" id="{E0144DF2-9891-324D-B34E-AFA025FBCBF9}"/>
              </a:ext>
            </a:extLst>
          </p:cNvPr>
          <p:cNvCxnSpPr>
            <a:cxnSpLocks/>
          </p:cNvCxnSpPr>
          <p:nvPr userDrawn="1"/>
        </p:nvCxnSpPr>
        <p:spPr>
          <a:xfrm>
            <a:off x="10277081"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33F65D6-1072-F140-B6A5-758D7B595A92}"/>
              </a:ext>
            </a:extLst>
          </p:cNvPr>
          <p:cNvSpPr txBox="1"/>
          <p:nvPr userDrawn="1"/>
        </p:nvSpPr>
        <p:spPr>
          <a:xfrm>
            <a:off x="10410201" y="532278"/>
            <a:ext cx="671977" cy="307777"/>
          </a:xfrm>
          <a:prstGeom prst="rect">
            <a:avLst/>
          </a:prstGeom>
          <a:noFill/>
        </p:spPr>
        <p:txBody>
          <a:bodyPr wrap="square" lIns="0" tIns="0" rIns="0" bIns="0" rtlCol="0">
            <a:spAutoFit/>
          </a:bodyPr>
          <a:lstStyle/>
          <a:p>
            <a:fld id="{32AF94B5-93D7-5247-B727-C7089232F508}" type="slidenum">
              <a:rPr lang="ru-RU" sz="2000" smtClean="0">
                <a:solidFill>
                  <a:srgbClr val="102D69"/>
                </a:solidFill>
                <a:latin typeface="HSE Sans" panose="02000000000000000000" pitchFamily="2" charset="0"/>
              </a:rPr>
              <a:t>‹#›</a:t>
            </a:fld>
            <a:endParaRPr lang="ru-RU" sz="2000" dirty="0">
              <a:solidFill>
                <a:srgbClr val="102D69"/>
              </a:solidFill>
              <a:latin typeface="HSE Sans" panose="02000000000000000000" pitchFamily="2" charset="0"/>
            </a:endParaRPr>
          </a:p>
        </p:txBody>
      </p:sp>
      <p:cxnSp>
        <p:nvCxnSpPr>
          <p:cNvPr id="13" name="Straight Connector 59">
            <a:extLst>
              <a:ext uri="{FF2B5EF4-FFF2-40B4-BE49-F238E27FC236}">
                <a16:creationId xmlns:a16="http://schemas.microsoft.com/office/drawing/2014/main" id="{5F1F09D4-22FA-7B4B-9488-F8FDDCC2D447}"/>
              </a:ext>
            </a:extLst>
          </p:cNvPr>
          <p:cNvCxnSpPr>
            <a:cxnSpLocks/>
          </p:cNvCxnSpPr>
          <p:nvPr userDrawn="1"/>
        </p:nvCxnSpPr>
        <p:spPr>
          <a:xfrm>
            <a:off x="11643868" y="464363"/>
            <a:ext cx="0" cy="586260"/>
          </a:xfrm>
          <a:prstGeom prst="line">
            <a:avLst/>
          </a:prstGeom>
          <a:ln w="12700">
            <a:solidFill>
              <a:srgbClr val="102D69"/>
            </a:solidFill>
          </a:ln>
        </p:spPr>
        <p:style>
          <a:lnRef idx="1">
            <a:schemeClr val="accent1"/>
          </a:lnRef>
          <a:fillRef idx="0">
            <a:schemeClr val="accent1"/>
          </a:fillRef>
          <a:effectRef idx="0">
            <a:schemeClr val="accent1"/>
          </a:effectRef>
          <a:fontRef idx="minor">
            <a:schemeClr val="tx1"/>
          </a:fontRef>
        </p:style>
      </p:cxnSp>
      <p:sp>
        <p:nvSpPr>
          <p:cNvPr id="18" name="Текст 22">
            <a:extLst>
              <a:ext uri="{FF2B5EF4-FFF2-40B4-BE49-F238E27FC236}">
                <a16:creationId xmlns:a16="http://schemas.microsoft.com/office/drawing/2014/main" id="{4D940599-2B77-CE47-91E6-CDB51ADE1840}"/>
              </a:ext>
            </a:extLst>
          </p:cNvPr>
          <p:cNvSpPr>
            <a:spLocks noGrp="1"/>
          </p:cNvSpPr>
          <p:nvPr>
            <p:ph type="body" sz="quarter" idx="17" hasCustomPrompt="1"/>
          </p:nvPr>
        </p:nvSpPr>
        <p:spPr>
          <a:xfrm>
            <a:off x="585787" y="1447064"/>
            <a:ext cx="7617877" cy="537011"/>
          </a:xfrm>
          <a:prstGeom prst="rect">
            <a:avLst/>
          </a:prstGeom>
        </p:spPr>
        <p:txBody>
          <a:bodyPr lIns="0" tIns="0" rIns="0" bIns="0">
            <a:noAutofit/>
          </a:bodyPr>
          <a:lstStyle>
            <a:lvl1pPr marL="0" indent="0">
              <a:buNone/>
              <a:defRPr sz="1600" b="0" i="0">
                <a:solidFill>
                  <a:srgbClr val="0E2D69"/>
                </a:solidFill>
                <a:latin typeface="HSE Sans" panose="02000000000000000000" pitchFamily="2" charset="0"/>
              </a:defRPr>
            </a:lvl1pPr>
            <a:lvl2pPr>
              <a:defRPr sz="1600" b="0" i="0">
                <a:solidFill>
                  <a:srgbClr val="0E2D69"/>
                </a:solidFill>
                <a:latin typeface="HSE Sans" panose="02000000000000000000" pitchFamily="2" charset="0"/>
              </a:defRPr>
            </a:lvl2pPr>
            <a:lvl3pPr>
              <a:defRPr sz="1600" b="0" i="0">
                <a:solidFill>
                  <a:srgbClr val="0E2D69"/>
                </a:solidFill>
                <a:latin typeface="HSE Sans" panose="02000000000000000000" pitchFamily="2" charset="0"/>
              </a:defRPr>
            </a:lvl3pPr>
            <a:lvl4pPr>
              <a:defRPr sz="1600" b="0" i="0">
                <a:solidFill>
                  <a:srgbClr val="0E2D69"/>
                </a:solidFill>
                <a:latin typeface="HSE Sans" panose="02000000000000000000" pitchFamily="2" charset="0"/>
              </a:defRPr>
            </a:lvl4pPr>
            <a:lvl5pPr>
              <a:defRPr sz="1600" b="0" i="0">
                <a:solidFill>
                  <a:srgbClr val="0E2D69"/>
                </a:solidFill>
                <a:latin typeface="HSE Sans" panose="02000000000000000000" pitchFamily="2" charset="0"/>
              </a:defRPr>
            </a:lvl5pPr>
          </a:lstStyle>
          <a:p>
            <a:r>
              <a:rPr lang="en-US" sz="1600" dirty="0">
                <a:solidFill>
                  <a:srgbClr val="102D69"/>
                </a:solidFill>
                <a:latin typeface="HSE Sans" panose="02000000000000000000" pitchFamily="2" charset="0"/>
              </a:rPr>
              <a:t>Name of table</a:t>
            </a:r>
            <a:r>
              <a:rPr lang="ru-RU" sz="1600" dirty="0">
                <a:solidFill>
                  <a:srgbClr val="102D69"/>
                </a:solidFill>
                <a:latin typeface="HSE Sans" panose="02000000000000000000" pitchFamily="2" charset="0"/>
              </a:rPr>
              <a:t>. </a:t>
            </a:r>
            <a:r>
              <a:rPr lang="en-US" sz="1600" dirty="0">
                <a:solidFill>
                  <a:srgbClr val="102D69"/>
                </a:solidFill>
                <a:latin typeface="HSE Sans" panose="02000000000000000000" pitchFamily="2" charset="0"/>
              </a:rPr>
              <a:t>Please note that the name of the table should be smaller than headlines (16 </a:t>
            </a:r>
            <a:r>
              <a:rPr lang="en-US" sz="1600" dirty="0" err="1">
                <a:solidFill>
                  <a:srgbClr val="102D69"/>
                </a:solidFill>
                <a:latin typeface="HSE Sans" panose="02000000000000000000" pitchFamily="2" charset="0"/>
              </a:rPr>
              <a:t>pt</a:t>
            </a:r>
            <a:r>
              <a:rPr lang="en-US" sz="1600" dirty="0">
                <a:solidFill>
                  <a:srgbClr val="102D69"/>
                </a:solidFill>
                <a:latin typeface="HSE Sans" panose="02000000000000000000" pitchFamily="2" charset="0"/>
              </a:rPr>
              <a:t>)</a:t>
            </a:r>
            <a:endParaRPr lang="ru-RU" sz="1600" dirty="0">
              <a:solidFill>
                <a:srgbClr val="102D69"/>
              </a:solidFill>
              <a:latin typeface="HSE Sans" panose="02000000000000000000" pitchFamily="2" charset="0"/>
            </a:endParaRPr>
          </a:p>
        </p:txBody>
      </p:sp>
      <p:sp>
        <p:nvSpPr>
          <p:cNvPr id="19" name="Текст 16">
            <a:extLst>
              <a:ext uri="{FF2B5EF4-FFF2-40B4-BE49-F238E27FC236}">
                <a16:creationId xmlns:a16="http://schemas.microsoft.com/office/drawing/2014/main" id="{A7333712-9DED-4F4B-B209-2F13075EDB3F}"/>
              </a:ext>
            </a:extLst>
          </p:cNvPr>
          <p:cNvSpPr>
            <a:spLocks noGrp="1"/>
          </p:cNvSpPr>
          <p:nvPr>
            <p:ph type="body" sz="quarter" idx="18" hasCustomPrompt="1"/>
          </p:nvPr>
        </p:nvSpPr>
        <p:spPr>
          <a:xfrm>
            <a:off x="585788" y="5739189"/>
            <a:ext cx="6824303" cy="703205"/>
          </a:xfrm>
          <a:prstGeom prst="rect">
            <a:avLst/>
          </a:prstGeom>
        </p:spPr>
        <p:txBody>
          <a:bodyPr lIns="0" tIns="0" rIns="0" bIns="0">
            <a:normAutofit/>
          </a:bodyPr>
          <a:lstStyle>
            <a:lvl1pPr marL="0" marR="0" indent="0" algn="l" defTabSz="914400" rtl="0" eaLnBrk="1" fontAlgn="auto" latinLnBrk="0" hangingPunct="1">
              <a:lnSpc>
                <a:spcPct val="100000"/>
              </a:lnSpc>
              <a:spcBef>
                <a:spcPts val="600"/>
              </a:spcBef>
              <a:spcAft>
                <a:spcPts val="0"/>
              </a:spcAft>
              <a:buClrTx/>
              <a:buSzTx/>
              <a:buFontTx/>
              <a:buNone/>
              <a:tabLst/>
              <a:defRPr sz="1300" b="0" i="0">
                <a:solidFill>
                  <a:srgbClr val="0E2D69"/>
                </a:solidFill>
                <a:latin typeface="HSE Sans" panose="02000000000000000000" pitchFamily="2" charset="0"/>
              </a:defRPr>
            </a:lvl1pPr>
            <a:lvl2pPr>
              <a:defRPr sz="1300" b="0" i="0">
                <a:solidFill>
                  <a:srgbClr val="0E2D69"/>
                </a:solidFill>
                <a:latin typeface="HSE Sans" panose="02000000000000000000" pitchFamily="2" charset="0"/>
              </a:defRPr>
            </a:lvl2pPr>
            <a:lvl3pPr>
              <a:defRPr sz="1300" b="0" i="0">
                <a:solidFill>
                  <a:srgbClr val="0E2D69"/>
                </a:solidFill>
                <a:latin typeface="HSE Sans" panose="02000000000000000000" pitchFamily="2" charset="0"/>
              </a:defRPr>
            </a:lvl3pPr>
            <a:lvl4pPr>
              <a:defRPr sz="1300" b="0" i="0">
                <a:solidFill>
                  <a:srgbClr val="0E2D69"/>
                </a:solidFill>
                <a:latin typeface="HSE Sans" panose="02000000000000000000" pitchFamily="2" charset="0"/>
              </a:defRPr>
            </a:lvl4pPr>
            <a:lvl5pPr>
              <a:defRPr sz="1300" b="0" i="0">
                <a:solidFill>
                  <a:srgbClr val="0E2D69"/>
                </a:solidFill>
                <a:latin typeface="HSE Sans" panose="02000000000000000000" pitchFamily="2" charset="0"/>
              </a:defRPr>
            </a:lvl5p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US" sz="1300" b="0" dirty="0">
                <a:ln>
                  <a:noFill/>
                </a:ln>
                <a:latin typeface="HSE Sans" panose="02000000000000000000" pitchFamily="2" charset="0"/>
              </a:rPr>
              <a:t>We recommend using bold face with due care; try using bold face for important information. </a:t>
            </a:r>
            <a:r>
              <a:rPr lang="en-US" sz="1300" dirty="0">
                <a:latin typeface="HSE Sans" panose="02000000000000000000" pitchFamily="2" charset="0"/>
              </a:rPr>
              <a:t>Also, try not to use bold face with cell shading; one feature should be sufficient.</a:t>
            </a:r>
            <a:endParaRPr lang="en-RU" sz="1300" b="0" dirty="0">
              <a:ln>
                <a:noFill/>
              </a:ln>
              <a:latin typeface="HSE Sans" panose="02000000000000000000" pitchFamily="2" charset="0"/>
            </a:endParaRPr>
          </a:p>
        </p:txBody>
      </p:sp>
      <p:sp>
        <p:nvSpPr>
          <p:cNvPr id="20" name="Таблица 18">
            <a:extLst>
              <a:ext uri="{FF2B5EF4-FFF2-40B4-BE49-F238E27FC236}">
                <a16:creationId xmlns:a16="http://schemas.microsoft.com/office/drawing/2014/main" id="{DD467C42-8209-B740-8419-DBB6A6F7D5EE}"/>
              </a:ext>
            </a:extLst>
          </p:cNvPr>
          <p:cNvSpPr>
            <a:spLocks noGrp="1"/>
          </p:cNvSpPr>
          <p:nvPr>
            <p:ph type="tbl" sz="quarter" idx="19"/>
          </p:nvPr>
        </p:nvSpPr>
        <p:spPr>
          <a:xfrm>
            <a:off x="585787" y="2208362"/>
            <a:ext cx="7617895" cy="3295290"/>
          </a:xfrm>
          <a:prstGeom prst="rect">
            <a:avLst/>
          </a:prstGeom>
        </p:spPr>
        <p:txBody>
          <a:bodyPr/>
          <a:lstStyle/>
          <a:p>
            <a:endParaRPr lang="ru-RU"/>
          </a:p>
        </p:txBody>
      </p:sp>
      <p:sp>
        <p:nvSpPr>
          <p:cNvPr id="21" name="Текст 35">
            <a:extLst>
              <a:ext uri="{FF2B5EF4-FFF2-40B4-BE49-F238E27FC236}">
                <a16:creationId xmlns:a16="http://schemas.microsoft.com/office/drawing/2014/main" id="{B4309850-76EA-224C-A9E2-B6BBDBF99DE2}"/>
              </a:ext>
            </a:extLst>
          </p:cNvPr>
          <p:cNvSpPr>
            <a:spLocks noGrp="1"/>
          </p:cNvSpPr>
          <p:nvPr>
            <p:ph type="body" sz="quarter" idx="12" hasCustomPrompt="1"/>
          </p:nvPr>
        </p:nvSpPr>
        <p:spPr>
          <a:xfrm>
            <a:off x="8686807" y="2208363"/>
            <a:ext cx="2930666" cy="2570672"/>
          </a:xfrm>
          <a:prstGeom prst="rect">
            <a:avLst/>
          </a:prstGeom>
        </p:spPr>
        <p:txBody>
          <a:bodyPr lIns="0" tIns="0" rIns="0">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300" b="0" i="0">
                <a:solidFill>
                  <a:srgbClr val="0E2D69"/>
                </a:solidFill>
                <a:latin typeface="HSE Sans" panose="02000000000000000000" pitchFamily="2" charset="0"/>
              </a:defRPr>
            </a:lvl1pPr>
            <a:lvl2pPr marL="4572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2pPr>
            <a:lvl3pPr marL="9144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3pPr>
            <a:lvl4pPr marL="13716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4pPr>
            <a:lvl5pPr marL="1828800" indent="0" algn="l">
              <a:lnSpc>
                <a:spcPct val="100000"/>
              </a:lnSpc>
              <a:spcBef>
                <a:spcPts val="1000"/>
              </a:spcBef>
              <a:buFont typeface="Arial" panose="020B0604020202020204" pitchFamily="34" charset="0"/>
              <a:buNone/>
              <a:defRPr sz="1300" b="0" i="0">
                <a:solidFill>
                  <a:srgbClr val="0E2D69"/>
                </a:solidFill>
                <a:latin typeface="HSE Sans" panose="02000000000000000000" pitchFamily="2" charset="0"/>
              </a:defRPr>
            </a:lvl5pPr>
          </a:lstStyle>
          <a:p>
            <a:r>
              <a:rPr lang="en-GB" sz="1300" dirty="0">
                <a:latin typeface="HSE Sans" panose="02000000000000000000" pitchFamily="2" charset="0"/>
              </a:rPr>
              <a:t>Lorem ipsum </a:t>
            </a:r>
            <a:r>
              <a:rPr lang="en-GB" sz="1300" dirty="0" err="1">
                <a:latin typeface="HSE Sans" panose="02000000000000000000" pitchFamily="2" charset="0"/>
              </a:rPr>
              <a:t>dolor</a:t>
            </a:r>
            <a:r>
              <a:rPr lang="en-GB" sz="1300" dirty="0">
                <a:latin typeface="HSE Sans" panose="02000000000000000000" pitchFamily="2" charset="0"/>
              </a:rPr>
              <a:t> sit </a:t>
            </a:r>
            <a:r>
              <a:rPr lang="en-GB" sz="1300" dirty="0" err="1">
                <a:latin typeface="HSE Sans" panose="02000000000000000000" pitchFamily="2" charset="0"/>
              </a:rPr>
              <a:t>amet</a:t>
            </a:r>
            <a:r>
              <a:rPr lang="en-GB" sz="1300" dirty="0">
                <a:latin typeface="HSE Sans" panose="02000000000000000000" pitchFamily="2" charset="0"/>
              </a:rPr>
              <a:t>, </a:t>
            </a:r>
            <a:r>
              <a:rPr lang="en-GB" sz="1300" dirty="0" err="1">
                <a:latin typeface="HSE Sans" panose="02000000000000000000" pitchFamily="2" charset="0"/>
              </a:rPr>
              <a:t>consectetur</a:t>
            </a:r>
            <a:r>
              <a:rPr lang="en-GB" sz="1300" dirty="0">
                <a:latin typeface="HSE Sans" panose="02000000000000000000" pitchFamily="2" charset="0"/>
              </a:rPr>
              <a:t> </a:t>
            </a:r>
            <a:r>
              <a:rPr lang="en-GB" sz="1300" dirty="0" err="1">
                <a:latin typeface="HSE Sans" panose="02000000000000000000" pitchFamily="2" charset="0"/>
              </a:rPr>
              <a:t>adipiscing</a:t>
            </a:r>
            <a:r>
              <a:rPr lang="en-GB" sz="1300" dirty="0">
                <a:latin typeface="HSE Sans" panose="02000000000000000000" pitchFamily="2" charset="0"/>
              </a:rPr>
              <a:t> </a:t>
            </a:r>
            <a:r>
              <a:rPr lang="en-GB" sz="1300" dirty="0" err="1">
                <a:latin typeface="HSE Sans" panose="02000000000000000000" pitchFamily="2" charset="0"/>
              </a:rPr>
              <a:t>elit</a:t>
            </a:r>
            <a:r>
              <a:rPr lang="en-GB" sz="1300" dirty="0">
                <a:latin typeface="HSE Sans" panose="02000000000000000000" pitchFamily="2" charset="0"/>
              </a:rPr>
              <a:t>, </a:t>
            </a:r>
            <a:r>
              <a:rPr lang="en-GB" sz="1300" dirty="0" err="1">
                <a:latin typeface="HSE Sans" panose="02000000000000000000" pitchFamily="2" charset="0"/>
              </a:rPr>
              <a:t>sed</a:t>
            </a:r>
            <a:r>
              <a:rPr lang="en-GB" sz="1300" dirty="0">
                <a:latin typeface="HSE Sans" panose="02000000000000000000" pitchFamily="2" charset="0"/>
              </a:rPr>
              <a:t> do </a:t>
            </a:r>
            <a:r>
              <a:rPr lang="en-GB" sz="1300" dirty="0" err="1">
                <a:latin typeface="HSE Sans" panose="02000000000000000000" pitchFamily="2" charset="0"/>
              </a:rPr>
              <a:t>eiusmod</a:t>
            </a:r>
            <a:r>
              <a:rPr lang="en-GB" sz="1300" dirty="0">
                <a:latin typeface="HSE Sans" panose="02000000000000000000" pitchFamily="2" charset="0"/>
              </a:rPr>
              <a:t> </a:t>
            </a:r>
            <a:r>
              <a:rPr lang="en-GB" sz="1300" dirty="0" err="1">
                <a:latin typeface="HSE Sans" panose="02000000000000000000" pitchFamily="2" charset="0"/>
              </a:rPr>
              <a:t>tempor</a:t>
            </a:r>
            <a:r>
              <a:rPr lang="en-GB" sz="1300" dirty="0">
                <a:latin typeface="HSE Sans" panose="02000000000000000000" pitchFamily="2" charset="0"/>
              </a:rPr>
              <a:t> </a:t>
            </a:r>
            <a:r>
              <a:rPr lang="en-GB" sz="1300" dirty="0" err="1">
                <a:latin typeface="HSE Sans" panose="02000000000000000000" pitchFamily="2" charset="0"/>
              </a:rPr>
              <a:t>incididunt</a:t>
            </a:r>
            <a:r>
              <a:rPr lang="en-GB" sz="1300" dirty="0">
                <a:latin typeface="HSE Sans" panose="02000000000000000000" pitchFamily="2" charset="0"/>
              </a:rPr>
              <a:t> </a:t>
            </a:r>
            <a:r>
              <a:rPr lang="en-GB" sz="1300" dirty="0" err="1">
                <a:latin typeface="HSE Sans" panose="02000000000000000000" pitchFamily="2" charset="0"/>
              </a:rPr>
              <a:t>ut</a:t>
            </a:r>
            <a:r>
              <a:rPr lang="en-GB" sz="1300" dirty="0">
                <a:latin typeface="HSE Sans" panose="02000000000000000000" pitchFamily="2" charset="0"/>
              </a:rPr>
              <a:t> </a:t>
            </a:r>
            <a:r>
              <a:rPr lang="en-GB" sz="1300" dirty="0" err="1">
                <a:latin typeface="HSE Sans" panose="02000000000000000000" pitchFamily="2" charset="0"/>
              </a:rPr>
              <a:t>labore</a:t>
            </a:r>
            <a:r>
              <a:rPr lang="en-GB" sz="1300" dirty="0">
                <a:latin typeface="HSE Sans" panose="02000000000000000000" pitchFamily="2" charset="0"/>
              </a:rPr>
              <a:t> et dolore magna </a:t>
            </a:r>
            <a:r>
              <a:rPr lang="en-GB" sz="1300" dirty="0" err="1">
                <a:latin typeface="HSE Sans" panose="02000000000000000000" pitchFamily="2" charset="0"/>
              </a:rPr>
              <a:t>aliqua</a:t>
            </a:r>
            <a:r>
              <a:rPr lang="en-GB" sz="1300" dirty="0">
                <a:latin typeface="HSE Sans" panose="02000000000000000000" pitchFamily="2" charset="0"/>
              </a:rPr>
              <a:t>. Ut </a:t>
            </a:r>
            <a:r>
              <a:rPr lang="en-GB" sz="1300" dirty="0" err="1">
                <a:latin typeface="HSE Sans" panose="02000000000000000000" pitchFamily="2" charset="0"/>
              </a:rPr>
              <a:t>enim</a:t>
            </a:r>
            <a:r>
              <a:rPr lang="en-GB" sz="1300" dirty="0">
                <a:latin typeface="HSE Sans" panose="02000000000000000000" pitchFamily="2" charset="0"/>
              </a:rPr>
              <a:t> ad minim </a:t>
            </a:r>
            <a:r>
              <a:rPr lang="en-GB" sz="1300" dirty="0" err="1">
                <a:latin typeface="HSE Sans" panose="02000000000000000000" pitchFamily="2" charset="0"/>
              </a:rPr>
              <a:t>veniam</a:t>
            </a:r>
            <a:r>
              <a:rPr lang="en-GB" sz="1300" dirty="0">
                <a:latin typeface="HSE Sans" panose="02000000000000000000" pitchFamily="2" charset="0"/>
              </a:rPr>
              <a:t>, </a:t>
            </a:r>
            <a:r>
              <a:rPr lang="en-GB" sz="1300" dirty="0" err="1">
                <a:latin typeface="HSE Sans" panose="02000000000000000000" pitchFamily="2" charset="0"/>
              </a:rPr>
              <a:t>quis</a:t>
            </a:r>
            <a:r>
              <a:rPr lang="en-GB" sz="1300" dirty="0">
                <a:latin typeface="HSE Sans" panose="02000000000000000000" pitchFamily="2" charset="0"/>
              </a:rPr>
              <a:t> </a:t>
            </a:r>
            <a:r>
              <a:rPr lang="en-GB" sz="1300" dirty="0" err="1">
                <a:latin typeface="HSE Sans" panose="02000000000000000000" pitchFamily="2" charset="0"/>
              </a:rPr>
              <a:t>nostrud</a:t>
            </a:r>
            <a:r>
              <a:rPr lang="en-GB" sz="1300" dirty="0">
                <a:latin typeface="HSE Sans" panose="02000000000000000000" pitchFamily="2" charset="0"/>
              </a:rPr>
              <a:t> exercitation </a:t>
            </a:r>
            <a:r>
              <a:rPr lang="en-GB" sz="1300" dirty="0" err="1">
                <a:latin typeface="HSE Sans" panose="02000000000000000000" pitchFamily="2" charset="0"/>
              </a:rPr>
              <a:t>ullamco</a:t>
            </a:r>
            <a:r>
              <a:rPr lang="en-GB" sz="1300" dirty="0">
                <a:latin typeface="HSE Sans" panose="02000000000000000000" pitchFamily="2" charset="0"/>
              </a:rPr>
              <a:t> </a:t>
            </a:r>
            <a:r>
              <a:rPr lang="en-GB" sz="1300" dirty="0" err="1">
                <a:latin typeface="HSE Sans" panose="02000000000000000000" pitchFamily="2" charset="0"/>
              </a:rPr>
              <a:t>laboris</a:t>
            </a:r>
            <a:r>
              <a:rPr lang="en-GB" sz="1300" dirty="0">
                <a:latin typeface="HSE Sans" panose="02000000000000000000" pitchFamily="2" charset="0"/>
              </a:rPr>
              <a:t> nisi </a:t>
            </a:r>
            <a:r>
              <a:rPr lang="en-GB" sz="1300" dirty="0" err="1">
                <a:latin typeface="HSE Sans" panose="02000000000000000000" pitchFamily="2" charset="0"/>
              </a:rPr>
              <a:t>ut</a:t>
            </a:r>
            <a:r>
              <a:rPr lang="en-GB" sz="1300" dirty="0">
                <a:latin typeface="HSE Sans" panose="02000000000000000000" pitchFamily="2" charset="0"/>
              </a:rPr>
              <a:t> </a:t>
            </a:r>
            <a:r>
              <a:rPr lang="en-GB" sz="1300" dirty="0" err="1">
                <a:latin typeface="HSE Sans" panose="02000000000000000000" pitchFamily="2" charset="0"/>
              </a:rPr>
              <a:t>aliquip</a:t>
            </a:r>
            <a:r>
              <a:rPr lang="en-GB" sz="1300" dirty="0">
                <a:latin typeface="HSE Sans" panose="02000000000000000000" pitchFamily="2" charset="0"/>
              </a:rPr>
              <a:t> ex </a:t>
            </a:r>
            <a:r>
              <a:rPr lang="en-GB" sz="1300" dirty="0" err="1">
                <a:latin typeface="HSE Sans" panose="02000000000000000000" pitchFamily="2" charset="0"/>
              </a:rPr>
              <a:t>ea</a:t>
            </a:r>
            <a:r>
              <a:rPr lang="en-GB" sz="1300" dirty="0">
                <a:latin typeface="HSE Sans" panose="02000000000000000000" pitchFamily="2" charset="0"/>
              </a:rPr>
              <a:t> </a:t>
            </a:r>
            <a:r>
              <a:rPr lang="en-GB" sz="1300" dirty="0" err="1">
                <a:latin typeface="HSE Sans" panose="02000000000000000000" pitchFamily="2" charset="0"/>
              </a:rPr>
              <a:t>commodo</a:t>
            </a:r>
            <a:r>
              <a:rPr lang="en-GB" sz="1300" dirty="0">
                <a:latin typeface="HSE Sans" panose="02000000000000000000" pitchFamily="2" charset="0"/>
              </a:rPr>
              <a:t> </a:t>
            </a:r>
            <a:r>
              <a:rPr lang="en-GB" sz="1300" dirty="0" err="1">
                <a:latin typeface="HSE Sans" panose="02000000000000000000" pitchFamily="2" charset="0"/>
              </a:rPr>
              <a:t>consequat</a:t>
            </a:r>
            <a:r>
              <a:rPr lang="en-GB" sz="1300" dirty="0">
                <a:latin typeface="HSE Sans" panose="02000000000000000000" pitchFamily="2" charset="0"/>
              </a:rPr>
              <a:t>. Duis </a:t>
            </a:r>
            <a:r>
              <a:rPr lang="en-GB" sz="1300" dirty="0" err="1">
                <a:latin typeface="HSE Sans" panose="02000000000000000000" pitchFamily="2" charset="0"/>
              </a:rPr>
              <a:t>aute</a:t>
            </a:r>
            <a:r>
              <a:rPr lang="en-GB" sz="1300" dirty="0">
                <a:latin typeface="HSE Sans" panose="02000000000000000000" pitchFamily="2" charset="0"/>
              </a:rPr>
              <a:t> </a:t>
            </a:r>
            <a:r>
              <a:rPr lang="en-GB" sz="1300" dirty="0" err="1">
                <a:latin typeface="HSE Sans" panose="02000000000000000000" pitchFamily="2" charset="0"/>
              </a:rPr>
              <a:t>irure</a:t>
            </a:r>
            <a:r>
              <a:rPr lang="en-GB" sz="1300" dirty="0">
                <a:latin typeface="HSE Sans" panose="02000000000000000000" pitchFamily="2" charset="0"/>
              </a:rPr>
              <a:t> </a:t>
            </a:r>
            <a:r>
              <a:rPr lang="en-GB" sz="1300" dirty="0" err="1">
                <a:latin typeface="HSE Sans" panose="02000000000000000000" pitchFamily="2" charset="0"/>
              </a:rPr>
              <a:t>dolor</a:t>
            </a:r>
            <a:r>
              <a:rPr lang="en-GB" sz="1300" dirty="0">
                <a:latin typeface="HSE Sans" panose="02000000000000000000" pitchFamily="2" charset="0"/>
              </a:rPr>
              <a:t> in </a:t>
            </a:r>
            <a:r>
              <a:rPr lang="en-GB" sz="1300" dirty="0" err="1">
                <a:latin typeface="HSE Sans" panose="02000000000000000000" pitchFamily="2" charset="0"/>
              </a:rPr>
              <a:t>reprehenderit</a:t>
            </a:r>
            <a:r>
              <a:rPr lang="en-GB" sz="1300" dirty="0">
                <a:latin typeface="HSE Sans" panose="02000000000000000000" pitchFamily="2" charset="0"/>
              </a:rPr>
              <a:t> in </a:t>
            </a:r>
            <a:r>
              <a:rPr lang="en-GB" sz="1300" dirty="0" err="1">
                <a:latin typeface="HSE Sans" panose="02000000000000000000" pitchFamily="2" charset="0"/>
              </a:rPr>
              <a:t>voluptate</a:t>
            </a:r>
            <a:r>
              <a:rPr lang="en-GB" sz="1300" dirty="0">
                <a:latin typeface="HSE Sans" panose="02000000000000000000" pitchFamily="2" charset="0"/>
              </a:rPr>
              <a:t> </a:t>
            </a:r>
            <a:r>
              <a:rPr lang="en-GB" sz="1300" dirty="0" err="1">
                <a:latin typeface="HSE Sans" panose="02000000000000000000" pitchFamily="2" charset="0"/>
              </a:rPr>
              <a:t>velit</a:t>
            </a:r>
            <a:r>
              <a:rPr lang="en-GB" sz="1300" dirty="0">
                <a:latin typeface="HSE Sans" panose="02000000000000000000" pitchFamily="2" charset="0"/>
              </a:rPr>
              <a:t> </a:t>
            </a:r>
            <a:r>
              <a:rPr lang="en-GB" sz="1300" dirty="0" err="1">
                <a:latin typeface="HSE Sans" panose="02000000000000000000" pitchFamily="2" charset="0"/>
              </a:rPr>
              <a:t>esse</a:t>
            </a:r>
            <a:r>
              <a:rPr lang="en-GB" sz="1300" dirty="0">
                <a:latin typeface="HSE Sans" panose="02000000000000000000" pitchFamily="2" charset="0"/>
              </a:rPr>
              <a:t> </a:t>
            </a:r>
            <a:r>
              <a:rPr lang="en-GB" sz="1300" dirty="0" err="1">
                <a:latin typeface="HSE Sans" panose="02000000000000000000" pitchFamily="2" charset="0"/>
              </a:rPr>
              <a:t>cillum</a:t>
            </a:r>
            <a:r>
              <a:rPr lang="en-GB" sz="1300" dirty="0">
                <a:latin typeface="HSE Sans" panose="02000000000000000000" pitchFamily="2" charset="0"/>
              </a:rPr>
              <a:t> dolore </a:t>
            </a:r>
            <a:r>
              <a:rPr lang="en-GB" sz="1300" dirty="0" err="1">
                <a:latin typeface="HSE Sans" panose="02000000000000000000" pitchFamily="2" charset="0"/>
              </a:rPr>
              <a:t>eu</a:t>
            </a:r>
            <a:r>
              <a:rPr lang="en-GB" sz="1300" dirty="0">
                <a:latin typeface="HSE Sans" panose="02000000000000000000" pitchFamily="2" charset="0"/>
              </a:rPr>
              <a:t> </a:t>
            </a:r>
            <a:r>
              <a:rPr lang="en-GB" sz="1300" dirty="0" err="1">
                <a:latin typeface="HSE Sans" panose="02000000000000000000" pitchFamily="2" charset="0"/>
              </a:rPr>
              <a:t>fugiat</a:t>
            </a:r>
            <a:r>
              <a:rPr lang="en-GB" sz="1300" dirty="0">
                <a:latin typeface="HSE Sans" panose="02000000000000000000" pitchFamily="2" charset="0"/>
              </a:rPr>
              <a:t> </a:t>
            </a:r>
            <a:r>
              <a:rPr lang="en-GB" sz="1300" dirty="0" err="1">
                <a:latin typeface="HSE Sans" panose="02000000000000000000" pitchFamily="2" charset="0"/>
              </a:rPr>
              <a:t>nulla</a:t>
            </a:r>
            <a:r>
              <a:rPr lang="en-GB" sz="1300" dirty="0">
                <a:latin typeface="HSE Sans" panose="02000000000000000000" pitchFamily="2" charset="0"/>
              </a:rPr>
              <a:t> </a:t>
            </a:r>
            <a:r>
              <a:rPr lang="en-GB" sz="1300" dirty="0" err="1">
                <a:latin typeface="HSE Sans" panose="02000000000000000000" pitchFamily="2" charset="0"/>
              </a:rPr>
              <a:t>pariatur</a:t>
            </a:r>
            <a:r>
              <a:rPr lang="en-GB" sz="1300" dirty="0">
                <a:latin typeface="HSE Sans" panose="02000000000000000000" pitchFamily="2" charset="0"/>
              </a:rPr>
              <a:t>. </a:t>
            </a:r>
            <a:r>
              <a:rPr lang="en-GB" sz="1300" dirty="0" err="1">
                <a:latin typeface="HSE Sans" panose="02000000000000000000" pitchFamily="2" charset="0"/>
              </a:rPr>
              <a:t>Excepteur</a:t>
            </a:r>
            <a:r>
              <a:rPr lang="en-GB" sz="1300" dirty="0">
                <a:latin typeface="HSE Sans" panose="02000000000000000000" pitchFamily="2" charset="0"/>
              </a:rPr>
              <a:t> </a:t>
            </a:r>
            <a:r>
              <a:rPr lang="en-GB" sz="1300" dirty="0" err="1">
                <a:latin typeface="HSE Sans" panose="02000000000000000000" pitchFamily="2" charset="0"/>
              </a:rPr>
              <a:t>sint</a:t>
            </a:r>
            <a:r>
              <a:rPr lang="en-GB" sz="1300" dirty="0">
                <a:latin typeface="HSE Sans" panose="02000000000000000000" pitchFamily="2" charset="0"/>
              </a:rPr>
              <a:t> </a:t>
            </a:r>
            <a:r>
              <a:rPr lang="en-GB" sz="1300" dirty="0" err="1">
                <a:latin typeface="HSE Sans" panose="02000000000000000000" pitchFamily="2" charset="0"/>
              </a:rPr>
              <a:t>occaecat</a:t>
            </a:r>
            <a:r>
              <a:rPr lang="en-GB" sz="1300" dirty="0">
                <a:latin typeface="HSE Sans" panose="02000000000000000000" pitchFamily="2" charset="0"/>
              </a:rPr>
              <a:t> </a:t>
            </a:r>
            <a:r>
              <a:rPr lang="en-GB" sz="1300" dirty="0" err="1">
                <a:latin typeface="HSE Sans" panose="02000000000000000000" pitchFamily="2" charset="0"/>
              </a:rPr>
              <a:t>cupidatat</a:t>
            </a:r>
            <a:r>
              <a:rPr lang="en-GB" sz="1300" dirty="0">
                <a:latin typeface="HSE Sans" panose="02000000000000000000" pitchFamily="2" charset="0"/>
              </a:rPr>
              <a:t> non </a:t>
            </a:r>
            <a:r>
              <a:rPr lang="en-GB" sz="1300" dirty="0" err="1">
                <a:latin typeface="HSE Sans" panose="02000000000000000000" pitchFamily="2" charset="0"/>
              </a:rPr>
              <a:t>proident</a:t>
            </a:r>
            <a:r>
              <a:rPr lang="en-GB" sz="1300" dirty="0">
                <a:latin typeface="HSE Sans" panose="02000000000000000000" pitchFamily="2" charset="0"/>
              </a:rPr>
              <a:t>, sunt in culpa qui </a:t>
            </a:r>
            <a:r>
              <a:rPr lang="en-GB" sz="1300" dirty="0" err="1">
                <a:latin typeface="HSE Sans" panose="02000000000000000000" pitchFamily="2" charset="0"/>
              </a:rPr>
              <a:t>officia</a:t>
            </a:r>
            <a:r>
              <a:rPr lang="en-GB" sz="1300" dirty="0">
                <a:latin typeface="HSE Sans" panose="02000000000000000000" pitchFamily="2" charset="0"/>
              </a:rPr>
              <a:t> </a:t>
            </a:r>
            <a:r>
              <a:rPr lang="en-GB" sz="1300" dirty="0" err="1">
                <a:latin typeface="HSE Sans" panose="02000000000000000000" pitchFamily="2" charset="0"/>
              </a:rPr>
              <a:t>deserunt</a:t>
            </a:r>
            <a:r>
              <a:rPr lang="en-GB" sz="1300" dirty="0">
                <a:latin typeface="HSE Sans" panose="02000000000000000000" pitchFamily="2" charset="0"/>
              </a:rPr>
              <a:t> </a:t>
            </a:r>
            <a:r>
              <a:rPr lang="en-GB" sz="1300" dirty="0" err="1">
                <a:latin typeface="HSE Sans" panose="02000000000000000000" pitchFamily="2" charset="0"/>
              </a:rPr>
              <a:t>mollit</a:t>
            </a:r>
            <a:r>
              <a:rPr lang="en-GB" sz="1300" dirty="0">
                <a:latin typeface="HSE Sans" panose="02000000000000000000" pitchFamily="2" charset="0"/>
              </a:rPr>
              <a:t> </a:t>
            </a:r>
            <a:r>
              <a:rPr lang="en-GB" sz="1300" dirty="0" err="1">
                <a:latin typeface="HSE Sans" panose="02000000000000000000" pitchFamily="2" charset="0"/>
              </a:rPr>
              <a:t>anim</a:t>
            </a:r>
            <a:r>
              <a:rPr lang="en-GB" sz="1300" dirty="0">
                <a:latin typeface="HSE Sans" panose="02000000000000000000" pitchFamily="2" charset="0"/>
              </a:rPr>
              <a:t> id </a:t>
            </a:r>
            <a:r>
              <a:rPr lang="en-GB" sz="1300" dirty="0" err="1">
                <a:latin typeface="HSE Sans" panose="02000000000000000000" pitchFamily="2" charset="0"/>
              </a:rPr>
              <a:t>est</a:t>
            </a:r>
            <a:r>
              <a:rPr lang="en-GB" sz="1300" dirty="0">
                <a:latin typeface="HSE Sans" panose="02000000000000000000" pitchFamily="2" charset="0"/>
              </a:rPr>
              <a:t> </a:t>
            </a:r>
            <a:r>
              <a:rPr lang="en-GB" sz="1300" dirty="0" err="1">
                <a:latin typeface="HSE Sans" panose="02000000000000000000" pitchFamily="2" charset="0"/>
              </a:rPr>
              <a:t>laborum</a:t>
            </a:r>
            <a:r>
              <a:rPr lang="en-GB" sz="1300" dirty="0">
                <a:latin typeface="HSE Sans" panose="02000000000000000000" pitchFamily="2" charset="0"/>
              </a:rPr>
              <a:t>.</a:t>
            </a:r>
            <a:endParaRPr lang="ru-RU" sz="1300" dirty="0">
              <a:latin typeface="HSE Sans" panose="02000000000000000000" pitchFamily="2" charset="0"/>
            </a:endParaRPr>
          </a:p>
        </p:txBody>
      </p:sp>
      <p:sp>
        <p:nvSpPr>
          <p:cNvPr id="16" name="Текст 37">
            <a:extLst>
              <a:ext uri="{FF2B5EF4-FFF2-40B4-BE49-F238E27FC236}">
                <a16:creationId xmlns:a16="http://schemas.microsoft.com/office/drawing/2014/main" id="{6809E15B-CD0E-2F47-B500-B457A9CCBB37}"/>
              </a:ext>
            </a:extLst>
          </p:cNvPr>
          <p:cNvSpPr>
            <a:spLocks noGrp="1"/>
          </p:cNvSpPr>
          <p:nvPr>
            <p:ph type="body" sz="quarter" idx="13" hasCustomPrompt="1"/>
          </p:nvPr>
        </p:nvSpPr>
        <p:spPr>
          <a:xfrm>
            <a:off x="1143689" y="540904"/>
            <a:ext cx="1901825" cy="415925"/>
          </a:xfrm>
          <a:prstGeom prst="rect">
            <a:avLst/>
          </a:prstGeom>
        </p:spPr>
        <p:txBody>
          <a:bodyPr lIns="0" tIns="0" rIns="0" bIns="0">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000" b="0" i="0">
                <a:latin typeface="HSE Sans" panose="02000000000000000000" pitchFamily="2" charset="0"/>
              </a:defRPr>
            </a:lvl1pPr>
            <a:lvl2pPr marL="457200" indent="0">
              <a:lnSpc>
                <a:spcPct val="100000"/>
              </a:lnSpc>
              <a:buNone/>
              <a:defRPr sz="1000" b="0" i="0">
                <a:latin typeface="HSE Sans" panose="02000000000000000000" pitchFamily="2" charset="0"/>
              </a:defRPr>
            </a:lvl2pPr>
            <a:lvl3pPr marL="914400" indent="0">
              <a:lnSpc>
                <a:spcPct val="100000"/>
              </a:lnSpc>
              <a:buNone/>
              <a:defRPr sz="1000" b="0" i="0">
                <a:latin typeface="HSE Sans" panose="02000000000000000000" pitchFamily="2" charset="0"/>
              </a:defRPr>
            </a:lvl3pPr>
            <a:lvl4pPr marL="1371600" indent="0">
              <a:lnSpc>
                <a:spcPct val="100000"/>
              </a:lnSpc>
              <a:buNone/>
              <a:defRPr sz="1000" b="0" i="0">
                <a:latin typeface="HSE Sans" panose="02000000000000000000" pitchFamily="2" charset="0"/>
              </a:defRPr>
            </a:lvl4pPr>
            <a:lvl5pPr marL="1828800" indent="0">
              <a:lnSpc>
                <a:spcPct val="100000"/>
              </a:lnSpc>
              <a:buNone/>
              <a:defRPr sz="1000" b="0" i="0">
                <a:latin typeface="HSE Sans" panose="02000000000000000000" pitchFamily="2" charset="0"/>
              </a:defRPr>
            </a:lvl5pPr>
          </a:lstStyle>
          <a:p>
            <a:r>
              <a:rPr lang="en-US" sz="1000" dirty="0">
                <a:latin typeface="HSE Sans" panose="02000000000000000000" pitchFamily="2" charset="0"/>
              </a:rPr>
              <a:t>Name of subdivisions in two or three lines </a:t>
            </a:r>
            <a:r>
              <a:rPr lang="en-GB" sz="1000" dirty="0">
                <a:latin typeface="HSE Sans" panose="02000000000000000000" pitchFamily="2" charset="0"/>
              </a:rPr>
              <a:t>(10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22" name="Текст 39">
            <a:extLst>
              <a:ext uri="{FF2B5EF4-FFF2-40B4-BE49-F238E27FC236}">
                <a16:creationId xmlns:a16="http://schemas.microsoft.com/office/drawing/2014/main" id="{7E0B9771-35DC-D24C-B598-648DE6F8DE64}"/>
              </a:ext>
            </a:extLst>
          </p:cNvPr>
          <p:cNvSpPr>
            <a:spLocks noGrp="1"/>
          </p:cNvSpPr>
          <p:nvPr>
            <p:ph type="body" sz="quarter" idx="14" hasCustomPrompt="1"/>
          </p:nvPr>
        </p:nvSpPr>
        <p:spPr>
          <a:xfrm>
            <a:off x="3459163"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
        <p:nvSpPr>
          <p:cNvPr id="23" name="Текст 39">
            <a:extLst>
              <a:ext uri="{FF2B5EF4-FFF2-40B4-BE49-F238E27FC236}">
                <a16:creationId xmlns:a16="http://schemas.microsoft.com/office/drawing/2014/main" id="{5B1ACD18-BD14-2B4B-BA0A-46A5167E2C75}"/>
              </a:ext>
            </a:extLst>
          </p:cNvPr>
          <p:cNvSpPr>
            <a:spLocks noGrp="1"/>
          </p:cNvSpPr>
          <p:nvPr>
            <p:ph type="body" sz="quarter" idx="15" hasCustomPrompt="1"/>
          </p:nvPr>
        </p:nvSpPr>
        <p:spPr>
          <a:xfrm>
            <a:off x="6259892" y="548720"/>
            <a:ext cx="2070100" cy="408109"/>
          </a:xfrm>
          <a:prstGeom prst="rect">
            <a:avLst/>
          </a:prstGeom>
        </p:spPr>
        <p:txBody>
          <a:bodyPr lIns="0" tIns="0" rIns="0" bIns="0">
            <a:noAutofit/>
          </a:bodyPr>
          <a:lstStyle>
            <a:lvl1pPr marL="0" indent="0">
              <a:lnSpc>
                <a:spcPct val="100000"/>
              </a:lnSpc>
              <a:spcBef>
                <a:spcPts val="0"/>
              </a:spcBef>
              <a:buNone/>
              <a:defRPr sz="1000" b="0" i="0">
                <a:solidFill>
                  <a:srgbClr val="0E2D69"/>
                </a:solidFill>
                <a:latin typeface="HSE Sans" panose="02000000000000000000" pitchFamily="2" charset="0"/>
              </a:defRPr>
            </a:lvl1pPr>
            <a:lvl2pPr marL="457200" indent="0">
              <a:buNone/>
              <a:defRPr sz="1000" b="0" i="0">
                <a:solidFill>
                  <a:srgbClr val="0E2D69"/>
                </a:solidFill>
                <a:latin typeface="HSE Sans" panose="02000000000000000000" pitchFamily="2" charset="0"/>
              </a:defRPr>
            </a:lvl2pPr>
            <a:lvl3pPr marL="914400" indent="0">
              <a:buNone/>
              <a:defRPr sz="1000" b="0" i="0">
                <a:solidFill>
                  <a:srgbClr val="0E2D69"/>
                </a:solidFill>
                <a:latin typeface="HSE Sans" panose="02000000000000000000" pitchFamily="2" charset="0"/>
              </a:defRPr>
            </a:lvl3pPr>
            <a:lvl4pPr marL="1371600" indent="0">
              <a:buNone/>
              <a:defRPr sz="1000" b="0" i="0">
                <a:solidFill>
                  <a:srgbClr val="0E2D69"/>
                </a:solidFill>
                <a:latin typeface="HSE Sans" panose="02000000000000000000" pitchFamily="2" charset="0"/>
              </a:defRPr>
            </a:lvl4pPr>
            <a:lvl5pPr marL="1828800" indent="0">
              <a:buNone/>
              <a:defRPr sz="1000" b="0" i="0">
                <a:solidFill>
                  <a:srgbClr val="0E2D69"/>
                </a:solidFill>
                <a:latin typeface="HSE Sans" panose="02000000000000000000" pitchFamily="2" charset="0"/>
              </a:defRPr>
            </a:lvl5pPr>
          </a:lstStyle>
          <a:p>
            <a:r>
              <a:rPr lang="en-GB" sz="1000" dirty="0">
                <a:latin typeface="HSE Sans" panose="02000000000000000000" pitchFamily="2" charset="0"/>
              </a:rPr>
              <a:t>Name of presentation can be provided in two or three lines (10 </a:t>
            </a:r>
            <a:r>
              <a:rPr lang="en-GB" sz="1000" dirty="0" err="1">
                <a:latin typeface="HSE Sans" panose="02000000000000000000" pitchFamily="2" charset="0"/>
              </a:rPr>
              <a:t>pt</a:t>
            </a:r>
            <a:r>
              <a:rPr lang="en-GB" sz="1000" dirty="0">
                <a:latin typeface="HSE Sans" panose="02000000000000000000" pitchFamily="2" charset="0"/>
              </a:rPr>
              <a:t>)</a:t>
            </a:r>
            <a:endParaRPr lang="ru-RU" sz="1000" dirty="0">
              <a:latin typeface="HSE Sans" panose="02000000000000000000" pitchFamily="2" charset="0"/>
            </a:endParaRPr>
          </a:p>
        </p:txBody>
      </p:sp>
    </p:spTree>
    <p:extLst>
      <p:ext uri="{BB962C8B-B14F-4D97-AF65-F5344CB8AC3E}">
        <p14:creationId xmlns:p14="http://schemas.microsoft.com/office/powerpoint/2010/main" val="323677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7850601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4" r:id="rId7"/>
    <p:sldLayoutId id="2147483655" r:id="rId8"/>
    <p:sldLayoutId id="2147483656" r:id="rId9"/>
    <p:sldLayoutId id="2147483658" r:id="rId10"/>
    <p:sldLayoutId id="2147483657"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D95C0D-D7DC-EF40-9E45-F5F0A4817CD2}"/>
              </a:ext>
            </a:extLst>
          </p:cNvPr>
          <p:cNvSpPr>
            <a:spLocks noGrp="1"/>
          </p:cNvSpPr>
          <p:nvPr>
            <p:ph type="title"/>
          </p:nvPr>
        </p:nvSpPr>
        <p:spPr>
          <a:xfrm>
            <a:off x="1027968" y="2716699"/>
            <a:ext cx="5347195" cy="2589375"/>
          </a:xfrm>
        </p:spPr>
        <p:txBody>
          <a:bodyPr>
            <a:noAutofit/>
          </a:bodyPr>
          <a:lstStyle/>
          <a:p>
            <a:pPr algn="ctr"/>
            <a:r>
              <a:rPr lang="ru-RU" sz="2400" b="1" dirty="0">
                <a:latin typeface="HSE Sans" panose="02000000000000000000" pitchFamily="50" charset="-52"/>
                <a:cs typeface="Arial" panose="020B0604020202020204" pitchFamily="34" charset="0"/>
              </a:rPr>
              <a:t>Научно-учебная группа</a:t>
            </a:r>
            <a:r>
              <a:rPr lang="ru-RU" sz="2400" dirty="0">
                <a:latin typeface="HSE Sans" panose="02000000000000000000" pitchFamily="50" charset="-52"/>
                <a:cs typeface="Arial" panose="020B0604020202020204" pitchFamily="34" charset="0"/>
              </a:rPr>
              <a:t> </a:t>
            </a:r>
            <a:br>
              <a:rPr lang="ru-RU" sz="2400" dirty="0">
                <a:latin typeface="HSE Sans" panose="02000000000000000000" pitchFamily="50" charset="-52"/>
                <a:cs typeface="Arial" panose="020B0604020202020204" pitchFamily="34" charset="0"/>
              </a:rPr>
            </a:br>
            <a:r>
              <a:rPr lang="ru-RU" sz="1800" dirty="0">
                <a:latin typeface="HSE Sans" panose="02000000000000000000" pitchFamily="50" charset="-52"/>
                <a:cs typeface="Arial" panose="020B0604020202020204" pitchFamily="34" charset="0"/>
              </a:rPr>
              <a:t>«</a:t>
            </a:r>
            <a:r>
              <a:rPr lang="ru-RU" sz="1800" b="1" dirty="0">
                <a:latin typeface="HSE Sans" panose="02000000000000000000" pitchFamily="50" charset="-52"/>
                <a:cs typeface="Arial" panose="020B0604020202020204" pitchFamily="34" charset="0"/>
              </a:rPr>
              <a:t>Управление надежностью на предприятиях</a:t>
            </a:r>
            <a:r>
              <a:rPr lang="ru-RU" sz="1800" dirty="0">
                <a:latin typeface="HSE Sans" panose="02000000000000000000" pitchFamily="50" charset="-52"/>
                <a:cs typeface="Arial" panose="020B0604020202020204" pitchFamily="34" charset="0"/>
              </a:rPr>
              <a:t>»</a:t>
            </a:r>
            <a:br>
              <a:rPr lang="ru-RU" sz="2000" dirty="0">
                <a:latin typeface="HSE Sans" panose="02000000000000000000" pitchFamily="50" charset="-52"/>
                <a:cs typeface="Arial" panose="020B0604020202020204" pitchFamily="34" charset="0"/>
              </a:rPr>
            </a:br>
            <a:br>
              <a:rPr lang="ru-RU" sz="2400" dirty="0">
                <a:latin typeface="HSE Sans" panose="02000000000000000000" pitchFamily="50" charset="-52"/>
                <a:cs typeface="Arial" panose="020B0604020202020204" pitchFamily="34" charset="0"/>
              </a:rPr>
            </a:br>
            <a:r>
              <a:rPr lang="ru-RU" sz="1400" dirty="0">
                <a:latin typeface="HSE Sans" panose="02000000000000000000" pitchFamily="50" charset="-52"/>
                <a:cs typeface="Arial" panose="020B0604020202020204" pitchFamily="34" charset="0"/>
              </a:rPr>
              <a:t>Доклад подготовлен в ходе проведения исследования </a:t>
            </a:r>
            <a:br>
              <a:rPr lang="ru-RU" sz="1400" dirty="0">
                <a:latin typeface="HSE Sans" panose="02000000000000000000" pitchFamily="50" charset="-52"/>
                <a:cs typeface="Arial" panose="020B0604020202020204" pitchFamily="34" charset="0"/>
              </a:rPr>
            </a:br>
            <a:r>
              <a:rPr lang="ru-RU" sz="1400" b="1" dirty="0">
                <a:latin typeface="HSE Sans" panose="02000000000000000000" pitchFamily="50" charset="-52"/>
                <a:cs typeface="Arial" panose="020B0604020202020204" pitchFamily="34" charset="0"/>
              </a:rPr>
              <a:t>Проект № 24-00-024 «Развитие методов прогнозирования показателей надежности электронных модулей» </a:t>
            </a:r>
            <a:br>
              <a:rPr lang="ru-RU" sz="1400" b="1" dirty="0">
                <a:latin typeface="HSE Sans" panose="02000000000000000000" pitchFamily="50" charset="-52"/>
                <a:cs typeface="Arial" panose="020B0604020202020204" pitchFamily="34" charset="0"/>
              </a:rPr>
            </a:br>
            <a:r>
              <a:rPr lang="ru-RU" sz="1400" b="1" dirty="0">
                <a:latin typeface="HSE Sans" panose="02000000000000000000" pitchFamily="50" charset="-52"/>
                <a:cs typeface="Arial" panose="020B0604020202020204" pitchFamily="34" charset="0"/>
              </a:rPr>
              <a:t>в рамках Программы «Научный фонд Национального исследовательского университета </a:t>
            </a:r>
            <a:br>
              <a:rPr lang="ru-RU" sz="1400" b="1" dirty="0">
                <a:latin typeface="HSE Sans" panose="02000000000000000000" pitchFamily="50" charset="-52"/>
                <a:cs typeface="Arial" panose="020B0604020202020204" pitchFamily="34" charset="0"/>
              </a:rPr>
            </a:br>
            <a:r>
              <a:rPr lang="ru-RU" sz="1400" b="1" dirty="0">
                <a:latin typeface="HSE Sans" panose="02000000000000000000" pitchFamily="50" charset="-52"/>
                <a:cs typeface="Arial" panose="020B0604020202020204" pitchFamily="34" charset="0"/>
              </a:rPr>
              <a:t>«Высшая школа экономики» (НИУ ВШЭ)» в 2024 г.</a:t>
            </a:r>
            <a:endParaRPr lang="ru-RU" sz="2400" dirty="0">
              <a:latin typeface="HSE Sans" panose="02000000000000000000" pitchFamily="50" charset="-52"/>
              <a:cs typeface="Arial" panose="020B0604020202020204" pitchFamily="34" charset="0"/>
            </a:endParaRPr>
          </a:p>
        </p:txBody>
      </p:sp>
      <p:sp>
        <p:nvSpPr>
          <p:cNvPr id="3" name="Текст 2">
            <a:extLst>
              <a:ext uri="{FF2B5EF4-FFF2-40B4-BE49-F238E27FC236}">
                <a16:creationId xmlns:a16="http://schemas.microsoft.com/office/drawing/2014/main" id="{2B85EA7E-BEC4-B745-B2A8-D4E4AFC614FC}"/>
              </a:ext>
            </a:extLst>
          </p:cNvPr>
          <p:cNvSpPr>
            <a:spLocks noGrp="1"/>
          </p:cNvSpPr>
          <p:nvPr>
            <p:ph type="body" sz="quarter" idx="10"/>
          </p:nvPr>
        </p:nvSpPr>
        <p:spPr/>
        <p:txBody>
          <a:bodyPr/>
          <a:lstStyle/>
          <a:p>
            <a:r>
              <a:rPr lang="ru-RU" dirty="0">
                <a:latin typeface="HSE Sans" panose="02000000000000000000" pitchFamily="50" charset="-52"/>
                <a:cs typeface="Arial" panose="020B0604020202020204" pitchFamily="34" charset="0"/>
              </a:rPr>
              <a:t>Департамент </a:t>
            </a:r>
            <a:br>
              <a:rPr lang="ru-RU" dirty="0">
                <a:latin typeface="HSE Sans" panose="02000000000000000000" pitchFamily="50" charset="-52"/>
                <a:cs typeface="Arial" panose="020B0604020202020204" pitchFamily="34" charset="0"/>
              </a:rPr>
            </a:br>
            <a:r>
              <a:rPr lang="ru-RU" dirty="0">
                <a:latin typeface="HSE Sans" panose="02000000000000000000" pitchFamily="50" charset="-52"/>
                <a:cs typeface="Arial" panose="020B0604020202020204" pitchFamily="34" charset="0"/>
              </a:rPr>
              <a:t>электронной инженерии</a:t>
            </a:r>
          </a:p>
        </p:txBody>
      </p:sp>
      <p:sp>
        <p:nvSpPr>
          <p:cNvPr id="4" name="Текст 3">
            <a:extLst>
              <a:ext uri="{FF2B5EF4-FFF2-40B4-BE49-F238E27FC236}">
                <a16:creationId xmlns:a16="http://schemas.microsoft.com/office/drawing/2014/main" id="{DB8D49EC-434A-5443-AC3F-85F01995E632}"/>
              </a:ext>
            </a:extLst>
          </p:cNvPr>
          <p:cNvSpPr>
            <a:spLocks noGrp="1"/>
          </p:cNvSpPr>
          <p:nvPr>
            <p:ph type="body" sz="quarter" idx="11"/>
          </p:nvPr>
        </p:nvSpPr>
        <p:spPr/>
        <p:txBody>
          <a:bodyPr>
            <a:normAutofit/>
          </a:bodyPr>
          <a:lstStyle/>
          <a:p>
            <a:r>
              <a:rPr lang="ru-RU" dirty="0">
                <a:latin typeface="HSE Sans" panose="02000000000000000000" pitchFamily="50" charset="-52"/>
                <a:cs typeface="Arial" panose="020B0604020202020204" pitchFamily="34" charset="0"/>
              </a:rPr>
              <a:t>Московский институт электроники и математики им. А.Н. Тихонова</a:t>
            </a:r>
          </a:p>
        </p:txBody>
      </p:sp>
      <p:sp>
        <p:nvSpPr>
          <p:cNvPr id="5" name="Текст 4">
            <a:extLst>
              <a:ext uri="{FF2B5EF4-FFF2-40B4-BE49-F238E27FC236}">
                <a16:creationId xmlns:a16="http://schemas.microsoft.com/office/drawing/2014/main" id="{C6FAE0FA-3CAF-BA4B-8F9F-5FEF3C2F3CC6}"/>
              </a:ext>
            </a:extLst>
          </p:cNvPr>
          <p:cNvSpPr>
            <a:spLocks noGrp="1"/>
          </p:cNvSpPr>
          <p:nvPr>
            <p:ph type="body" idx="12"/>
          </p:nvPr>
        </p:nvSpPr>
        <p:spPr/>
        <p:txBody>
          <a:bodyPr/>
          <a:lstStyle/>
          <a:p>
            <a:r>
              <a:rPr lang="ru-RU" dirty="0">
                <a:latin typeface="HSE Sans" panose="02000000000000000000" pitchFamily="50" charset="-52"/>
                <a:cs typeface="Arial" panose="020B0604020202020204" pitchFamily="34" charset="0"/>
              </a:rPr>
              <a:t>Москва</a:t>
            </a:r>
          </a:p>
          <a:p>
            <a:r>
              <a:rPr lang="ru-RU" dirty="0">
                <a:latin typeface="HSE Sans" panose="02000000000000000000" pitchFamily="50" charset="-52"/>
                <a:cs typeface="Arial" panose="020B0604020202020204" pitchFamily="34" charset="0"/>
              </a:rPr>
              <a:t>31.10.2024 г.</a:t>
            </a:r>
          </a:p>
        </p:txBody>
      </p:sp>
      <p:sp>
        <p:nvSpPr>
          <p:cNvPr id="6" name="Прямоугольник: скругленные углы 5">
            <a:extLst>
              <a:ext uri="{FF2B5EF4-FFF2-40B4-BE49-F238E27FC236}">
                <a16:creationId xmlns:a16="http://schemas.microsoft.com/office/drawing/2014/main" id="{9CEE9B9B-9B18-4E8B-B2FB-65BC4D08957A}"/>
              </a:ext>
            </a:extLst>
          </p:cNvPr>
          <p:cNvSpPr/>
          <p:nvPr/>
        </p:nvSpPr>
        <p:spPr>
          <a:xfrm>
            <a:off x="1027968" y="2461188"/>
            <a:ext cx="5347195" cy="2844887"/>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atin typeface="HSE Sans" panose="02000000000000000000" pitchFamily="50" charset="-52"/>
            </a:endParaRPr>
          </a:p>
        </p:txBody>
      </p:sp>
      <p:sp>
        <p:nvSpPr>
          <p:cNvPr id="8" name="Заголовок 1">
            <a:extLst>
              <a:ext uri="{FF2B5EF4-FFF2-40B4-BE49-F238E27FC236}">
                <a16:creationId xmlns:a16="http://schemas.microsoft.com/office/drawing/2014/main" id="{2D5AE6A7-279B-455A-B0A0-74BECF51F5A9}"/>
              </a:ext>
            </a:extLst>
          </p:cNvPr>
          <p:cNvSpPr txBox="1">
            <a:spLocks/>
          </p:cNvSpPr>
          <p:nvPr/>
        </p:nvSpPr>
        <p:spPr>
          <a:xfrm>
            <a:off x="6622991" y="2722958"/>
            <a:ext cx="4541041" cy="2589375"/>
          </a:xfrm>
          <a:prstGeom prst="rect">
            <a:avLst/>
          </a:prstGeom>
        </p:spPr>
        <p:txBody>
          <a:bodyPr vert="horz" lIns="0" tIns="0" rIns="0" bIns="0" rtlCol="0" anchor="t">
            <a:noAutofit/>
          </a:bodyPr>
          <a:lstStyle>
            <a:lvl1pPr algn="l" defTabSz="914400" rtl="0" eaLnBrk="1" latinLnBrk="0" hangingPunct="1">
              <a:lnSpc>
                <a:spcPct val="100000"/>
              </a:lnSpc>
              <a:spcBef>
                <a:spcPct val="0"/>
              </a:spcBef>
              <a:buNone/>
              <a:defRPr sz="4300" b="0" i="0" kern="1200" baseline="0">
                <a:solidFill>
                  <a:srgbClr val="0E2D69"/>
                </a:solidFill>
                <a:latin typeface="HSE Sans" panose="02000000000000000000" pitchFamily="2" charset="0"/>
                <a:ea typeface="+mj-ea"/>
                <a:cs typeface="+mj-cs"/>
              </a:defRPr>
            </a:lvl1pPr>
          </a:lstStyle>
          <a:p>
            <a:pPr algn="ctr"/>
            <a:r>
              <a:rPr lang="ru-RU" sz="2000" b="1" dirty="0">
                <a:latin typeface="HSE Sans" panose="02000000000000000000" pitchFamily="50" charset="-52"/>
                <a:cs typeface="Arial" panose="020B0604020202020204" pitchFamily="34" charset="0"/>
              </a:rPr>
              <a:t>Доклад</a:t>
            </a:r>
            <a:r>
              <a:rPr lang="ru-RU" sz="2000" dirty="0">
                <a:latin typeface="HSE Sans" panose="02000000000000000000" pitchFamily="50" charset="-52"/>
                <a:cs typeface="Arial" panose="020B0604020202020204" pitchFamily="34" charset="0"/>
              </a:rPr>
              <a:t> </a:t>
            </a:r>
            <a:br>
              <a:rPr lang="ru-RU" sz="2000" dirty="0">
                <a:latin typeface="HSE Sans" panose="02000000000000000000" pitchFamily="50" charset="-52"/>
                <a:cs typeface="Arial" panose="020B0604020202020204" pitchFamily="34" charset="0"/>
              </a:rPr>
            </a:br>
            <a:r>
              <a:rPr lang="ru-RU" sz="1600" b="1" dirty="0">
                <a:latin typeface="HSE Sans" panose="02000000000000000000" pitchFamily="50" charset="-52"/>
                <a:cs typeface="Arial" panose="020B0604020202020204" pitchFamily="34" charset="0"/>
              </a:rPr>
              <a:t>«Исследование стадий и этапов жизненного цикла изделий»</a:t>
            </a:r>
            <a:br>
              <a:rPr lang="ru-RU" sz="1800" dirty="0">
                <a:latin typeface="HSE Sans" panose="02000000000000000000" pitchFamily="50" charset="-52"/>
                <a:cs typeface="Arial" panose="020B0604020202020204" pitchFamily="34" charset="0"/>
              </a:rPr>
            </a:br>
            <a:br>
              <a:rPr lang="ru-RU" sz="1800" dirty="0">
                <a:latin typeface="HSE Sans" panose="02000000000000000000" pitchFamily="50" charset="-52"/>
                <a:cs typeface="Arial" panose="020B0604020202020204" pitchFamily="34" charset="0"/>
              </a:rPr>
            </a:br>
            <a:endParaRPr lang="ru-RU" sz="1800" dirty="0">
              <a:latin typeface="HSE Sans" panose="02000000000000000000" pitchFamily="50" charset="-52"/>
              <a:cs typeface="Arial" panose="020B0604020202020204" pitchFamily="34" charset="0"/>
            </a:endParaRPr>
          </a:p>
          <a:p>
            <a:pPr algn="ctr"/>
            <a:endParaRPr lang="ru-RU" sz="1400" b="1" dirty="0">
              <a:latin typeface="HSE Sans" panose="02000000000000000000" pitchFamily="50" charset="-52"/>
              <a:cs typeface="Arial" panose="020B0604020202020204" pitchFamily="34" charset="0"/>
            </a:endParaRPr>
          </a:p>
          <a:p>
            <a:pPr algn="ctr"/>
            <a:endParaRPr lang="ru-RU" sz="1400" b="1" dirty="0">
              <a:latin typeface="HSE Sans" panose="02000000000000000000" pitchFamily="50" charset="-52"/>
              <a:cs typeface="Arial" panose="020B0604020202020204" pitchFamily="34" charset="0"/>
            </a:endParaRPr>
          </a:p>
          <a:p>
            <a:pPr algn="ctr"/>
            <a:r>
              <a:rPr lang="ru-RU" sz="1400" b="1" dirty="0">
                <a:latin typeface="HSE Sans" panose="02000000000000000000" pitchFamily="50" charset="-52"/>
                <a:cs typeface="Arial" panose="020B0604020202020204" pitchFamily="34" charset="0"/>
              </a:rPr>
              <a:t>Докладчик</a:t>
            </a:r>
            <a:r>
              <a:rPr lang="ru-RU" sz="1400" dirty="0">
                <a:latin typeface="HSE Sans" panose="02000000000000000000" pitchFamily="50" charset="-52"/>
                <a:cs typeface="Arial" panose="020B0604020202020204" pitchFamily="34" charset="0"/>
              </a:rPr>
              <a:t> </a:t>
            </a:r>
            <a:br>
              <a:rPr lang="ru-RU" sz="1400" dirty="0">
                <a:latin typeface="HSE Sans" panose="02000000000000000000" pitchFamily="50" charset="-52"/>
                <a:cs typeface="Arial" panose="020B0604020202020204" pitchFamily="34" charset="0"/>
              </a:rPr>
            </a:br>
            <a:r>
              <a:rPr lang="ru-RU" sz="1400" dirty="0">
                <a:latin typeface="HSE Sans" panose="02000000000000000000" pitchFamily="50" charset="-52"/>
                <a:cs typeface="Arial" panose="020B0604020202020204" pitchFamily="34" charset="0"/>
              </a:rPr>
              <a:t>Цветков Вячеслав Эдуардович</a:t>
            </a:r>
            <a:br>
              <a:rPr lang="ru-RU" sz="1400" dirty="0">
                <a:latin typeface="HSE Sans" panose="02000000000000000000" pitchFamily="50" charset="-52"/>
                <a:cs typeface="Arial" panose="020B0604020202020204" pitchFamily="34" charset="0"/>
              </a:rPr>
            </a:br>
            <a:r>
              <a:rPr lang="ru-RU" sz="1400" dirty="0">
                <a:latin typeface="HSE Sans" panose="02000000000000000000" pitchFamily="50" charset="-52"/>
                <a:cs typeface="Arial" panose="020B0604020202020204" pitchFamily="34" charset="0"/>
              </a:rPr>
              <a:t>аспирант 1 года обучения - ОП </a:t>
            </a:r>
            <a:r>
              <a:rPr lang="en-US" sz="1400" dirty="0">
                <a:latin typeface="HSE Sans" panose="02000000000000000000" pitchFamily="50" charset="-52"/>
                <a:cs typeface="Arial" panose="020B0604020202020204" pitchFamily="34" charset="0"/>
              </a:rPr>
              <a:t>“</a:t>
            </a:r>
            <a:r>
              <a:rPr lang="ru-RU" sz="1400" dirty="0">
                <a:latin typeface="HSE Sans" panose="02000000000000000000" pitchFamily="50" charset="-52"/>
                <a:cs typeface="Arial" panose="020B0604020202020204" pitchFamily="34" charset="0"/>
              </a:rPr>
              <a:t>Электроника, радиотехника и системы связи</a:t>
            </a:r>
            <a:r>
              <a:rPr lang="en-US" sz="1400" dirty="0">
                <a:latin typeface="HSE Sans" panose="02000000000000000000" pitchFamily="50" charset="-52"/>
                <a:cs typeface="Arial" panose="020B0604020202020204" pitchFamily="34" charset="0"/>
              </a:rPr>
              <a:t>”</a:t>
            </a:r>
            <a:endParaRPr lang="ru-RU" sz="1400" dirty="0">
              <a:latin typeface="HSE Sans" panose="02000000000000000000" pitchFamily="50" charset="-52"/>
              <a:cs typeface="Arial" panose="020B0604020202020204" pitchFamily="34" charset="0"/>
            </a:endParaRPr>
          </a:p>
        </p:txBody>
      </p:sp>
      <p:sp>
        <p:nvSpPr>
          <p:cNvPr id="10" name="Прямоугольник: скругленные углы 9">
            <a:extLst>
              <a:ext uri="{FF2B5EF4-FFF2-40B4-BE49-F238E27FC236}">
                <a16:creationId xmlns:a16="http://schemas.microsoft.com/office/drawing/2014/main" id="{1D54483D-1542-4DDB-95BB-44C3244848E8}"/>
              </a:ext>
            </a:extLst>
          </p:cNvPr>
          <p:cNvSpPr/>
          <p:nvPr/>
        </p:nvSpPr>
        <p:spPr>
          <a:xfrm>
            <a:off x="6622991" y="2461187"/>
            <a:ext cx="4541042" cy="2844887"/>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atin typeface="HSE Sans" panose="02000000000000000000" pitchFamily="50" charset="-52"/>
            </a:endParaRPr>
          </a:p>
        </p:txBody>
      </p:sp>
      <p:pic>
        <p:nvPicPr>
          <p:cNvPr id="11" name="Рисунок 10">
            <a:extLst>
              <a:ext uri="{FF2B5EF4-FFF2-40B4-BE49-F238E27FC236}">
                <a16:creationId xmlns:a16="http://schemas.microsoft.com/office/drawing/2014/main" id="{19A846D9-6044-47A1-B665-2A142D54783C}"/>
              </a:ext>
            </a:extLst>
          </p:cNvPr>
          <p:cNvPicPr>
            <a:picLocks noChangeAspect="1"/>
          </p:cNvPicPr>
          <p:nvPr/>
        </p:nvPicPr>
        <p:blipFill>
          <a:blip r:embed="rId2"/>
          <a:stretch>
            <a:fillRect/>
          </a:stretch>
        </p:blipFill>
        <p:spPr>
          <a:xfrm>
            <a:off x="8483416" y="3532010"/>
            <a:ext cx="754661" cy="958752"/>
          </a:xfrm>
          <a:prstGeom prst="rect">
            <a:avLst/>
          </a:prstGeom>
        </p:spPr>
      </p:pic>
    </p:spTree>
    <p:extLst>
      <p:ext uri="{BB962C8B-B14F-4D97-AF65-F5344CB8AC3E}">
        <p14:creationId xmlns:p14="http://schemas.microsoft.com/office/powerpoint/2010/main" val="2299456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a:extLst>
              <a:ext uri="{FF2B5EF4-FFF2-40B4-BE49-F238E27FC236}">
                <a16:creationId xmlns:a16="http://schemas.microsoft.com/office/drawing/2014/main" id="{8219D05C-99A7-9C48-B903-118CF3BA60CA}"/>
              </a:ext>
            </a:extLst>
          </p:cNvPr>
          <p:cNvSpPr>
            <a:spLocks noGrp="1"/>
          </p:cNvSpPr>
          <p:nvPr>
            <p:ph type="title"/>
          </p:nvPr>
        </p:nvSpPr>
        <p:spPr/>
        <p:txBody>
          <a:bodyPr>
            <a:normAutofit/>
          </a:bodyPr>
          <a:lstStyle/>
          <a:p>
            <a:r>
              <a:rPr lang="ru-RU" sz="3200" dirty="0"/>
              <a:t>Стандарты</a:t>
            </a:r>
          </a:p>
        </p:txBody>
      </p:sp>
      <p:sp>
        <p:nvSpPr>
          <p:cNvPr id="5" name="Текст 4">
            <a:extLst>
              <a:ext uri="{FF2B5EF4-FFF2-40B4-BE49-F238E27FC236}">
                <a16:creationId xmlns:a16="http://schemas.microsoft.com/office/drawing/2014/main" id="{C612FDF3-830C-8745-A254-C8DF29B6C387}"/>
              </a:ext>
            </a:extLst>
          </p:cNvPr>
          <p:cNvSpPr>
            <a:spLocks noGrp="1"/>
          </p:cNvSpPr>
          <p:nvPr>
            <p:ph type="body" sz="quarter" idx="13"/>
          </p:nvPr>
        </p:nvSpPr>
        <p:spPr>
          <a:xfrm>
            <a:off x="1229555" y="497132"/>
            <a:ext cx="1901825" cy="645867"/>
          </a:xfrm>
        </p:spPr>
        <p:txBody>
          <a:bodyPr/>
          <a:lstStyle/>
          <a:p>
            <a:r>
              <a:rPr lang="ru-RU" dirty="0"/>
              <a:t>Московский институт электроники и математики им. А.Н. Тихонова</a:t>
            </a:r>
          </a:p>
        </p:txBody>
      </p:sp>
      <p:sp>
        <p:nvSpPr>
          <p:cNvPr id="6" name="Текст 5">
            <a:extLst>
              <a:ext uri="{FF2B5EF4-FFF2-40B4-BE49-F238E27FC236}">
                <a16:creationId xmlns:a16="http://schemas.microsoft.com/office/drawing/2014/main" id="{40682799-9A38-414D-BD10-45C11B66347C}"/>
              </a:ext>
            </a:extLst>
          </p:cNvPr>
          <p:cNvSpPr>
            <a:spLocks noGrp="1"/>
          </p:cNvSpPr>
          <p:nvPr>
            <p:ph type="body" sz="quarter" idx="14"/>
          </p:nvPr>
        </p:nvSpPr>
        <p:spPr>
          <a:xfrm>
            <a:off x="3459163" y="497133"/>
            <a:ext cx="2472946" cy="408109"/>
          </a:xfrm>
        </p:spPr>
        <p:txBody>
          <a:bodyPr/>
          <a:lstStyle/>
          <a:p>
            <a:r>
              <a:rPr lang="ru-RU" sz="1000" dirty="0">
                <a:solidFill>
                  <a:srgbClr val="002060"/>
                </a:solidFill>
                <a:latin typeface="HSE Sans" panose="02000000000000000000" pitchFamily="50" charset="-52"/>
                <a:cs typeface="Arial" panose="020B0604020202020204" pitchFamily="34" charset="0"/>
              </a:rPr>
              <a:t>Управление надежностью электронных изделий на этапах жизненного цикла</a:t>
            </a:r>
          </a:p>
        </p:txBody>
      </p:sp>
      <p:sp>
        <p:nvSpPr>
          <p:cNvPr id="7" name="Текст 6">
            <a:extLst>
              <a:ext uri="{FF2B5EF4-FFF2-40B4-BE49-F238E27FC236}">
                <a16:creationId xmlns:a16="http://schemas.microsoft.com/office/drawing/2014/main" id="{35F411B5-8431-CE4A-BEA6-775367101901}"/>
              </a:ext>
            </a:extLst>
          </p:cNvPr>
          <p:cNvSpPr>
            <a:spLocks noGrp="1"/>
          </p:cNvSpPr>
          <p:nvPr>
            <p:ph type="body" sz="quarter" idx="15"/>
          </p:nvPr>
        </p:nvSpPr>
        <p:spPr>
          <a:xfrm>
            <a:off x="6259892" y="497133"/>
            <a:ext cx="2070100" cy="408109"/>
          </a:xfrm>
        </p:spPr>
        <p:txBody>
          <a:bodyPr/>
          <a:lstStyle/>
          <a:p>
            <a:r>
              <a:rPr lang="ru-RU" dirty="0"/>
              <a:t>Стадии и этапы жизненного цикла изделий</a:t>
            </a:r>
          </a:p>
        </p:txBody>
      </p:sp>
      <p:sp>
        <p:nvSpPr>
          <p:cNvPr id="11" name="Заголовок 2">
            <a:extLst>
              <a:ext uri="{FF2B5EF4-FFF2-40B4-BE49-F238E27FC236}">
                <a16:creationId xmlns:a16="http://schemas.microsoft.com/office/drawing/2014/main" id="{FB883A12-3AEB-4211-BF25-B087DCF18DFE}"/>
              </a:ext>
            </a:extLst>
          </p:cNvPr>
          <p:cNvSpPr txBox="1">
            <a:spLocks/>
          </p:cNvSpPr>
          <p:nvPr/>
        </p:nvSpPr>
        <p:spPr>
          <a:xfrm>
            <a:off x="-282995" y="2259874"/>
            <a:ext cx="4188559" cy="1649412"/>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algn="ctr"/>
            <a:r>
              <a:rPr lang="ru-RU" sz="2000" dirty="0"/>
              <a:t> ГОСТ Р ИСО/МЭК 12207-2010</a:t>
            </a:r>
          </a:p>
          <a:p>
            <a:pPr algn="ctr"/>
            <a:r>
              <a:rPr lang="ru-RU" sz="2000" dirty="0"/>
              <a:t>Информационная технология</a:t>
            </a:r>
          </a:p>
          <a:p>
            <a:pPr algn="ctr"/>
            <a:r>
              <a:rPr lang="ru-RU" sz="2000" dirty="0"/>
              <a:t>Системная и программная инженерия.</a:t>
            </a:r>
          </a:p>
          <a:p>
            <a:pPr algn="ctr"/>
            <a:r>
              <a:rPr lang="ru-RU" sz="2000" dirty="0"/>
              <a:t>Процессы жизненного цикла</a:t>
            </a:r>
          </a:p>
          <a:p>
            <a:pPr algn="ctr"/>
            <a:r>
              <a:rPr lang="ru-RU" sz="2000" dirty="0"/>
              <a:t>программных средств</a:t>
            </a:r>
          </a:p>
        </p:txBody>
      </p:sp>
      <p:sp>
        <p:nvSpPr>
          <p:cNvPr id="13" name="Заголовок 2">
            <a:extLst>
              <a:ext uri="{FF2B5EF4-FFF2-40B4-BE49-F238E27FC236}">
                <a16:creationId xmlns:a16="http://schemas.microsoft.com/office/drawing/2014/main" id="{F46248AE-2B26-139C-9460-4E758865642C}"/>
              </a:ext>
            </a:extLst>
          </p:cNvPr>
          <p:cNvSpPr txBox="1">
            <a:spLocks/>
          </p:cNvSpPr>
          <p:nvPr/>
        </p:nvSpPr>
        <p:spPr>
          <a:xfrm>
            <a:off x="3459163" y="2255839"/>
            <a:ext cx="3965494" cy="1649412"/>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algn="ctr"/>
            <a:r>
              <a:rPr lang="ru-RU" sz="2000" dirty="0"/>
              <a:t>ГОСТ Р 53791— 2023</a:t>
            </a:r>
          </a:p>
          <a:p>
            <a:pPr algn="ctr"/>
            <a:r>
              <a:rPr lang="ru-RU" sz="2000" dirty="0"/>
              <a:t>Ресурсосбережение. Стадии жизненного цикла изделий производственно-технического назначения</a:t>
            </a:r>
          </a:p>
        </p:txBody>
      </p:sp>
      <p:sp>
        <p:nvSpPr>
          <p:cNvPr id="8" name="Заголовок 2">
            <a:extLst>
              <a:ext uri="{FF2B5EF4-FFF2-40B4-BE49-F238E27FC236}">
                <a16:creationId xmlns:a16="http://schemas.microsoft.com/office/drawing/2014/main" id="{FA8B77C3-13F7-FC55-B09D-9712D0B3F6A0}"/>
              </a:ext>
            </a:extLst>
          </p:cNvPr>
          <p:cNvSpPr txBox="1">
            <a:spLocks/>
          </p:cNvSpPr>
          <p:nvPr/>
        </p:nvSpPr>
        <p:spPr>
          <a:xfrm>
            <a:off x="10599845" y="532481"/>
            <a:ext cx="464395" cy="408109"/>
          </a:xfrm>
          <a:prstGeom prst="rect">
            <a:avLst/>
          </a:prstGeom>
        </p:spPr>
        <p:txBody>
          <a:bodyPr lIns="0" tIns="0" rIns="0" bIns="0" anchor="t">
            <a:norm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r>
              <a:rPr lang="ru-RU" sz="2000" dirty="0"/>
              <a:t>/ 9</a:t>
            </a:r>
          </a:p>
        </p:txBody>
      </p:sp>
      <p:sp>
        <p:nvSpPr>
          <p:cNvPr id="16" name="Заголовок 2">
            <a:extLst>
              <a:ext uri="{FF2B5EF4-FFF2-40B4-BE49-F238E27FC236}">
                <a16:creationId xmlns:a16="http://schemas.microsoft.com/office/drawing/2014/main" id="{06092A10-C453-474F-986B-32F76AE07FA6}"/>
              </a:ext>
            </a:extLst>
          </p:cNvPr>
          <p:cNvSpPr txBox="1">
            <a:spLocks/>
          </p:cNvSpPr>
          <p:nvPr/>
        </p:nvSpPr>
        <p:spPr>
          <a:xfrm>
            <a:off x="7442724" y="2291187"/>
            <a:ext cx="4502608" cy="1649412"/>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algn="ctr"/>
            <a:r>
              <a:rPr lang="ru-RU" sz="2000" dirty="0"/>
              <a:t>ГОСТ Р 15.ХХХ-202Х. (ГОСТ Р 15.000-2016)</a:t>
            </a:r>
          </a:p>
          <a:p>
            <a:pPr algn="ctr"/>
            <a:r>
              <a:rPr lang="ru-RU" sz="2000" dirty="0"/>
              <a:t>Система разработки и постановки продукции на производство. Программные средства управления жизненным циклом. Общие требования</a:t>
            </a:r>
          </a:p>
        </p:txBody>
      </p:sp>
      <p:sp>
        <p:nvSpPr>
          <p:cNvPr id="10" name="Прямоугольник 9">
            <a:extLst>
              <a:ext uri="{FF2B5EF4-FFF2-40B4-BE49-F238E27FC236}">
                <a16:creationId xmlns:a16="http://schemas.microsoft.com/office/drawing/2014/main" id="{B6BBD0D0-13D6-44CB-BE39-F05C353E30AE}"/>
              </a:ext>
            </a:extLst>
          </p:cNvPr>
          <p:cNvSpPr/>
          <p:nvPr/>
        </p:nvSpPr>
        <p:spPr>
          <a:xfrm>
            <a:off x="7424657" y="2255839"/>
            <a:ext cx="4538743" cy="1845402"/>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Заголовок 2">
            <a:extLst>
              <a:ext uri="{FF2B5EF4-FFF2-40B4-BE49-F238E27FC236}">
                <a16:creationId xmlns:a16="http://schemas.microsoft.com/office/drawing/2014/main" id="{B4B5EDC3-EEBA-4A61-B2A2-DAD777D586FD}"/>
              </a:ext>
            </a:extLst>
          </p:cNvPr>
          <p:cNvSpPr txBox="1">
            <a:spLocks/>
          </p:cNvSpPr>
          <p:nvPr/>
        </p:nvSpPr>
        <p:spPr>
          <a:xfrm>
            <a:off x="3989619" y="4508770"/>
            <a:ext cx="3247690" cy="1649412"/>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marL="457200" indent="-457200">
              <a:buAutoNum type="arabicParenR"/>
            </a:pPr>
            <a:r>
              <a:rPr lang="ru-RU" sz="1600" dirty="0"/>
              <a:t>обоснование разработки</a:t>
            </a:r>
            <a:r>
              <a:rPr lang="en-US" sz="1600" dirty="0"/>
              <a:t>;</a:t>
            </a:r>
          </a:p>
          <a:p>
            <a:pPr marL="457200" indent="-457200">
              <a:buAutoNum type="arabicParenR"/>
            </a:pPr>
            <a:r>
              <a:rPr lang="ru-RU" sz="1600" dirty="0"/>
              <a:t>разработка ТЗ</a:t>
            </a:r>
            <a:r>
              <a:rPr lang="en-US" sz="1600" dirty="0"/>
              <a:t>;</a:t>
            </a:r>
          </a:p>
          <a:p>
            <a:pPr marL="457200" indent="-457200">
              <a:buAutoNum type="arabicParenR"/>
            </a:pPr>
            <a:r>
              <a:rPr lang="ru-RU" sz="1600" dirty="0"/>
              <a:t>проведение ОКР</a:t>
            </a:r>
            <a:r>
              <a:rPr lang="en-US" sz="1600" dirty="0"/>
              <a:t>;</a:t>
            </a:r>
          </a:p>
          <a:p>
            <a:pPr marL="457200" indent="-457200">
              <a:buAutoNum type="arabicParenR"/>
            </a:pPr>
            <a:r>
              <a:rPr lang="ru-RU" sz="1600" dirty="0"/>
              <a:t>производство и испытания;</a:t>
            </a:r>
            <a:endParaRPr lang="en-US" sz="1600" dirty="0"/>
          </a:p>
          <a:p>
            <a:pPr marL="457200" indent="-457200">
              <a:buAutoNum type="arabicParenR"/>
            </a:pPr>
            <a:r>
              <a:rPr lang="ru-RU" sz="1600" dirty="0"/>
              <a:t>модернизация;</a:t>
            </a:r>
          </a:p>
          <a:p>
            <a:pPr marL="457200" indent="-457200">
              <a:buAutoNum type="arabicParenR"/>
            </a:pPr>
            <a:r>
              <a:rPr lang="ru-RU" sz="1600" dirty="0"/>
              <a:t>использование (эксплуатация);</a:t>
            </a:r>
          </a:p>
          <a:p>
            <a:pPr marL="457200" indent="-457200">
              <a:buAutoNum type="arabicParenR"/>
            </a:pPr>
            <a:r>
              <a:rPr lang="ru-RU" sz="1600" dirty="0"/>
              <a:t>обращение с отходами.</a:t>
            </a:r>
          </a:p>
        </p:txBody>
      </p:sp>
      <p:sp>
        <p:nvSpPr>
          <p:cNvPr id="14" name="Стрелка: вниз 13">
            <a:extLst>
              <a:ext uri="{FF2B5EF4-FFF2-40B4-BE49-F238E27FC236}">
                <a16:creationId xmlns:a16="http://schemas.microsoft.com/office/drawing/2014/main" id="{47B7AB18-D971-4B30-8ECD-8F0A13F87678}"/>
              </a:ext>
            </a:extLst>
          </p:cNvPr>
          <p:cNvSpPr/>
          <p:nvPr/>
        </p:nvSpPr>
        <p:spPr>
          <a:xfrm>
            <a:off x="5308612" y="3749810"/>
            <a:ext cx="609705" cy="7589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Стрелка: вниз 19">
            <a:extLst>
              <a:ext uri="{FF2B5EF4-FFF2-40B4-BE49-F238E27FC236}">
                <a16:creationId xmlns:a16="http://schemas.microsoft.com/office/drawing/2014/main" id="{5427E7B7-D742-4245-93F5-9B4A58045825}"/>
              </a:ext>
            </a:extLst>
          </p:cNvPr>
          <p:cNvSpPr/>
          <p:nvPr/>
        </p:nvSpPr>
        <p:spPr>
          <a:xfrm>
            <a:off x="9537363" y="4129290"/>
            <a:ext cx="623615" cy="7589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Заголовок 2">
            <a:extLst>
              <a:ext uri="{FF2B5EF4-FFF2-40B4-BE49-F238E27FC236}">
                <a16:creationId xmlns:a16="http://schemas.microsoft.com/office/drawing/2014/main" id="{9763CC4A-3B17-4F72-8782-4DD31F5C873C}"/>
              </a:ext>
            </a:extLst>
          </p:cNvPr>
          <p:cNvSpPr txBox="1">
            <a:spLocks/>
          </p:cNvSpPr>
          <p:nvPr/>
        </p:nvSpPr>
        <p:spPr>
          <a:xfrm>
            <a:off x="7952050" y="4876560"/>
            <a:ext cx="3794239" cy="1649412"/>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marL="457200" indent="-457200">
              <a:buAutoNum type="arabicParenR"/>
            </a:pPr>
            <a:r>
              <a:rPr lang="ru-RU" sz="1600" dirty="0"/>
              <a:t>исследования и обоснование разработки</a:t>
            </a:r>
            <a:r>
              <a:rPr lang="en-US" sz="1600" dirty="0"/>
              <a:t>;</a:t>
            </a:r>
          </a:p>
          <a:p>
            <a:pPr marL="457200" indent="-457200">
              <a:buAutoNum type="arabicParenR"/>
            </a:pPr>
            <a:r>
              <a:rPr lang="ru-RU" sz="1600" dirty="0"/>
              <a:t>разработка</a:t>
            </a:r>
            <a:r>
              <a:rPr lang="en-US" sz="1600" dirty="0"/>
              <a:t>;</a:t>
            </a:r>
          </a:p>
          <a:p>
            <a:pPr marL="457200" indent="-457200">
              <a:buAutoNum type="arabicParenR"/>
            </a:pPr>
            <a:r>
              <a:rPr lang="ru-RU" sz="1600" dirty="0"/>
              <a:t>производство</a:t>
            </a:r>
            <a:r>
              <a:rPr lang="en-US" sz="1600" dirty="0"/>
              <a:t>;</a:t>
            </a:r>
          </a:p>
          <a:p>
            <a:pPr marL="457200" indent="-457200">
              <a:buAutoNum type="arabicParenR"/>
            </a:pPr>
            <a:r>
              <a:rPr lang="ru-RU" sz="1600" dirty="0"/>
              <a:t>эксплуатация;</a:t>
            </a:r>
            <a:endParaRPr lang="en-US" sz="1600" dirty="0"/>
          </a:p>
          <a:p>
            <a:pPr marL="457200" indent="-457200">
              <a:buAutoNum type="arabicParenR"/>
            </a:pPr>
            <a:r>
              <a:rPr lang="ru-RU" sz="1600" dirty="0"/>
              <a:t>капитальный ремонт;</a:t>
            </a:r>
          </a:p>
          <a:p>
            <a:pPr marL="457200" indent="-457200">
              <a:buAutoNum type="arabicParenR"/>
            </a:pPr>
            <a:r>
              <a:rPr lang="ru-RU" sz="1600" dirty="0"/>
              <a:t>ликвидация.</a:t>
            </a:r>
          </a:p>
        </p:txBody>
      </p:sp>
    </p:spTree>
    <p:extLst>
      <p:ext uri="{BB962C8B-B14F-4D97-AF65-F5344CB8AC3E}">
        <p14:creationId xmlns:p14="http://schemas.microsoft.com/office/powerpoint/2010/main" val="452303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a:extLst>
              <a:ext uri="{FF2B5EF4-FFF2-40B4-BE49-F238E27FC236}">
                <a16:creationId xmlns:a16="http://schemas.microsoft.com/office/drawing/2014/main" id="{8219D05C-99A7-9C48-B903-118CF3BA60CA}"/>
              </a:ext>
            </a:extLst>
          </p:cNvPr>
          <p:cNvSpPr>
            <a:spLocks noGrp="1"/>
          </p:cNvSpPr>
          <p:nvPr>
            <p:ph type="title"/>
          </p:nvPr>
        </p:nvSpPr>
        <p:spPr>
          <a:xfrm>
            <a:off x="576692" y="1412825"/>
            <a:ext cx="9272477" cy="777025"/>
          </a:xfrm>
        </p:spPr>
        <p:txBody>
          <a:bodyPr>
            <a:normAutofit/>
          </a:bodyPr>
          <a:lstStyle/>
          <a:p>
            <a:r>
              <a:rPr lang="ru-RU" sz="3200" dirty="0"/>
              <a:t>Стадия «Исследования и обоснование разработки»</a:t>
            </a:r>
          </a:p>
        </p:txBody>
      </p:sp>
      <p:sp>
        <p:nvSpPr>
          <p:cNvPr id="5" name="Текст 4">
            <a:extLst>
              <a:ext uri="{FF2B5EF4-FFF2-40B4-BE49-F238E27FC236}">
                <a16:creationId xmlns:a16="http://schemas.microsoft.com/office/drawing/2014/main" id="{C612FDF3-830C-8745-A254-C8DF29B6C387}"/>
              </a:ext>
            </a:extLst>
          </p:cNvPr>
          <p:cNvSpPr>
            <a:spLocks noGrp="1"/>
          </p:cNvSpPr>
          <p:nvPr>
            <p:ph type="body" sz="quarter" idx="13"/>
          </p:nvPr>
        </p:nvSpPr>
        <p:spPr>
          <a:xfrm>
            <a:off x="1229555" y="497132"/>
            <a:ext cx="1901825" cy="645867"/>
          </a:xfrm>
        </p:spPr>
        <p:txBody>
          <a:bodyPr/>
          <a:lstStyle/>
          <a:p>
            <a:r>
              <a:rPr lang="ru-RU" dirty="0"/>
              <a:t>Московский институт электроники и математики им. А.Н. Тихонова</a:t>
            </a:r>
          </a:p>
        </p:txBody>
      </p:sp>
      <p:sp>
        <p:nvSpPr>
          <p:cNvPr id="6" name="Текст 5">
            <a:extLst>
              <a:ext uri="{FF2B5EF4-FFF2-40B4-BE49-F238E27FC236}">
                <a16:creationId xmlns:a16="http://schemas.microsoft.com/office/drawing/2014/main" id="{40682799-9A38-414D-BD10-45C11B66347C}"/>
              </a:ext>
            </a:extLst>
          </p:cNvPr>
          <p:cNvSpPr>
            <a:spLocks noGrp="1"/>
          </p:cNvSpPr>
          <p:nvPr>
            <p:ph type="body" sz="quarter" idx="14"/>
          </p:nvPr>
        </p:nvSpPr>
        <p:spPr>
          <a:xfrm>
            <a:off x="3459163" y="497133"/>
            <a:ext cx="2472946" cy="408109"/>
          </a:xfrm>
        </p:spPr>
        <p:txBody>
          <a:bodyPr/>
          <a:lstStyle/>
          <a:p>
            <a:r>
              <a:rPr lang="ru-RU" sz="1000" dirty="0">
                <a:solidFill>
                  <a:srgbClr val="002060"/>
                </a:solidFill>
                <a:latin typeface="HSE Sans" panose="02000000000000000000" pitchFamily="50" charset="-52"/>
                <a:cs typeface="Arial" panose="020B0604020202020204" pitchFamily="34" charset="0"/>
              </a:rPr>
              <a:t>Управление надежностью электронных изделий на этапах жизненного цикла</a:t>
            </a:r>
          </a:p>
        </p:txBody>
      </p:sp>
      <p:sp>
        <p:nvSpPr>
          <p:cNvPr id="7" name="Текст 6">
            <a:extLst>
              <a:ext uri="{FF2B5EF4-FFF2-40B4-BE49-F238E27FC236}">
                <a16:creationId xmlns:a16="http://schemas.microsoft.com/office/drawing/2014/main" id="{35F411B5-8431-CE4A-BEA6-775367101901}"/>
              </a:ext>
            </a:extLst>
          </p:cNvPr>
          <p:cNvSpPr>
            <a:spLocks noGrp="1"/>
          </p:cNvSpPr>
          <p:nvPr>
            <p:ph type="body" sz="quarter" idx="15"/>
          </p:nvPr>
        </p:nvSpPr>
        <p:spPr>
          <a:xfrm>
            <a:off x="6259892" y="497133"/>
            <a:ext cx="2070100" cy="408109"/>
          </a:xfrm>
        </p:spPr>
        <p:txBody>
          <a:bodyPr/>
          <a:lstStyle/>
          <a:p>
            <a:r>
              <a:rPr lang="ru-RU" dirty="0"/>
              <a:t>Стадии и этапы жизненного цикла изделий</a:t>
            </a:r>
          </a:p>
        </p:txBody>
      </p:sp>
      <p:sp>
        <p:nvSpPr>
          <p:cNvPr id="8" name="Заголовок 2">
            <a:extLst>
              <a:ext uri="{FF2B5EF4-FFF2-40B4-BE49-F238E27FC236}">
                <a16:creationId xmlns:a16="http://schemas.microsoft.com/office/drawing/2014/main" id="{FA8B77C3-13F7-FC55-B09D-9712D0B3F6A0}"/>
              </a:ext>
            </a:extLst>
          </p:cNvPr>
          <p:cNvSpPr txBox="1">
            <a:spLocks/>
          </p:cNvSpPr>
          <p:nvPr/>
        </p:nvSpPr>
        <p:spPr>
          <a:xfrm>
            <a:off x="10599845" y="532481"/>
            <a:ext cx="464395" cy="408109"/>
          </a:xfrm>
          <a:prstGeom prst="rect">
            <a:avLst/>
          </a:prstGeom>
        </p:spPr>
        <p:txBody>
          <a:bodyPr lIns="0" tIns="0" rIns="0" bIns="0" anchor="t">
            <a:norm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r>
              <a:rPr lang="ru-RU" sz="2000" dirty="0"/>
              <a:t>/ 9</a:t>
            </a:r>
          </a:p>
        </p:txBody>
      </p:sp>
      <p:sp>
        <p:nvSpPr>
          <p:cNvPr id="16" name="Заголовок 2">
            <a:extLst>
              <a:ext uri="{FF2B5EF4-FFF2-40B4-BE49-F238E27FC236}">
                <a16:creationId xmlns:a16="http://schemas.microsoft.com/office/drawing/2014/main" id="{06092A10-C453-474F-986B-32F76AE07FA6}"/>
              </a:ext>
            </a:extLst>
          </p:cNvPr>
          <p:cNvSpPr txBox="1">
            <a:spLocks/>
          </p:cNvSpPr>
          <p:nvPr/>
        </p:nvSpPr>
        <p:spPr>
          <a:xfrm>
            <a:off x="501508" y="2459676"/>
            <a:ext cx="5663134" cy="1649412"/>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marL="457200" indent="-457200">
              <a:lnSpc>
                <a:spcPct val="150000"/>
              </a:lnSpc>
              <a:buAutoNum type="arabicParenR"/>
            </a:pPr>
            <a:r>
              <a:rPr lang="ru-RU" sz="2000" dirty="0"/>
              <a:t>Формирование научно-технического задела</a:t>
            </a:r>
            <a:r>
              <a:rPr lang="en-US" sz="2000" dirty="0"/>
              <a:t>;</a:t>
            </a:r>
            <a:endParaRPr lang="ru-RU" sz="2000" dirty="0"/>
          </a:p>
        </p:txBody>
      </p:sp>
      <p:sp>
        <p:nvSpPr>
          <p:cNvPr id="18" name="Заголовок 2">
            <a:extLst>
              <a:ext uri="{FF2B5EF4-FFF2-40B4-BE49-F238E27FC236}">
                <a16:creationId xmlns:a16="http://schemas.microsoft.com/office/drawing/2014/main" id="{B4B5EDC3-EEBA-4A61-B2A2-DAD777D586FD}"/>
              </a:ext>
            </a:extLst>
          </p:cNvPr>
          <p:cNvSpPr txBox="1">
            <a:spLocks/>
          </p:cNvSpPr>
          <p:nvPr/>
        </p:nvSpPr>
        <p:spPr>
          <a:xfrm>
            <a:off x="501508" y="2892311"/>
            <a:ext cx="5663134" cy="1129624"/>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marL="457200" indent="-457200">
              <a:buFont typeface="Arial" panose="020B0604020202020204" pitchFamily="34" charset="0"/>
              <a:buChar char="•"/>
            </a:pPr>
            <a:r>
              <a:rPr lang="ru-RU" sz="1200" dirty="0"/>
              <a:t>Исследования существующих принципов и путей создания изделий схожего назначения.</a:t>
            </a:r>
          </a:p>
          <a:p>
            <a:pPr marL="457200" indent="-457200">
              <a:buFont typeface="Arial" panose="020B0604020202020204" pitchFamily="34" charset="0"/>
              <a:buChar char="•"/>
            </a:pPr>
            <a:r>
              <a:rPr lang="ru-RU" sz="1200" dirty="0"/>
              <a:t>Оценка достаточности НТЗ.</a:t>
            </a:r>
          </a:p>
          <a:p>
            <a:pPr marL="457200" indent="-457200">
              <a:buFont typeface="Arial" panose="020B0604020202020204" pitchFamily="34" charset="0"/>
              <a:buChar char="•"/>
            </a:pPr>
            <a:r>
              <a:rPr lang="ru-RU" sz="1200" dirty="0"/>
              <a:t>Обоснование необходимости создания нового изделия и формирование принципиальных требований к нему. </a:t>
            </a:r>
          </a:p>
          <a:p>
            <a:pPr marL="457200" indent="-457200">
              <a:buFont typeface="Arial" panose="020B0604020202020204" pitchFamily="34" charset="0"/>
              <a:buChar char="•"/>
            </a:pPr>
            <a:r>
              <a:rPr lang="ru-RU" sz="1200" dirty="0"/>
              <a:t>Разработка ТЗ на НИР по созданию изделия</a:t>
            </a:r>
          </a:p>
        </p:txBody>
      </p:sp>
      <p:sp>
        <p:nvSpPr>
          <p:cNvPr id="17" name="TextBox 16">
            <a:extLst>
              <a:ext uri="{FF2B5EF4-FFF2-40B4-BE49-F238E27FC236}">
                <a16:creationId xmlns:a16="http://schemas.microsoft.com/office/drawing/2014/main" id="{E6A2EB67-9B04-49CD-A064-F3DC3FB2D25E}"/>
              </a:ext>
            </a:extLst>
          </p:cNvPr>
          <p:cNvSpPr txBox="1"/>
          <p:nvPr/>
        </p:nvSpPr>
        <p:spPr>
          <a:xfrm>
            <a:off x="411163" y="4035431"/>
            <a:ext cx="6096000" cy="506292"/>
          </a:xfrm>
          <a:prstGeom prst="rect">
            <a:avLst/>
          </a:prstGeom>
          <a:noFill/>
        </p:spPr>
        <p:txBody>
          <a:bodyPr wrap="square">
            <a:spAutoFit/>
          </a:bodyPr>
          <a:lstStyle/>
          <a:p>
            <a:pPr>
              <a:lnSpc>
                <a:spcPct val="150000"/>
              </a:lnSpc>
            </a:pPr>
            <a:r>
              <a:rPr lang="ru-RU" sz="2000" dirty="0"/>
              <a:t>2)   Научно-исследовательская работа</a:t>
            </a:r>
            <a:r>
              <a:rPr lang="en-US" sz="2000" dirty="0">
                <a:latin typeface="HSE Sans" panose="02000000000000000000"/>
              </a:rPr>
              <a:t>;</a:t>
            </a:r>
            <a:endParaRPr lang="ru-RU" sz="2000" dirty="0"/>
          </a:p>
        </p:txBody>
      </p:sp>
      <p:sp>
        <p:nvSpPr>
          <p:cNvPr id="23" name="TextBox 22">
            <a:extLst>
              <a:ext uri="{FF2B5EF4-FFF2-40B4-BE49-F238E27FC236}">
                <a16:creationId xmlns:a16="http://schemas.microsoft.com/office/drawing/2014/main" id="{AC4C23D8-6CAF-41F6-A909-B94E0F27B549}"/>
              </a:ext>
            </a:extLst>
          </p:cNvPr>
          <p:cNvSpPr txBox="1"/>
          <p:nvPr/>
        </p:nvSpPr>
        <p:spPr>
          <a:xfrm>
            <a:off x="6429375" y="2492201"/>
            <a:ext cx="6096000" cy="400110"/>
          </a:xfrm>
          <a:prstGeom prst="rect">
            <a:avLst/>
          </a:prstGeom>
          <a:noFill/>
        </p:spPr>
        <p:txBody>
          <a:bodyPr wrap="square">
            <a:spAutoFit/>
          </a:bodyPr>
          <a:lstStyle/>
          <a:p>
            <a:r>
              <a:rPr lang="en-US" sz="2000" dirty="0"/>
              <a:t>3)   </a:t>
            </a:r>
            <a:r>
              <a:rPr lang="ru-RU" sz="2000" dirty="0"/>
              <a:t>Аванпроект (при необходимости).</a:t>
            </a:r>
          </a:p>
        </p:txBody>
      </p:sp>
      <p:sp>
        <p:nvSpPr>
          <p:cNvPr id="24" name="Заголовок 2">
            <a:extLst>
              <a:ext uri="{FF2B5EF4-FFF2-40B4-BE49-F238E27FC236}">
                <a16:creationId xmlns:a16="http://schemas.microsoft.com/office/drawing/2014/main" id="{B0DC19FF-9262-4003-AE5B-8659BDD96E32}"/>
              </a:ext>
            </a:extLst>
          </p:cNvPr>
          <p:cNvSpPr txBox="1">
            <a:spLocks/>
          </p:cNvSpPr>
          <p:nvPr/>
        </p:nvSpPr>
        <p:spPr>
          <a:xfrm>
            <a:off x="492741" y="4513124"/>
            <a:ext cx="5663134" cy="1354392"/>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marL="457200" indent="-457200">
              <a:buFont typeface="Arial" panose="020B0604020202020204" pitchFamily="34" charset="0"/>
              <a:buChar char="•"/>
            </a:pPr>
            <a:r>
              <a:rPr lang="ru-RU" sz="1200" dirty="0"/>
              <a:t>Детальное исследование выявленных принципов и путей создания изделий схожего назначения.</a:t>
            </a:r>
          </a:p>
          <a:p>
            <a:pPr marL="457200" indent="-457200">
              <a:buFont typeface="Arial" panose="020B0604020202020204" pitchFamily="34" charset="0"/>
              <a:buChar char="•"/>
            </a:pPr>
            <a:r>
              <a:rPr lang="ru-RU" sz="1200" dirty="0"/>
              <a:t>Разработка моделей (макетов), экспериментальных образцов для принятия по результатам их испытаний обоснованных решений по созданию нового изделия. </a:t>
            </a:r>
          </a:p>
          <a:p>
            <a:pPr marL="457200" indent="-457200">
              <a:buFont typeface="Arial" panose="020B0604020202020204" pitchFamily="34" charset="0"/>
              <a:buChar char="•"/>
            </a:pPr>
            <a:r>
              <a:rPr lang="ru-RU" sz="1200" dirty="0"/>
              <a:t>Разработка ТЗ на аванпроект или ОКР по созданию изделия. </a:t>
            </a:r>
          </a:p>
          <a:p>
            <a:pPr marL="457200" indent="-457200">
              <a:buFont typeface="Arial" panose="020B0604020202020204" pitchFamily="34" charset="0"/>
              <a:buChar char="•"/>
            </a:pPr>
            <a:r>
              <a:rPr lang="ru-RU" sz="1200" dirty="0"/>
              <a:t>Документирование результатов НИР</a:t>
            </a:r>
          </a:p>
        </p:txBody>
      </p:sp>
      <p:sp>
        <p:nvSpPr>
          <p:cNvPr id="25" name="Заголовок 2">
            <a:extLst>
              <a:ext uri="{FF2B5EF4-FFF2-40B4-BE49-F238E27FC236}">
                <a16:creationId xmlns:a16="http://schemas.microsoft.com/office/drawing/2014/main" id="{95D93CB6-9D24-422D-8D33-C72E72BA321A}"/>
              </a:ext>
            </a:extLst>
          </p:cNvPr>
          <p:cNvSpPr txBox="1">
            <a:spLocks/>
          </p:cNvSpPr>
          <p:nvPr/>
        </p:nvSpPr>
        <p:spPr>
          <a:xfrm>
            <a:off x="6507163" y="2934185"/>
            <a:ext cx="5408612" cy="1354392"/>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marL="457200" indent="-457200">
              <a:buFont typeface="Arial" panose="020B0604020202020204" pitchFamily="34" charset="0"/>
              <a:buChar char="•"/>
            </a:pPr>
            <a:r>
              <a:rPr lang="ru-RU" sz="1200" dirty="0"/>
              <a:t>Технико-экономическое обоснование возможности и целесообразности разработки изделия с заданными характеристиками, анализ научно-технических проблем, требующих решения, и предполагаемых материальных и финансовых затрат. </a:t>
            </a:r>
          </a:p>
          <a:p>
            <a:pPr marL="457200" indent="-457200">
              <a:buFont typeface="Arial" panose="020B0604020202020204" pitchFamily="34" charset="0"/>
              <a:buChar char="•"/>
            </a:pPr>
            <a:r>
              <a:rPr lang="ru-RU" sz="1200" dirty="0"/>
              <a:t>Разработка предварительной архитектуры изделия, проработка возможных вариантов его облика. </a:t>
            </a:r>
          </a:p>
          <a:p>
            <a:pPr marL="457200" indent="-457200">
              <a:buFont typeface="Arial" panose="020B0604020202020204" pitchFamily="34" charset="0"/>
              <a:buChar char="•"/>
            </a:pPr>
            <a:r>
              <a:rPr lang="ru-RU" sz="1200" dirty="0"/>
              <a:t>Экспериментальная проверка возможности создания изделия, правильности выбранных технических и конструктивно-технологических решений с применением моделей (макетов) и экспериментальных образцов. </a:t>
            </a:r>
          </a:p>
          <a:p>
            <a:pPr marL="457200" indent="-457200">
              <a:buFont typeface="Arial" panose="020B0604020202020204" pitchFamily="34" charset="0"/>
              <a:buChar char="•"/>
            </a:pPr>
            <a:r>
              <a:rPr lang="ru-RU" sz="1200" dirty="0"/>
              <a:t>Формирование комплекса требований к изделию и его составным частям. </a:t>
            </a:r>
          </a:p>
          <a:p>
            <a:pPr marL="457200" indent="-457200">
              <a:buFont typeface="Arial" panose="020B0604020202020204" pitchFamily="34" charset="0"/>
              <a:buChar char="•"/>
            </a:pPr>
            <a:r>
              <a:rPr lang="ru-RU" sz="1200" dirty="0"/>
              <a:t>Разработка ТЗ на ОКР по созданию изделия. </a:t>
            </a:r>
          </a:p>
          <a:p>
            <a:pPr marL="457200" indent="-457200">
              <a:buFont typeface="Arial" panose="020B0604020202020204" pitchFamily="34" charset="0"/>
              <a:buChar char="•"/>
            </a:pPr>
            <a:r>
              <a:rPr lang="ru-RU" sz="1200" dirty="0"/>
              <a:t>Документирование результатов АП</a:t>
            </a:r>
          </a:p>
        </p:txBody>
      </p:sp>
    </p:spTree>
    <p:extLst>
      <p:ext uri="{BB962C8B-B14F-4D97-AF65-F5344CB8AC3E}">
        <p14:creationId xmlns:p14="http://schemas.microsoft.com/office/powerpoint/2010/main" val="426438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a:extLst>
              <a:ext uri="{FF2B5EF4-FFF2-40B4-BE49-F238E27FC236}">
                <a16:creationId xmlns:a16="http://schemas.microsoft.com/office/drawing/2014/main" id="{8219D05C-99A7-9C48-B903-118CF3BA60CA}"/>
              </a:ext>
            </a:extLst>
          </p:cNvPr>
          <p:cNvSpPr>
            <a:spLocks noGrp="1"/>
          </p:cNvSpPr>
          <p:nvPr>
            <p:ph type="title"/>
          </p:nvPr>
        </p:nvSpPr>
        <p:spPr>
          <a:xfrm>
            <a:off x="576692" y="1412825"/>
            <a:ext cx="9272477" cy="777025"/>
          </a:xfrm>
        </p:spPr>
        <p:txBody>
          <a:bodyPr>
            <a:normAutofit/>
          </a:bodyPr>
          <a:lstStyle/>
          <a:p>
            <a:r>
              <a:rPr lang="ru-RU" sz="3200" dirty="0"/>
              <a:t>Стадия «Разработка»</a:t>
            </a:r>
          </a:p>
        </p:txBody>
      </p:sp>
      <p:sp>
        <p:nvSpPr>
          <p:cNvPr id="5" name="Текст 4">
            <a:extLst>
              <a:ext uri="{FF2B5EF4-FFF2-40B4-BE49-F238E27FC236}">
                <a16:creationId xmlns:a16="http://schemas.microsoft.com/office/drawing/2014/main" id="{C612FDF3-830C-8745-A254-C8DF29B6C387}"/>
              </a:ext>
            </a:extLst>
          </p:cNvPr>
          <p:cNvSpPr>
            <a:spLocks noGrp="1"/>
          </p:cNvSpPr>
          <p:nvPr>
            <p:ph type="body" sz="quarter" idx="13"/>
          </p:nvPr>
        </p:nvSpPr>
        <p:spPr>
          <a:xfrm>
            <a:off x="1229555" y="497132"/>
            <a:ext cx="1901825" cy="645867"/>
          </a:xfrm>
        </p:spPr>
        <p:txBody>
          <a:bodyPr/>
          <a:lstStyle/>
          <a:p>
            <a:r>
              <a:rPr lang="ru-RU" dirty="0"/>
              <a:t>Московский институт электроники и математики им. А.Н. Тихонова</a:t>
            </a:r>
          </a:p>
        </p:txBody>
      </p:sp>
      <p:sp>
        <p:nvSpPr>
          <p:cNvPr id="6" name="Текст 5">
            <a:extLst>
              <a:ext uri="{FF2B5EF4-FFF2-40B4-BE49-F238E27FC236}">
                <a16:creationId xmlns:a16="http://schemas.microsoft.com/office/drawing/2014/main" id="{40682799-9A38-414D-BD10-45C11B66347C}"/>
              </a:ext>
            </a:extLst>
          </p:cNvPr>
          <p:cNvSpPr>
            <a:spLocks noGrp="1"/>
          </p:cNvSpPr>
          <p:nvPr>
            <p:ph type="body" sz="quarter" idx="14"/>
          </p:nvPr>
        </p:nvSpPr>
        <p:spPr>
          <a:xfrm>
            <a:off x="3459163" y="497133"/>
            <a:ext cx="2472946" cy="408109"/>
          </a:xfrm>
        </p:spPr>
        <p:txBody>
          <a:bodyPr/>
          <a:lstStyle/>
          <a:p>
            <a:r>
              <a:rPr lang="ru-RU" sz="1000" dirty="0">
                <a:solidFill>
                  <a:srgbClr val="002060"/>
                </a:solidFill>
                <a:latin typeface="HSE Sans" panose="02000000000000000000" pitchFamily="50" charset="-52"/>
                <a:cs typeface="Arial" panose="020B0604020202020204" pitchFamily="34" charset="0"/>
              </a:rPr>
              <a:t>Управление надежностью электронных изделий на этапах жизненного цикла</a:t>
            </a:r>
          </a:p>
        </p:txBody>
      </p:sp>
      <p:sp>
        <p:nvSpPr>
          <p:cNvPr id="7" name="Текст 6">
            <a:extLst>
              <a:ext uri="{FF2B5EF4-FFF2-40B4-BE49-F238E27FC236}">
                <a16:creationId xmlns:a16="http://schemas.microsoft.com/office/drawing/2014/main" id="{35F411B5-8431-CE4A-BEA6-775367101901}"/>
              </a:ext>
            </a:extLst>
          </p:cNvPr>
          <p:cNvSpPr>
            <a:spLocks noGrp="1"/>
          </p:cNvSpPr>
          <p:nvPr>
            <p:ph type="body" sz="quarter" idx="15"/>
          </p:nvPr>
        </p:nvSpPr>
        <p:spPr>
          <a:xfrm>
            <a:off x="6259892" y="497133"/>
            <a:ext cx="2070100" cy="408109"/>
          </a:xfrm>
        </p:spPr>
        <p:txBody>
          <a:bodyPr/>
          <a:lstStyle/>
          <a:p>
            <a:r>
              <a:rPr lang="ru-RU" dirty="0"/>
              <a:t>Стадии и этапы жизненного цикла изделий</a:t>
            </a:r>
          </a:p>
        </p:txBody>
      </p:sp>
      <p:sp>
        <p:nvSpPr>
          <p:cNvPr id="8" name="Заголовок 2">
            <a:extLst>
              <a:ext uri="{FF2B5EF4-FFF2-40B4-BE49-F238E27FC236}">
                <a16:creationId xmlns:a16="http://schemas.microsoft.com/office/drawing/2014/main" id="{FA8B77C3-13F7-FC55-B09D-9712D0B3F6A0}"/>
              </a:ext>
            </a:extLst>
          </p:cNvPr>
          <p:cNvSpPr txBox="1">
            <a:spLocks/>
          </p:cNvSpPr>
          <p:nvPr/>
        </p:nvSpPr>
        <p:spPr>
          <a:xfrm>
            <a:off x="10599845" y="532481"/>
            <a:ext cx="464395" cy="408109"/>
          </a:xfrm>
          <a:prstGeom prst="rect">
            <a:avLst/>
          </a:prstGeom>
        </p:spPr>
        <p:txBody>
          <a:bodyPr lIns="0" tIns="0" rIns="0" bIns="0" anchor="t">
            <a:norm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r>
              <a:rPr lang="ru-RU" sz="2000" dirty="0"/>
              <a:t>/ 9</a:t>
            </a:r>
          </a:p>
        </p:txBody>
      </p:sp>
      <p:sp>
        <p:nvSpPr>
          <p:cNvPr id="16" name="Заголовок 2">
            <a:extLst>
              <a:ext uri="{FF2B5EF4-FFF2-40B4-BE49-F238E27FC236}">
                <a16:creationId xmlns:a16="http://schemas.microsoft.com/office/drawing/2014/main" id="{06092A10-C453-474F-986B-32F76AE07FA6}"/>
              </a:ext>
            </a:extLst>
          </p:cNvPr>
          <p:cNvSpPr txBox="1">
            <a:spLocks/>
          </p:cNvSpPr>
          <p:nvPr/>
        </p:nvSpPr>
        <p:spPr>
          <a:xfrm>
            <a:off x="501508" y="2459676"/>
            <a:ext cx="5663134" cy="1649412"/>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marL="457200" indent="-457200">
              <a:lnSpc>
                <a:spcPct val="150000"/>
              </a:lnSpc>
              <a:buAutoNum type="arabicParenR"/>
            </a:pPr>
            <a:r>
              <a:rPr lang="ru-RU" sz="2000" dirty="0"/>
              <a:t>ОКР</a:t>
            </a:r>
          </a:p>
        </p:txBody>
      </p:sp>
      <p:sp>
        <p:nvSpPr>
          <p:cNvPr id="18" name="Заголовок 2">
            <a:extLst>
              <a:ext uri="{FF2B5EF4-FFF2-40B4-BE49-F238E27FC236}">
                <a16:creationId xmlns:a16="http://schemas.microsoft.com/office/drawing/2014/main" id="{B4B5EDC3-EEBA-4A61-B2A2-DAD777D586FD}"/>
              </a:ext>
            </a:extLst>
          </p:cNvPr>
          <p:cNvSpPr txBox="1">
            <a:spLocks/>
          </p:cNvSpPr>
          <p:nvPr/>
        </p:nvSpPr>
        <p:spPr>
          <a:xfrm>
            <a:off x="462270" y="2892310"/>
            <a:ext cx="11595243" cy="1984489"/>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marL="457200" indent="-457200">
              <a:buFont typeface="Arial" panose="020B0604020202020204" pitchFamily="34" charset="0"/>
              <a:buChar char="•"/>
            </a:pPr>
            <a:r>
              <a:rPr lang="ru-RU" sz="1200" dirty="0"/>
              <a:t>Эскизное и техническое проектирование для обоснования</a:t>
            </a:r>
            <a:r>
              <a:rPr lang="en-US" sz="1200" dirty="0"/>
              <a:t>;</a:t>
            </a:r>
          </a:p>
          <a:p>
            <a:pPr marL="457200" indent="-457200">
              <a:buFont typeface="Arial" panose="020B0604020202020204" pitchFamily="34" charset="0"/>
              <a:buChar char="•"/>
            </a:pPr>
            <a:r>
              <a:rPr lang="ru-RU" sz="1200" dirty="0"/>
              <a:t>Разработка рабочей конструкторской документации</a:t>
            </a:r>
            <a:r>
              <a:rPr lang="en-US" sz="1200" dirty="0"/>
              <a:t> </a:t>
            </a:r>
            <a:r>
              <a:rPr lang="ru-RU" sz="1200" dirty="0"/>
              <a:t>(РКД</a:t>
            </a:r>
            <a:r>
              <a:rPr lang="en-US" sz="1200" dirty="0"/>
              <a:t>)</a:t>
            </a:r>
            <a:r>
              <a:rPr lang="ru-RU" sz="1200" dirty="0"/>
              <a:t> и технологической документации (ТД) для изготовления опытного образца изделия</a:t>
            </a:r>
            <a:r>
              <a:rPr lang="en-US" sz="1200" dirty="0"/>
              <a:t>;</a:t>
            </a:r>
          </a:p>
          <a:p>
            <a:pPr marL="457200" indent="-457200">
              <a:buFont typeface="Arial" panose="020B0604020202020204" pitchFamily="34" charset="0"/>
              <a:buChar char="•"/>
            </a:pPr>
            <a:r>
              <a:rPr lang="ru-RU" sz="1200" dirty="0"/>
              <a:t>Изготовление опытного образца для предварительных испытаний</a:t>
            </a:r>
            <a:r>
              <a:rPr lang="en-US" sz="1200" dirty="0"/>
              <a:t>;</a:t>
            </a:r>
          </a:p>
          <a:p>
            <a:pPr marL="457200" indent="-457200">
              <a:buFont typeface="Arial" panose="020B0604020202020204" pitchFamily="34" charset="0"/>
              <a:buChar char="•"/>
            </a:pPr>
            <a:r>
              <a:rPr lang="ru-RU" sz="1200" dirty="0"/>
              <a:t>Проведение предварительных испытаний, документирование возможности подтверждения соответствия характеристик опытного образца</a:t>
            </a:r>
            <a:r>
              <a:rPr lang="en-US" sz="1200" dirty="0"/>
              <a:t> (</a:t>
            </a:r>
            <a:r>
              <a:rPr lang="ru-RU" sz="1200" dirty="0"/>
              <a:t>ОО</a:t>
            </a:r>
            <a:r>
              <a:rPr lang="en-US" sz="1200" dirty="0"/>
              <a:t>) </a:t>
            </a:r>
            <a:r>
              <a:rPr lang="ru-RU" sz="1200" dirty="0"/>
              <a:t>заданным требованиям</a:t>
            </a:r>
            <a:r>
              <a:rPr lang="en-US" sz="1200" dirty="0"/>
              <a:t>;</a:t>
            </a:r>
          </a:p>
          <a:p>
            <a:pPr marL="457200" indent="-457200">
              <a:buFont typeface="Arial" panose="020B0604020202020204" pitchFamily="34" charset="0"/>
              <a:buChar char="•"/>
            </a:pPr>
            <a:r>
              <a:rPr lang="ru-RU" sz="1200" dirty="0"/>
              <a:t>Доработка РКД и ТД по результатам предварительных испытаний (с присвоением литеры О)</a:t>
            </a:r>
            <a:r>
              <a:rPr lang="en-US" sz="1200" dirty="0"/>
              <a:t>;</a:t>
            </a:r>
          </a:p>
          <a:p>
            <a:pPr marL="457200" indent="-457200">
              <a:buFont typeface="Arial" panose="020B0604020202020204" pitchFamily="34" charset="0"/>
              <a:buChar char="•"/>
            </a:pPr>
            <a:r>
              <a:rPr lang="ru-RU" sz="1200" dirty="0"/>
              <a:t>Изготовление (доработка) ОО для государственных (межведомственных) испытаний</a:t>
            </a:r>
            <a:r>
              <a:rPr lang="en-US" sz="1200" dirty="0"/>
              <a:t>;</a:t>
            </a:r>
          </a:p>
          <a:p>
            <a:pPr marL="457200" indent="-457200">
              <a:buFont typeface="Arial" panose="020B0604020202020204" pitchFamily="34" charset="0"/>
              <a:buChar char="•"/>
            </a:pPr>
            <a:r>
              <a:rPr lang="ru-RU" sz="1200" dirty="0"/>
              <a:t>Проведение государственных (межведомственных) испытаний, документирование соответствия характеристик опытных образцов заданным требованиям</a:t>
            </a:r>
            <a:r>
              <a:rPr lang="en-US" sz="1200" dirty="0"/>
              <a:t>;</a:t>
            </a:r>
          </a:p>
          <a:p>
            <a:pPr marL="457200" indent="-457200">
              <a:buFont typeface="Arial" panose="020B0604020202020204" pitchFamily="34" charset="0"/>
              <a:buChar char="•"/>
            </a:pPr>
            <a:r>
              <a:rPr lang="ru-RU" sz="1200" dirty="0"/>
              <a:t>Доработка РКД, ТД (с присвоением литеры О1) и ОО по результатам государственных (межведомственных) испытаний</a:t>
            </a:r>
            <a:r>
              <a:rPr lang="en-US" sz="1200" dirty="0"/>
              <a:t>;</a:t>
            </a:r>
          </a:p>
          <a:p>
            <a:pPr marL="457200" indent="-457200">
              <a:buFont typeface="Arial" panose="020B0604020202020204" pitchFamily="34" charset="0"/>
              <a:buChar char="•"/>
            </a:pPr>
            <a:r>
              <a:rPr lang="ru-RU" sz="1200" dirty="0"/>
              <a:t>Документирование результатов ОКР</a:t>
            </a:r>
            <a:r>
              <a:rPr lang="en-US" sz="1200" dirty="0"/>
              <a:t>.</a:t>
            </a:r>
            <a:endParaRPr lang="ru-RU" sz="1200" dirty="0"/>
          </a:p>
        </p:txBody>
      </p:sp>
    </p:spTree>
    <p:extLst>
      <p:ext uri="{BB962C8B-B14F-4D97-AF65-F5344CB8AC3E}">
        <p14:creationId xmlns:p14="http://schemas.microsoft.com/office/powerpoint/2010/main" val="1861933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a:extLst>
              <a:ext uri="{FF2B5EF4-FFF2-40B4-BE49-F238E27FC236}">
                <a16:creationId xmlns:a16="http://schemas.microsoft.com/office/drawing/2014/main" id="{8219D05C-99A7-9C48-B903-118CF3BA60CA}"/>
              </a:ext>
            </a:extLst>
          </p:cNvPr>
          <p:cNvSpPr>
            <a:spLocks noGrp="1"/>
          </p:cNvSpPr>
          <p:nvPr>
            <p:ph type="title"/>
          </p:nvPr>
        </p:nvSpPr>
        <p:spPr>
          <a:xfrm>
            <a:off x="576692" y="1412825"/>
            <a:ext cx="9272477" cy="777025"/>
          </a:xfrm>
        </p:spPr>
        <p:txBody>
          <a:bodyPr>
            <a:normAutofit/>
          </a:bodyPr>
          <a:lstStyle/>
          <a:p>
            <a:r>
              <a:rPr lang="ru-RU" sz="3200" dirty="0"/>
              <a:t>Стадия «Производство»</a:t>
            </a:r>
          </a:p>
        </p:txBody>
      </p:sp>
      <p:sp>
        <p:nvSpPr>
          <p:cNvPr id="5" name="Текст 4">
            <a:extLst>
              <a:ext uri="{FF2B5EF4-FFF2-40B4-BE49-F238E27FC236}">
                <a16:creationId xmlns:a16="http://schemas.microsoft.com/office/drawing/2014/main" id="{C612FDF3-830C-8745-A254-C8DF29B6C387}"/>
              </a:ext>
            </a:extLst>
          </p:cNvPr>
          <p:cNvSpPr>
            <a:spLocks noGrp="1"/>
          </p:cNvSpPr>
          <p:nvPr>
            <p:ph type="body" sz="quarter" idx="13"/>
          </p:nvPr>
        </p:nvSpPr>
        <p:spPr>
          <a:xfrm>
            <a:off x="1229555" y="497132"/>
            <a:ext cx="1901825" cy="645867"/>
          </a:xfrm>
        </p:spPr>
        <p:txBody>
          <a:bodyPr/>
          <a:lstStyle/>
          <a:p>
            <a:r>
              <a:rPr lang="ru-RU" dirty="0"/>
              <a:t>Московский институт электроники и математики им. А.Н. Тихонова</a:t>
            </a:r>
          </a:p>
        </p:txBody>
      </p:sp>
      <p:sp>
        <p:nvSpPr>
          <p:cNvPr id="6" name="Текст 5">
            <a:extLst>
              <a:ext uri="{FF2B5EF4-FFF2-40B4-BE49-F238E27FC236}">
                <a16:creationId xmlns:a16="http://schemas.microsoft.com/office/drawing/2014/main" id="{40682799-9A38-414D-BD10-45C11B66347C}"/>
              </a:ext>
            </a:extLst>
          </p:cNvPr>
          <p:cNvSpPr>
            <a:spLocks noGrp="1"/>
          </p:cNvSpPr>
          <p:nvPr>
            <p:ph type="body" sz="quarter" idx="14"/>
          </p:nvPr>
        </p:nvSpPr>
        <p:spPr>
          <a:xfrm>
            <a:off x="3459163" y="497133"/>
            <a:ext cx="2472946" cy="408109"/>
          </a:xfrm>
        </p:spPr>
        <p:txBody>
          <a:bodyPr/>
          <a:lstStyle/>
          <a:p>
            <a:r>
              <a:rPr lang="ru-RU" sz="1000" dirty="0">
                <a:solidFill>
                  <a:srgbClr val="002060"/>
                </a:solidFill>
                <a:latin typeface="HSE Sans" panose="02000000000000000000" pitchFamily="50" charset="-52"/>
                <a:cs typeface="Arial" panose="020B0604020202020204" pitchFamily="34" charset="0"/>
              </a:rPr>
              <a:t>Управление надежностью электронных изделий на этапах жизненного цикла</a:t>
            </a:r>
          </a:p>
        </p:txBody>
      </p:sp>
      <p:sp>
        <p:nvSpPr>
          <p:cNvPr id="7" name="Текст 6">
            <a:extLst>
              <a:ext uri="{FF2B5EF4-FFF2-40B4-BE49-F238E27FC236}">
                <a16:creationId xmlns:a16="http://schemas.microsoft.com/office/drawing/2014/main" id="{35F411B5-8431-CE4A-BEA6-775367101901}"/>
              </a:ext>
            </a:extLst>
          </p:cNvPr>
          <p:cNvSpPr>
            <a:spLocks noGrp="1"/>
          </p:cNvSpPr>
          <p:nvPr>
            <p:ph type="body" sz="quarter" idx="15"/>
          </p:nvPr>
        </p:nvSpPr>
        <p:spPr>
          <a:xfrm>
            <a:off x="6259892" y="497133"/>
            <a:ext cx="2070100" cy="408109"/>
          </a:xfrm>
        </p:spPr>
        <p:txBody>
          <a:bodyPr/>
          <a:lstStyle/>
          <a:p>
            <a:r>
              <a:rPr lang="ru-RU" dirty="0"/>
              <a:t>Стадии и этапы жизненного цикла изделий</a:t>
            </a:r>
          </a:p>
        </p:txBody>
      </p:sp>
      <p:sp>
        <p:nvSpPr>
          <p:cNvPr id="8" name="Заголовок 2">
            <a:extLst>
              <a:ext uri="{FF2B5EF4-FFF2-40B4-BE49-F238E27FC236}">
                <a16:creationId xmlns:a16="http://schemas.microsoft.com/office/drawing/2014/main" id="{FA8B77C3-13F7-FC55-B09D-9712D0B3F6A0}"/>
              </a:ext>
            </a:extLst>
          </p:cNvPr>
          <p:cNvSpPr txBox="1">
            <a:spLocks/>
          </p:cNvSpPr>
          <p:nvPr/>
        </p:nvSpPr>
        <p:spPr>
          <a:xfrm>
            <a:off x="10599845" y="532481"/>
            <a:ext cx="464395" cy="408109"/>
          </a:xfrm>
          <a:prstGeom prst="rect">
            <a:avLst/>
          </a:prstGeom>
        </p:spPr>
        <p:txBody>
          <a:bodyPr lIns="0" tIns="0" rIns="0" bIns="0" anchor="t">
            <a:norm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r>
              <a:rPr lang="ru-RU" sz="2000" dirty="0"/>
              <a:t>/ 9</a:t>
            </a:r>
          </a:p>
        </p:txBody>
      </p:sp>
      <p:sp>
        <p:nvSpPr>
          <p:cNvPr id="16" name="Заголовок 2">
            <a:extLst>
              <a:ext uri="{FF2B5EF4-FFF2-40B4-BE49-F238E27FC236}">
                <a16:creationId xmlns:a16="http://schemas.microsoft.com/office/drawing/2014/main" id="{06092A10-C453-474F-986B-32F76AE07FA6}"/>
              </a:ext>
            </a:extLst>
          </p:cNvPr>
          <p:cNvSpPr txBox="1">
            <a:spLocks/>
          </p:cNvSpPr>
          <p:nvPr/>
        </p:nvSpPr>
        <p:spPr>
          <a:xfrm>
            <a:off x="501508" y="2459676"/>
            <a:ext cx="5663134" cy="506292"/>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a:lnSpc>
                <a:spcPct val="150000"/>
              </a:lnSpc>
            </a:pPr>
            <a:r>
              <a:rPr lang="ru-RU" sz="2000" dirty="0"/>
              <a:t>1) Постановка изделия на производство</a:t>
            </a:r>
            <a:r>
              <a:rPr lang="en-US" sz="2000" dirty="0"/>
              <a:t>;</a:t>
            </a:r>
          </a:p>
        </p:txBody>
      </p:sp>
      <p:sp>
        <p:nvSpPr>
          <p:cNvPr id="18" name="Заголовок 2">
            <a:extLst>
              <a:ext uri="{FF2B5EF4-FFF2-40B4-BE49-F238E27FC236}">
                <a16:creationId xmlns:a16="http://schemas.microsoft.com/office/drawing/2014/main" id="{B4B5EDC3-EEBA-4A61-B2A2-DAD777D586FD}"/>
              </a:ext>
            </a:extLst>
          </p:cNvPr>
          <p:cNvSpPr txBox="1">
            <a:spLocks/>
          </p:cNvSpPr>
          <p:nvPr/>
        </p:nvSpPr>
        <p:spPr>
          <a:xfrm>
            <a:off x="501508" y="2889023"/>
            <a:ext cx="11595243" cy="506292"/>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marL="457200" indent="-457200">
              <a:buFont typeface="Arial" panose="020B0604020202020204" pitchFamily="34" charset="0"/>
              <a:buChar char="•"/>
            </a:pPr>
            <a:r>
              <a:rPr lang="ru-RU" sz="1200" dirty="0"/>
              <a:t>подготовка производства, предусматривающая организационные и технические мероприятия</a:t>
            </a:r>
            <a:r>
              <a:rPr lang="en-US" sz="1200" dirty="0"/>
              <a:t>;</a:t>
            </a:r>
          </a:p>
          <a:p>
            <a:pPr marL="457200" indent="-457200">
              <a:buFont typeface="Arial" panose="020B0604020202020204" pitchFamily="34" charset="0"/>
              <a:buChar char="•"/>
            </a:pPr>
            <a:r>
              <a:rPr lang="ru-RU" sz="1200" dirty="0"/>
              <a:t>освоение производства</a:t>
            </a:r>
            <a:r>
              <a:rPr lang="en-US" sz="1200" dirty="0"/>
              <a:t>.</a:t>
            </a:r>
            <a:endParaRPr lang="ru-RU" sz="1200" dirty="0"/>
          </a:p>
        </p:txBody>
      </p:sp>
      <p:sp>
        <p:nvSpPr>
          <p:cNvPr id="10" name="TextBox 9">
            <a:extLst>
              <a:ext uri="{FF2B5EF4-FFF2-40B4-BE49-F238E27FC236}">
                <a16:creationId xmlns:a16="http://schemas.microsoft.com/office/drawing/2014/main" id="{611927A3-16F0-46A2-BAF3-F4E8C078D8EF}"/>
              </a:ext>
            </a:extLst>
          </p:cNvPr>
          <p:cNvSpPr txBox="1"/>
          <p:nvPr/>
        </p:nvSpPr>
        <p:spPr>
          <a:xfrm>
            <a:off x="411163" y="3235794"/>
            <a:ext cx="6096000" cy="506292"/>
          </a:xfrm>
          <a:prstGeom prst="rect">
            <a:avLst/>
          </a:prstGeom>
          <a:noFill/>
        </p:spPr>
        <p:txBody>
          <a:bodyPr wrap="square">
            <a:spAutoFit/>
          </a:bodyPr>
          <a:lstStyle/>
          <a:p>
            <a:pPr>
              <a:lnSpc>
                <a:spcPct val="150000"/>
              </a:lnSpc>
            </a:pPr>
            <a:r>
              <a:rPr lang="ru-RU" sz="2000" dirty="0"/>
              <a:t>2) Производство серийных изделий</a:t>
            </a:r>
            <a:r>
              <a:rPr lang="en-US" sz="2000" dirty="0"/>
              <a:t>;</a:t>
            </a:r>
          </a:p>
        </p:txBody>
      </p:sp>
      <p:sp>
        <p:nvSpPr>
          <p:cNvPr id="12" name="TextBox 11">
            <a:extLst>
              <a:ext uri="{FF2B5EF4-FFF2-40B4-BE49-F238E27FC236}">
                <a16:creationId xmlns:a16="http://schemas.microsoft.com/office/drawing/2014/main" id="{E80F91BB-7F07-4E84-8DD7-957EEB6506D7}"/>
              </a:ext>
            </a:extLst>
          </p:cNvPr>
          <p:cNvSpPr txBox="1"/>
          <p:nvPr/>
        </p:nvSpPr>
        <p:spPr>
          <a:xfrm>
            <a:off x="411163" y="4155466"/>
            <a:ext cx="6096000" cy="506292"/>
          </a:xfrm>
          <a:prstGeom prst="rect">
            <a:avLst/>
          </a:prstGeom>
          <a:noFill/>
        </p:spPr>
        <p:txBody>
          <a:bodyPr wrap="square">
            <a:spAutoFit/>
          </a:bodyPr>
          <a:lstStyle/>
          <a:p>
            <a:pPr>
              <a:lnSpc>
                <a:spcPct val="150000"/>
              </a:lnSpc>
            </a:pPr>
            <a:r>
              <a:rPr lang="ru-RU" sz="2000" dirty="0"/>
              <a:t>3) Сборка, монтаж и наладка изделий</a:t>
            </a:r>
            <a:r>
              <a:rPr lang="en-US" sz="2000" dirty="0"/>
              <a:t>.</a:t>
            </a:r>
            <a:endParaRPr lang="ru-RU" sz="2000" dirty="0"/>
          </a:p>
        </p:txBody>
      </p:sp>
      <p:sp>
        <p:nvSpPr>
          <p:cNvPr id="13" name="Заголовок 2">
            <a:extLst>
              <a:ext uri="{FF2B5EF4-FFF2-40B4-BE49-F238E27FC236}">
                <a16:creationId xmlns:a16="http://schemas.microsoft.com/office/drawing/2014/main" id="{4BF0EF80-3E9D-49FF-8672-AA5632065E9E}"/>
              </a:ext>
            </a:extLst>
          </p:cNvPr>
          <p:cNvSpPr txBox="1">
            <a:spLocks/>
          </p:cNvSpPr>
          <p:nvPr/>
        </p:nvSpPr>
        <p:spPr>
          <a:xfrm>
            <a:off x="501507" y="3824662"/>
            <a:ext cx="11595243" cy="506292"/>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marL="457200" indent="-457200">
              <a:buFont typeface="Arial" panose="020B0604020202020204" pitchFamily="34" charset="0"/>
              <a:buChar char="•"/>
            </a:pPr>
            <a:r>
              <a:rPr lang="ru-RU" sz="1200" dirty="0"/>
              <a:t>производство</a:t>
            </a:r>
            <a:r>
              <a:rPr lang="en-US" sz="1200" dirty="0"/>
              <a:t>;</a:t>
            </a:r>
          </a:p>
          <a:p>
            <a:pPr marL="457200" indent="-457200">
              <a:buFont typeface="Arial" panose="020B0604020202020204" pitchFamily="34" charset="0"/>
              <a:buChar char="•"/>
            </a:pPr>
            <a:r>
              <a:rPr lang="ru-RU" sz="1200" dirty="0"/>
              <a:t>управление качеством выпускаемых изделий</a:t>
            </a:r>
            <a:r>
              <a:rPr lang="en-US" sz="1200" dirty="0"/>
              <a:t>.</a:t>
            </a:r>
            <a:endParaRPr lang="ru-RU" sz="1200" dirty="0"/>
          </a:p>
        </p:txBody>
      </p:sp>
      <p:sp>
        <p:nvSpPr>
          <p:cNvPr id="14" name="Заголовок 2">
            <a:extLst>
              <a:ext uri="{FF2B5EF4-FFF2-40B4-BE49-F238E27FC236}">
                <a16:creationId xmlns:a16="http://schemas.microsoft.com/office/drawing/2014/main" id="{FDC84E30-9B4D-4ECF-8813-15E8A184FFD1}"/>
              </a:ext>
            </a:extLst>
          </p:cNvPr>
          <p:cNvSpPr txBox="1">
            <a:spLocks/>
          </p:cNvSpPr>
          <p:nvPr/>
        </p:nvSpPr>
        <p:spPr>
          <a:xfrm>
            <a:off x="501509" y="4665251"/>
            <a:ext cx="11461892" cy="1573624"/>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marL="457200" indent="-457200">
              <a:buFont typeface="Arial" panose="020B0604020202020204" pitchFamily="34" charset="0"/>
              <a:buChar char="•"/>
            </a:pPr>
            <a:r>
              <a:rPr lang="ru-RU" sz="1200" dirty="0"/>
              <a:t>сборка и наладка изделий, поставляемых заказчику в разобранном виде, в соответствии с РКД и ТД. </a:t>
            </a:r>
          </a:p>
          <a:p>
            <a:pPr marL="457200" indent="-457200">
              <a:buFont typeface="Arial" panose="020B0604020202020204" pitchFamily="34" charset="0"/>
              <a:buChar char="•"/>
            </a:pPr>
            <a:r>
              <a:rPr lang="ru-RU" sz="1200" dirty="0"/>
              <a:t>авторский надзор разработчика и изготовителя за строительством (монтажом) объектов, сборкой и наладкой изделий с внесением (при необходимости) изменений в проектную документацию на объекты, РКД и ТД на изделие. </a:t>
            </a:r>
          </a:p>
          <a:p>
            <a:pPr marL="457200" indent="-457200">
              <a:buFont typeface="Arial" panose="020B0604020202020204" pitchFamily="34" charset="0"/>
              <a:buChar char="•"/>
            </a:pPr>
            <a:r>
              <a:rPr lang="ru-RU" sz="1200" dirty="0"/>
              <a:t>контроль качества выполняемых работ, проведение предъявительских и приемо-сдаточных испытаний (объектов, изделий) и выполнение необходимых доработок по их результатам. </a:t>
            </a:r>
          </a:p>
          <a:p>
            <a:pPr marL="457200" indent="-457200">
              <a:buFont typeface="Arial" panose="020B0604020202020204" pitchFamily="34" charset="0"/>
              <a:buChar char="•"/>
            </a:pPr>
            <a:r>
              <a:rPr lang="ru-RU" sz="1200" dirty="0"/>
              <a:t>рекламационная работа. </a:t>
            </a:r>
          </a:p>
          <a:p>
            <a:pPr marL="457200" indent="-457200">
              <a:buFont typeface="Arial" panose="020B0604020202020204" pitchFamily="34" charset="0"/>
              <a:buChar char="•"/>
            </a:pPr>
            <a:r>
              <a:rPr lang="ru-RU" sz="1200" dirty="0"/>
              <a:t>подготовка объектов и изделий к сдаче-приемке.</a:t>
            </a:r>
          </a:p>
        </p:txBody>
      </p:sp>
    </p:spTree>
    <p:extLst>
      <p:ext uri="{BB962C8B-B14F-4D97-AF65-F5344CB8AC3E}">
        <p14:creationId xmlns:p14="http://schemas.microsoft.com/office/powerpoint/2010/main" val="829785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a:extLst>
              <a:ext uri="{FF2B5EF4-FFF2-40B4-BE49-F238E27FC236}">
                <a16:creationId xmlns:a16="http://schemas.microsoft.com/office/drawing/2014/main" id="{8219D05C-99A7-9C48-B903-118CF3BA60CA}"/>
              </a:ext>
            </a:extLst>
          </p:cNvPr>
          <p:cNvSpPr>
            <a:spLocks noGrp="1"/>
          </p:cNvSpPr>
          <p:nvPr>
            <p:ph type="title"/>
          </p:nvPr>
        </p:nvSpPr>
        <p:spPr>
          <a:xfrm>
            <a:off x="576692" y="1412825"/>
            <a:ext cx="9272477" cy="777025"/>
          </a:xfrm>
        </p:spPr>
        <p:txBody>
          <a:bodyPr>
            <a:normAutofit/>
          </a:bodyPr>
          <a:lstStyle/>
          <a:p>
            <a:r>
              <a:rPr lang="ru-RU" sz="3200" dirty="0"/>
              <a:t>Стадия «Эксплуатация»</a:t>
            </a:r>
          </a:p>
        </p:txBody>
      </p:sp>
      <p:sp>
        <p:nvSpPr>
          <p:cNvPr id="5" name="Текст 4">
            <a:extLst>
              <a:ext uri="{FF2B5EF4-FFF2-40B4-BE49-F238E27FC236}">
                <a16:creationId xmlns:a16="http://schemas.microsoft.com/office/drawing/2014/main" id="{C612FDF3-830C-8745-A254-C8DF29B6C387}"/>
              </a:ext>
            </a:extLst>
          </p:cNvPr>
          <p:cNvSpPr>
            <a:spLocks noGrp="1"/>
          </p:cNvSpPr>
          <p:nvPr>
            <p:ph type="body" sz="quarter" idx="13"/>
          </p:nvPr>
        </p:nvSpPr>
        <p:spPr>
          <a:xfrm>
            <a:off x="1229555" y="497132"/>
            <a:ext cx="1901825" cy="645867"/>
          </a:xfrm>
        </p:spPr>
        <p:txBody>
          <a:bodyPr/>
          <a:lstStyle/>
          <a:p>
            <a:r>
              <a:rPr lang="ru-RU" dirty="0"/>
              <a:t>Московский институт электроники и математики им. А.Н. Тихонова</a:t>
            </a:r>
          </a:p>
        </p:txBody>
      </p:sp>
      <p:sp>
        <p:nvSpPr>
          <p:cNvPr id="6" name="Текст 5">
            <a:extLst>
              <a:ext uri="{FF2B5EF4-FFF2-40B4-BE49-F238E27FC236}">
                <a16:creationId xmlns:a16="http://schemas.microsoft.com/office/drawing/2014/main" id="{40682799-9A38-414D-BD10-45C11B66347C}"/>
              </a:ext>
            </a:extLst>
          </p:cNvPr>
          <p:cNvSpPr>
            <a:spLocks noGrp="1"/>
          </p:cNvSpPr>
          <p:nvPr>
            <p:ph type="body" sz="quarter" idx="14"/>
          </p:nvPr>
        </p:nvSpPr>
        <p:spPr>
          <a:xfrm>
            <a:off x="3459163" y="497133"/>
            <a:ext cx="2472946" cy="408109"/>
          </a:xfrm>
        </p:spPr>
        <p:txBody>
          <a:bodyPr/>
          <a:lstStyle/>
          <a:p>
            <a:r>
              <a:rPr lang="ru-RU" sz="1000" dirty="0">
                <a:solidFill>
                  <a:srgbClr val="002060"/>
                </a:solidFill>
                <a:latin typeface="HSE Sans" panose="02000000000000000000" pitchFamily="50" charset="-52"/>
                <a:cs typeface="Arial" panose="020B0604020202020204" pitchFamily="34" charset="0"/>
              </a:rPr>
              <a:t>Управление надежностью электронных изделий на этапах жизненного цикла</a:t>
            </a:r>
          </a:p>
        </p:txBody>
      </p:sp>
      <p:sp>
        <p:nvSpPr>
          <p:cNvPr id="7" name="Текст 6">
            <a:extLst>
              <a:ext uri="{FF2B5EF4-FFF2-40B4-BE49-F238E27FC236}">
                <a16:creationId xmlns:a16="http://schemas.microsoft.com/office/drawing/2014/main" id="{35F411B5-8431-CE4A-BEA6-775367101901}"/>
              </a:ext>
            </a:extLst>
          </p:cNvPr>
          <p:cNvSpPr>
            <a:spLocks noGrp="1"/>
          </p:cNvSpPr>
          <p:nvPr>
            <p:ph type="body" sz="quarter" idx="15"/>
          </p:nvPr>
        </p:nvSpPr>
        <p:spPr>
          <a:xfrm>
            <a:off x="6259892" y="497133"/>
            <a:ext cx="2070100" cy="408109"/>
          </a:xfrm>
        </p:spPr>
        <p:txBody>
          <a:bodyPr/>
          <a:lstStyle/>
          <a:p>
            <a:r>
              <a:rPr lang="ru-RU" dirty="0"/>
              <a:t>Стадии и этапы жизненного цикла изделий</a:t>
            </a:r>
          </a:p>
        </p:txBody>
      </p:sp>
      <p:sp>
        <p:nvSpPr>
          <p:cNvPr id="8" name="Заголовок 2">
            <a:extLst>
              <a:ext uri="{FF2B5EF4-FFF2-40B4-BE49-F238E27FC236}">
                <a16:creationId xmlns:a16="http://schemas.microsoft.com/office/drawing/2014/main" id="{FA8B77C3-13F7-FC55-B09D-9712D0B3F6A0}"/>
              </a:ext>
            </a:extLst>
          </p:cNvPr>
          <p:cNvSpPr txBox="1">
            <a:spLocks/>
          </p:cNvSpPr>
          <p:nvPr/>
        </p:nvSpPr>
        <p:spPr>
          <a:xfrm>
            <a:off x="10599845" y="532481"/>
            <a:ext cx="464395" cy="408109"/>
          </a:xfrm>
          <a:prstGeom prst="rect">
            <a:avLst/>
          </a:prstGeom>
        </p:spPr>
        <p:txBody>
          <a:bodyPr lIns="0" tIns="0" rIns="0" bIns="0" anchor="t">
            <a:norm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r>
              <a:rPr lang="ru-RU" sz="2000" dirty="0"/>
              <a:t>/ 9</a:t>
            </a:r>
          </a:p>
        </p:txBody>
      </p:sp>
      <p:sp>
        <p:nvSpPr>
          <p:cNvPr id="16" name="Заголовок 2">
            <a:extLst>
              <a:ext uri="{FF2B5EF4-FFF2-40B4-BE49-F238E27FC236}">
                <a16:creationId xmlns:a16="http://schemas.microsoft.com/office/drawing/2014/main" id="{06092A10-C453-474F-986B-32F76AE07FA6}"/>
              </a:ext>
            </a:extLst>
          </p:cNvPr>
          <p:cNvSpPr txBox="1">
            <a:spLocks/>
          </p:cNvSpPr>
          <p:nvPr/>
        </p:nvSpPr>
        <p:spPr>
          <a:xfrm>
            <a:off x="521572" y="1936704"/>
            <a:ext cx="5663134" cy="506292"/>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a:lnSpc>
                <a:spcPct val="150000"/>
              </a:lnSpc>
            </a:pPr>
            <a:r>
              <a:rPr lang="ru-RU" sz="2000" dirty="0"/>
              <a:t>1) Приемка и ввод в эксплуатацию</a:t>
            </a:r>
            <a:r>
              <a:rPr lang="en-US" sz="2000" dirty="0"/>
              <a:t>;</a:t>
            </a:r>
          </a:p>
        </p:txBody>
      </p:sp>
      <p:sp>
        <p:nvSpPr>
          <p:cNvPr id="18" name="Заголовок 2">
            <a:extLst>
              <a:ext uri="{FF2B5EF4-FFF2-40B4-BE49-F238E27FC236}">
                <a16:creationId xmlns:a16="http://schemas.microsoft.com/office/drawing/2014/main" id="{B4B5EDC3-EEBA-4A61-B2A2-DAD777D586FD}"/>
              </a:ext>
            </a:extLst>
          </p:cNvPr>
          <p:cNvSpPr txBox="1">
            <a:spLocks/>
          </p:cNvSpPr>
          <p:nvPr/>
        </p:nvSpPr>
        <p:spPr>
          <a:xfrm>
            <a:off x="521572" y="2366051"/>
            <a:ext cx="5908105" cy="1249268"/>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marL="457200" indent="-457200">
              <a:buFont typeface="Arial" panose="020B0604020202020204" pitchFamily="34" charset="0"/>
              <a:buChar char="•"/>
            </a:pPr>
            <a:r>
              <a:rPr lang="ru-RU" sz="1200" dirty="0"/>
              <a:t>приемка получателем (заказчиком, потребителем) изделий;</a:t>
            </a:r>
          </a:p>
          <a:p>
            <a:pPr marL="457200" indent="-457200">
              <a:buFont typeface="Arial" panose="020B0604020202020204" pitchFamily="34" charset="0"/>
              <a:buChar char="•"/>
            </a:pPr>
            <a:r>
              <a:rPr lang="ru-RU" sz="1200" dirty="0"/>
              <a:t>входной контроль (проверка технического состояния, количества, качества и комплектности)</a:t>
            </a:r>
            <a:r>
              <a:rPr lang="en-US" sz="1200" dirty="0"/>
              <a:t>;</a:t>
            </a:r>
            <a:endParaRPr lang="ru-RU" sz="1200" dirty="0"/>
          </a:p>
          <a:p>
            <a:pPr marL="457200" indent="-457200">
              <a:buFont typeface="Arial" panose="020B0604020202020204" pitchFamily="34" charset="0"/>
              <a:buChar char="•"/>
            </a:pPr>
            <a:r>
              <a:rPr lang="ru-RU" sz="1200" dirty="0"/>
              <a:t>приемка после окончания сборки изделия;</a:t>
            </a:r>
          </a:p>
          <a:p>
            <a:pPr marL="457200" indent="-457200">
              <a:buFont typeface="Arial" panose="020B0604020202020204" pitchFamily="34" charset="0"/>
              <a:buChar char="•"/>
            </a:pPr>
            <a:r>
              <a:rPr lang="ru-RU" sz="1200" dirty="0"/>
              <a:t>наладка, автономные и комплексные испытания составных частей собранного изделия.</a:t>
            </a:r>
          </a:p>
          <a:p>
            <a:pPr marL="457200" indent="-457200">
              <a:buFont typeface="Arial" panose="020B0604020202020204" pitchFamily="34" charset="0"/>
              <a:buChar char="•"/>
            </a:pPr>
            <a:r>
              <a:rPr lang="ru-RU" sz="1200" dirty="0"/>
              <a:t>приемка объекта государственной комиссией по окончании строительства (монтажа);</a:t>
            </a:r>
          </a:p>
          <a:p>
            <a:pPr marL="457200" indent="-457200">
              <a:buFont typeface="Arial" panose="020B0604020202020204" pitchFamily="34" charset="0"/>
              <a:buChar char="•"/>
            </a:pPr>
            <a:r>
              <a:rPr lang="ru-RU" sz="1200" dirty="0"/>
              <a:t>приемка составных частей изделия, поступающих на объект для сборки.</a:t>
            </a:r>
          </a:p>
          <a:p>
            <a:pPr marL="457200" indent="-457200">
              <a:buFont typeface="Arial" panose="020B0604020202020204" pitchFamily="34" charset="0"/>
              <a:buChar char="•"/>
            </a:pPr>
            <a:endParaRPr lang="ru-RU" sz="1200" dirty="0"/>
          </a:p>
        </p:txBody>
      </p:sp>
      <p:sp>
        <p:nvSpPr>
          <p:cNvPr id="10" name="TextBox 9">
            <a:extLst>
              <a:ext uri="{FF2B5EF4-FFF2-40B4-BE49-F238E27FC236}">
                <a16:creationId xmlns:a16="http://schemas.microsoft.com/office/drawing/2014/main" id="{611927A3-16F0-46A2-BAF3-F4E8C078D8EF}"/>
              </a:ext>
            </a:extLst>
          </p:cNvPr>
          <p:cNvSpPr txBox="1"/>
          <p:nvPr/>
        </p:nvSpPr>
        <p:spPr>
          <a:xfrm>
            <a:off x="439036" y="3881046"/>
            <a:ext cx="7704138" cy="506292"/>
          </a:xfrm>
          <a:prstGeom prst="rect">
            <a:avLst/>
          </a:prstGeom>
          <a:noFill/>
        </p:spPr>
        <p:txBody>
          <a:bodyPr wrap="square">
            <a:spAutoFit/>
          </a:bodyPr>
          <a:lstStyle/>
          <a:p>
            <a:pPr>
              <a:lnSpc>
                <a:spcPct val="150000"/>
              </a:lnSpc>
            </a:pPr>
            <a:r>
              <a:rPr lang="ru-RU" sz="2000" dirty="0"/>
              <a:t>2) Применение по назначению и техническая эксплуатация</a:t>
            </a:r>
            <a:r>
              <a:rPr lang="en-US" sz="2000" dirty="0"/>
              <a:t>;</a:t>
            </a:r>
          </a:p>
        </p:txBody>
      </p:sp>
      <p:sp>
        <p:nvSpPr>
          <p:cNvPr id="12" name="TextBox 11">
            <a:extLst>
              <a:ext uri="{FF2B5EF4-FFF2-40B4-BE49-F238E27FC236}">
                <a16:creationId xmlns:a16="http://schemas.microsoft.com/office/drawing/2014/main" id="{E80F91BB-7F07-4E84-8DD7-957EEB6506D7}"/>
              </a:ext>
            </a:extLst>
          </p:cNvPr>
          <p:cNvSpPr txBox="1"/>
          <p:nvPr/>
        </p:nvSpPr>
        <p:spPr>
          <a:xfrm>
            <a:off x="7083181" y="1932989"/>
            <a:ext cx="4677517" cy="506292"/>
          </a:xfrm>
          <a:prstGeom prst="rect">
            <a:avLst/>
          </a:prstGeom>
          <a:noFill/>
        </p:spPr>
        <p:txBody>
          <a:bodyPr wrap="square">
            <a:spAutoFit/>
          </a:bodyPr>
          <a:lstStyle/>
          <a:p>
            <a:pPr>
              <a:lnSpc>
                <a:spcPct val="150000"/>
              </a:lnSpc>
            </a:pPr>
            <a:r>
              <a:rPr lang="ru-RU" sz="2000" dirty="0"/>
              <a:t>3) Прекращение эксплуатации</a:t>
            </a:r>
            <a:r>
              <a:rPr lang="en-US" sz="2000" dirty="0"/>
              <a:t>.</a:t>
            </a:r>
            <a:endParaRPr lang="ru-RU" sz="2000" dirty="0"/>
          </a:p>
        </p:txBody>
      </p:sp>
      <p:sp>
        <p:nvSpPr>
          <p:cNvPr id="13" name="Заголовок 2">
            <a:extLst>
              <a:ext uri="{FF2B5EF4-FFF2-40B4-BE49-F238E27FC236}">
                <a16:creationId xmlns:a16="http://schemas.microsoft.com/office/drawing/2014/main" id="{4BF0EF80-3E9D-49FF-8672-AA5632065E9E}"/>
              </a:ext>
            </a:extLst>
          </p:cNvPr>
          <p:cNvSpPr txBox="1">
            <a:spLocks/>
          </p:cNvSpPr>
          <p:nvPr/>
        </p:nvSpPr>
        <p:spPr>
          <a:xfrm>
            <a:off x="506413" y="4410268"/>
            <a:ext cx="5908104" cy="2250414"/>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marL="457200" indent="-457200">
              <a:buFont typeface="Arial" panose="020B0604020202020204" pitchFamily="34" charset="0"/>
              <a:buChar char="•"/>
            </a:pPr>
            <a:r>
              <a:rPr lang="ru-RU" sz="1200" dirty="0"/>
              <a:t>подготовка изделия к использованию по назначению. </a:t>
            </a:r>
          </a:p>
          <a:p>
            <a:pPr marL="457200" indent="-457200">
              <a:buFont typeface="Arial" panose="020B0604020202020204" pitchFamily="34" charset="0"/>
              <a:buChar char="•"/>
            </a:pPr>
            <a:r>
              <a:rPr lang="ru-RU" sz="1200" dirty="0"/>
              <a:t>использование изделия по назначению. </a:t>
            </a:r>
          </a:p>
          <a:p>
            <a:pPr marL="457200" indent="-457200">
              <a:buFont typeface="Arial" panose="020B0604020202020204" pitchFamily="34" charset="0"/>
              <a:buChar char="•"/>
            </a:pPr>
            <a:r>
              <a:rPr lang="ru-RU" sz="1200" dirty="0"/>
              <a:t>поддержание изделия в готовности к использованию по назначению, включая его ТО, восстановление, доработки по бюллетеням, хранение и транспортирование в соответствии с требованиями ЭД (техническая эксплуатация). </a:t>
            </a:r>
          </a:p>
          <a:p>
            <a:pPr marL="457200" indent="-457200">
              <a:buFont typeface="Arial" panose="020B0604020202020204" pitchFamily="34" charset="0"/>
              <a:buChar char="•"/>
            </a:pPr>
            <a:r>
              <a:rPr lang="ru-RU" sz="1200" dirty="0"/>
              <a:t>мониторинг применения и технической эксплуатации изделия. Документирование соответствия его характеристик заданным требованиям. </a:t>
            </a:r>
          </a:p>
          <a:p>
            <a:pPr marL="457200" indent="-457200">
              <a:buFont typeface="Arial" panose="020B0604020202020204" pitchFamily="34" charset="0"/>
              <a:buChar char="•"/>
            </a:pPr>
            <a:r>
              <a:rPr lang="ru-RU" sz="1200" dirty="0"/>
              <a:t>оценка технического состояния изделий, выработавших назначенный ресурс, срок службы ил хранения, дальность и продолжительность транспортирования. </a:t>
            </a:r>
          </a:p>
          <a:p>
            <a:pPr marL="457200" indent="-457200">
              <a:buFont typeface="Arial" panose="020B0604020202020204" pitchFamily="34" charset="0"/>
              <a:buChar char="•"/>
            </a:pPr>
            <a:r>
              <a:rPr lang="ru-RU" sz="1200" dirty="0"/>
              <a:t>рекламационная работа. </a:t>
            </a:r>
          </a:p>
          <a:p>
            <a:pPr marL="457200" indent="-457200">
              <a:buFont typeface="Arial" panose="020B0604020202020204" pitchFamily="34" charset="0"/>
              <a:buChar char="•"/>
            </a:pPr>
            <a:r>
              <a:rPr lang="ru-RU" sz="1200" dirty="0"/>
              <a:t>авторский надзор разработчика и изготовителя изделия. </a:t>
            </a:r>
          </a:p>
          <a:p>
            <a:pPr marL="457200" indent="-457200">
              <a:buFont typeface="Arial" panose="020B0604020202020204" pitchFamily="34" charset="0"/>
              <a:buChar char="•"/>
            </a:pPr>
            <a:r>
              <a:rPr lang="ru-RU" sz="1200" dirty="0"/>
              <a:t>технический надзора уполномоченных органов.</a:t>
            </a:r>
          </a:p>
        </p:txBody>
      </p:sp>
      <p:sp>
        <p:nvSpPr>
          <p:cNvPr id="14" name="Заголовок 2">
            <a:extLst>
              <a:ext uri="{FF2B5EF4-FFF2-40B4-BE49-F238E27FC236}">
                <a16:creationId xmlns:a16="http://schemas.microsoft.com/office/drawing/2014/main" id="{FDC84E30-9B4D-4ECF-8813-15E8A184FFD1}"/>
              </a:ext>
            </a:extLst>
          </p:cNvPr>
          <p:cNvSpPr txBox="1">
            <a:spLocks/>
          </p:cNvSpPr>
          <p:nvPr/>
        </p:nvSpPr>
        <p:spPr>
          <a:xfrm>
            <a:off x="7189839" y="2487113"/>
            <a:ext cx="4609278" cy="1573624"/>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marL="457200" indent="-457200">
              <a:buFont typeface="Arial" panose="020B0604020202020204" pitchFamily="34" charset="0"/>
              <a:buChar char="•"/>
            </a:pPr>
            <a:r>
              <a:rPr lang="ru-RU" sz="1200" dirty="0"/>
              <a:t>временный вывод из эксплуатации изделий, требующих капитального ремонта. </a:t>
            </a:r>
          </a:p>
          <a:p>
            <a:pPr marL="457200" indent="-457200">
              <a:buFont typeface="Arial" panose="020B0604020202020204" pitchFamily="34" charset="0"/>
              <a:buChar char="•"/>
            </a:pPr>
            <a:r>
              <a:rPr lang="ru-RU" sz="1200" dirty="0"/>
              <a:t>списание не планируемых к дальнейшему применению или запрещенных к применению изделий. </a:t>
            </a:r>
          </a:p>
          <a:p>
            <a:pPr marL="457200" indent="-457200">
              <a:buFont typeface="Arial" panose="020B0604020202020204" pitchFamily="34" charset="0"/>
              <a:buChar char="•"/>
            </a:pPr>
            <a:r>
              <a:rPr lang="ru-RU" sz="1200" dirty="0"/>
              <a:t>передача изделий на ликвидацию (утилизацию, уничтожение)</a:t>
            </a:r>
          </a:p>
          <a:p>
            <a:pPr marL="457200" indent="-457200">
              <a:buFont typeface="Arial" panose="020B0604020202020204" pitchFamily="34" charset="0"/>
              <a:buChar char="•"/>
            </a:pPr>
            <a:endParaRPr lang="ru-RU" sz="1200" dirty="0"/>
          </a:p>
        </p:txBody>
      </p:sp>
    </p:spTree>
    <p:extLst>
      <p:ext uri="{BB962C8B-B14F-4D97-AF65-F5344CB8AC3E}">
        <p14:creationId xmlns:p14="http://schemas.microsoft.com/office/powerpoint/2010/main" val="197668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a:extLst>
              <a:ext uri="{FF2B5EF4-FFF2-40B4-BE49-F238E27FC236}">
                <a16:creationId xmlns:a16="http://schemas.microsoft.com/office/drawing/2014/main" id="{8219D05C-99A7-9C48-B903-118CF3BA60CA}"/>
              </a:ext>
            </a:extLst>
          </p:cNvPr>
          <p:cNvSpPr>
            <a:spLocks noGrp="1"/>
          </p:cNvSpPr>
          <p:nvPr>
            <p:ph type="title"/>
          </p:nvPr>
        </p:nvSpPr>
        <p:spPr>
          <a:xfrm>
            <a:off x="576692" y="1412825"/>
            <a:ext cx="9272477" cy="777025"/>
          </a:xfrm>
        </p:spPr>
        <p:txBody>
          <a:bodyPr>
            <a:normAutofit/>
          </a:bodyPr>
          <a:lstStyle/>
          <a:p>
            <a:r>
              <a:rPr lang="ru-RU" sz="3200" dirty="0"/>
              <a:t>Стадия «Капитальный ремонт»</a:t>
            </a:r>
          </a:p>
        </p:txBody>
      </p:sp>
      <p:sp>
        <p:nvSpPr>
          <p:cNvPr id="5" name="Текст 4">
            <a:extLst>
              <a:ext uri="{FF2B5EF4-FFF2-40B4-BE49-F238E27FC236}">
                <a16:creationId xmlns:a16="http://schemas.microsoft.com/office/drawing/2014/main" id="{C612FDF3-830C-8745-A254-C8DF29B6C387}"/>
              </a:ext>
            </a:extLst>
          </p:cNvPr>
          <p:cNvSpPr>
            <a:spLocks noGrp="1"/>
          </p:cNvSpPr>
          <p:nvPr>
            <p:ph type="body" sz="quarter" idx="13"/>
          </p:nvPr>
        </p:nvSpPr>
        <p:spPr>
          <a:xfrm>
            <a:off x="1229555" y="497132"/>
            <a:ext cx="1901825" cy="645867"/>
          </a:xfrm>
        </p:spPr>
        <p:txBody>
          <a:bodyPr/>
          <a:lstStyle/>
          <a:p>
            <a:r>
              <a:rPr lang="ru-RU" dirty="0"/>
              <a:t>Московский институт электроники и математики им. А.Н. Тихонова</a:t>
            </a:r>
          </a:p>
        </p:txBody>
      </p:sp>
      <p:sp>
        <p:nvSpPr>
          <p:cNvPr id="6" name="Текст 5">
            <a:extLst>
              <a:ext uri="{FF2B5EF4-FFF2-40B4-BE49-F238E27FC236}">
                <a16:creationId xmlns:a16="http://schemas.microsoft.com/office/drawing/2014/main" id="{40682799-9A38-414D-BD10-45C11B66347C}"/>
              </a:ext>
            </a:extLst>
          </p:cNvPr>
          <p:cNvSpPr>
            <a:spLocks noGrp="1"/>
          </p:cNvSpPr>
          <p:nvPr>
            <p:ph type="body" sz="quarter" idx="14"/>
          </p:nvPr>
        </p:nvSpPr>
        <p:spPr>
          <a:xfrm>
            <a:off x="3459163" y="497133"/>
            <a:ext cx="2472946" cy="408109"/>
          </a:xfrm>
        </p:spPr>
        <p:txBody>
          <a:bodyPr/>
          <a:lstStyle/>
          <a:p>
            <a:r>
              <a:rPr lang="ru-RU" sz="1000" dirty="0">
                <a:solidFill>
                  <a:srgbClr val="002060"/>
                </a:solidFill>
                <a:latin typeface="HSE Sans" panose="02000000000000000000" pitchFamily="50" charset="-52"/>
                <a:cs typeface="Arial" panose="020B0604020202020204" pitchFamily="34" charset="0"/>
              </a:rPr>
              <a:t>Управление надежностью электронных изделий на этапах жизненного цикла</a:t>
            </a:r>
          </a:p>
        </p:txBody>
      </p:sp>
      <p:sp>
        <p:nvSpPr>
          <p:cNvPr id="7" name="Текст 6">
            <a:extLst>
              <a:ext uri="{FF2B5EF4-FFF2-40B4-BE49-F238E27FC236}">
                <a16:creationId xmlns:a16="http://schemas.microsoft.com/office/drawing/2014/main" id="{35F411B5-8431-CE4A-BEA6-775367101901}"/>
              </a:ext>
            </a:extLst>
          </p:cNvPr>
          <p:cNvSpPr>
            <a:spLocks noGrp="1"/>
          </p:cNvSpPr>
          <p:nvPr>
            <p:ph type="body" sz="quarter" idx="15"/>
          </p:nvPr>
        </p:nvSpPr>
        <p:spPr>
          <a:xfrm>
            <a:off x="6259892" y="497133"/>
            <a:ext cx="2070100" cy="408109"/>
          </a:xfrm>
        </p:spPr>
        <p:txBody>
          <a:bodyPr/>
          <a:lstStyle/>
          <a:p>
            <a:r>
              <a:rPr lang="ru-RU" dirty="0"/>
              <a:t>Московский институт электроники и математики им. А.Н. Тихонова</a:t>
            </a:r>
          </a:p>
        </p:txBody>
      </p:sp>
      <p:sp>
        <p:nvSpPr>
          <p:cNvPr id="8" name="Заголовок 2">
            <a:extLst>
              <a:ext uri="{FF2B5EF4-FFF2-40B4-BE49-F238E27FC236}">
                <a16:creationId xmlns:a16="http://schemas.microsoft.com/office/drawing/2014/main" id="{FA8B77C3-13F7-FC55-B09D-9712D0B3F6A0}"/>
              </a:ext>
            </a:extLst>
          </p:cNvPr>
          <p:cNvSpPr txBox="1">
            <a:spLocks/>
          </p:cNvSpPr>
          <p:nvPr/>
        </p:nvSpPr>
        <p:spPr>
          <a:xfrm>
            <a:off x="10599845" y="532481"/>
            <a:ext cx="464395" cy="408109"/>
          </a:xfrm>
          <a:prstGeom prst="rect">
            <a:avLst/>
          </a:prstGeom>
        </p:spPr>
        <p:txBody>
          <a:bodyPr lIns="0" tIns="0" rIns="0" bIns="0" anchor="t">
            <a:norm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r>
              <a:rPr lang="ru-RU" sz="2000" dirty="0"/>
              <a:t>/ 9</a:t>
            </a:r>
          </a:p>
        </p:txBody>
      </p:sp>
      <p:sp>
        <p:nvSpPr>
          <p:cNvPr id="16" name="Заголовок 2">
            <a:extLst>
              <a:ext uri="{FF2B5EF4-FFF2-40B4-BE49-F238E27FC236}">
                <a16:creationId xmlns:a16="http://schemas.microsoft.com/office/drawing/2014/main" id="{06092A10-C453-474F-986B-32F76AE07FA6}"/>
              </a:ext>
            </a:extLst>
          </p:cNvPr>
          <p:cNvSpPr txBox="1">
            <a:spLocks/>
          </p:cNvSpPr>
          <p:nvPr/>
        </p:nvSpPr>
        <p:spPr>
          <a:xfrm>
            <a:off x="521571" y="2094580"/>
            <a:ext cx="7508003" cy="3582320"/>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marL="457200" indent="-457200">
              <a:lnSpc>
                <a:spcPct val="150000"/>
              </a:lnSpc>
              <a:buAutoNum type="arabicParenR"/>
            </a:pPr>
            <a:r>
              <a:rPr lang="ru-RU" sz="2000" dirty="0"/>
              <a:t>Разработка ремонтной документации</a:t>
            </a:r>
            <a:r>
              <a:rPr lang="en-US" sz="2000" dirty="0"/>
              <a:t>;</a:t>
            </a:r>
            <a:endParaRPr lang="ru-RU" sz="2000" dirty="0"/>
          </a:p>
          <a:p>
            <a:pPr marL="457200" indent="-457200">
              <a:lnSpc>
                <a:spcPct val="150000"/>
              </a:lnSpc>
              <a:buAutoNum type="arabicParenR"/>
            </a:pPr>
            <a:r>
              <a:rPr lang="ru-RU" sz="2000" dirty="0"/>
              <a:t>Постановка изделий на ремонтное производство</a:t>
            </a:r>
            <a:r>
              <a:rPr lang="en-US" sz="2000" dirty="0"/>
              <a:t>;</a:t>
            </a:r>
          </a:p>
          <a:p>
            <a:pPr marL="457200" indent="-457200">
              <a:lnSpc>
                <a:spcPct val="150000"/>
              </a:lnSpc>
              <a:buAutoNum type="arabicParenR"/>
            </a:pPr>
            <a:r>
              <a:rPr lang="ru-RU" sz="2000" dirty="0"/>
              <a:t>Установившееся ремонтное производство</a:t>
            </a:r>
            <a:r>
              <a:rPr lang="en-US" sz="2000" dirty="0"/>
              <a:t>;</a:t>
            </a:r>
          </a:p>
          <a:p>
            <a:pPr marL="457200" indent="-457200">
              <a:lnSpc>
                <a:spcPct val="150000"/>
              </a:lnSpc>
              <a:buAutoNum type="arabicParenR"/>
            </a:pPr>
            <a:r>
              <a:rPr lang="ru-RU" sz="2000" dirty="0"/>
              <a:t>Поставка отремонтированных изделий</a:t>
            </a:r>
            <a:r>
              <a:rPr lang="en-US" sz="2000" dirty="0"/>
              <a:t>;</a:t>
            </a:r>
          </a:p>
          <a:p>
            <a:pPr marL="457200" indent="-457200">
              <a:lnSpc>
                <a:spcPct val="150000"/>
              </a:lnSpc>
              <a:buAutoNum type="arabicParenR"/>
            </a:pPr>
            <a:r>
              <a:rPr lang="ru-RU" sz="2000" dirty="0"/>
              <a:t>Снятие изделий с ремонтного производства</a:t>
            </a:r>
            <a:r>
              <a:rPr lang="en-US" sz="2000" dirty="0"/>
              <a:t>.</a:t>
            </a:r>
            <a:endParaRPr lang="ru-RU" sz="2000" dirty="0"/>
          </a:p>
          <a:p>
            <a:pPr marL="457200" indent="-457200">
              <a:lnSpc>
                <a:spcPct val="150000"/>
              </a:lnSpc>
              <a:buAutoNum type="arabicParenR"/>
            </a:pPr>
            <a:endParaRPr lang="ru-RU" sz="2000" dirty="0"/>
          </a:p>
          <a:p>
            <a:pPr marL="457200" indent="-457200">
              <a:lnSpc>
                <a:spcPct val="150000"/>
              </a:lnSpc>
              <a:buAutoNum type="arabicParenR"/>
            </a:pPr>
            <a:endParaRPr lang="en-US" sz="2000" dirty="0"/>
          </a:p>
        </p:txBody>
      </p:sp>
    </p:spTree>
    <p:extLst>
      <p:ext uri="{BB962C8B-B14F-4D97-AF65-F5344CB8AC3E}">
        <p14:creationId xmlns:p14="http://schemas.microsoft.com/office/powerpoint/2010/main" val="1195688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a:extLst>
              <a:ext uri="{FF2B5EF4-FFF2-40B4-BE49-F238E27FC236}">
                <a16:creationId xmlns:a16="http://schemas.microsoft.com/office/drawing/2014/main" id="{8219D05C-99A7-9C48-B903-118CF3BA60CA}"/>
              </a:ext>
            </a:extLst>
          </p:cNvPr>
          <p:cNvSpPr>
            <a:spLocks noGrp="1"/>
          </p:cNvSpPr>
          <p:nvPr>
            <p:ph type="title"/>
          </p:nvPr>
        </p:nvSpPr>
        <p:spPr>
          <a:xfrm>
            <a:off x="576692" y="1412825"/>
            <a:ext cx="9272477" cy="777025"/>
          </a:xfrm>
        </p:spPr>
        <p:txBody>
          <a:bodyPr>
            <a:normAutofit/>
          </a:bodyPr>
          <a:lstStyle/>
          <a:p>
            <a:r>
              <a:rPr lang="ru-RU" sz="3200" dirty="0"/>
              <a:t>Стадия «Ликвидация»</a:t>
            </a:r>
          </a:p>
        </p:txBody>
      </p:sp>
      <p:sp>
        <p:nvSpPr>
          <p:cNvPr id="5" name="Текст 4">
            <a:extLst>
              <a:ext uri="{FF2B5EF4-FFF2-40B4-BE49-F238E27FC236}">
                <a16:creationId xmlns:a16="http://schemas.microsoft.com/office/drawing/2014/main" id="{C612FDF3-830C-8745-A254-C8DF29B6C387}"/>
              </a:ext>
            </a:extLst>
          </p:cNvPr>
          <p:cNvSpPr>
            <a:spLocks noGrp="1"/>
          </p:cNvSpPr>
          <p:nvPr>
            <p:ph type="body" sz="quarter" idx="13"/>
          </p:nvPr>
        </p:nvSpPr>
        <p:spPr>
          <a:xfrm>
            <a:off x="1229555" y="497132"/>
            <a:ext cx="1901825" cy="645867"/>
          </a:xfrm>
        </p:spPr>
        <p:txBody>
          <a:bodyPr/>
          <a:lstStyle/>
          <a:p>
            <a:r>
              <a:rPr lang="ru-RU" dirty="0"/>
              <a:t>Московский институт электроники и математики им. А.Н. Тихонова</a:t>
            </a:r>
          </a:p>
        </p:txBody>
      </p:sp>
      <p:sp>
        <p:nvSpPr>
          <p:cNvPr id="6" name="Текст 5">
            <a:extLst>
              <a:ext uri="{FF2B5EF4-FFF2-40B4-BE49-F238E27FC236}">
                <a16:creationId xmlns:a16="http://schemas.microsoft.com/office/drawing/2014/main" id="{40682799-9A38-414D-BD10-45C11B66347C}"/>
              </a:ext>
            </a:extLst>
          </p:cNvPr>
          <p:cNvSpPr>
            <a:spLocks noGrp="1"/>
          </p:cNvSpPr>
          <p:nvPr>
            <p:ph type="body" sz="quarter" idx="14"/>
          </p:nvPr>
        </p:nvSpPr>
        <p:spPr>
          <a:xfrm>
            <a:off x="3459163" y="497133"/>
            <a:ext cx="2472946" cy="408109"/>
          </a:xfrm>
        </p:spPr>
        <p:txBody>
          <a:bodyPr/>
          <a:lstStyle/>
          <a:p>
            <a:r>
              <a:rPr lang="ru-RU" sz="1000" dirty="0">
                <a:solidFill>
                  <a:srgbClr val="002060"/>
                </a:solidFill>
                <a:latin typeface="HSE Sans" panose="02000000000000000000" pitchFamily="50" charset="-52"/>
                <a:cs typeface="Arial" panose="020B0604020202020204" pitchFamily="34" charset="0"/>
              </a:rPr>
              <a:t>Управление надежностью электронных изделий на этапах жизненного цикла</a:t>
            </a:r>
          </a:p>
        </p:txBody>
      </p:sp>
      <p:sp>
        <p:nvSpPr>
          <p:cNvPr id="7" name="Текст 6">
            <a:extLst>
              <a:ext uri="{FF2B5EF4-FFF2-40B4-BE49-F238E27FC236}">
                <a16:creationId xmlns:a16="http://schemas.microsoft.com/office/drawing/2014/main" id="{35F411B5-8431-CE4A-BEA6-775367101901}"/>
              </a:ext>
            </a:extLst>
          </p:cNvPr>
          <p:cNvSpPr>
            <a:spLocks noGrp="1"/>
          </p:cNvSpPr>
          <p:nvPr>
            <p:ph type="body" sz="quarter" idx="15"/>
          </p:nvPr>
        </p:nvSpPr>
        <p:spPr>
          <a:xfrm>
            <a:off x="6259892" y="497133"/>
            <a:ext cx="2070100" cy="408109"/>
          </a:xfrm>
        </p:spPr>
        <p:txBody>
          <a:bodyPr/>
          <a:lstStyle/>
          <a:p>
            <a:r>
              <a:rPr lang="ru-RU" dirty="0"/>
              <a:t>Стадии и этапы жизненного цикла изделий</a:t>
            </a:r>
          </a:p>
        </p:txBody>
      </p:sp>
      <p:sp>
        <p:nvSpPr>
          <p:cNvPr id="8" name="Заголовок 2">
            <a:extLst>
              <a:ext uri="{FF2B5EF4-FFF2-40B4-BE49-F238E27FC236}">
                <a16:creationId xmlns:a16="http://schemas.microsoft.com/office/drawing/2014/main" id="{FA8B77C3-13F7-FC55-B09D-9712D0B3F6A0}"/>
              </a:ext>
            </a:extLst>
          </p:cNvPr>
          <p:cNvSpPr txBox="1">
            <a:spLocks/>
          </p:cNvSpPr>
          <p:nvPr/>
        </p:nvSpPr>
        <p:spPr>
          <a:xfrm>
            <a:off x="10599845" y="532481"/>
            <a:ext cx="464395" cy="408109"/>
          </a:xfrm>
          <a:prstGeom prst="rect">
            <a:avLst/>
          </a:prstGeom>
        </p:spPr>
        <p:txBody>
          <a:bodyPr lIns="0" tIns="0" rIns="0" bIns="0" anchor="t">
            <a:norm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r>
              <a:rPr lang="ru-RU" sz="2000" dirty="0"/>
              <a:t>/ 9</a:t>
            </a:r>
          </a:p>
        </p:txBody>
      </p:sp>
      <p:sp>
        <p:nvSpPr>
          <p:cNvPr id="16" name="Заголовок 2">
            <a:extLst>
              <a:ext uri="{FF2B5EF4-FFF2-40B4-BE49-F238E27FC236}">
                <a16:creationId xmlns:a16="http://schemas.microsoft.com/office/drawing/2014/main" id="{06092A10-C453-474F-986B-32F76AE07FA6}"/>
              </a:ext>
            </a:extLst>
          </p:cNvPr>
          <p:cNvSpPr txBox="1">
            <a:spLocks/>
          </p:cNvSpPr>
          <p:nvPr/>
        </p:nvSpPr>
        <p:spPr>
          <a:xfrm>
            <a:off x="521571" y="2094580"/>
            <a:ext cx="11251329" cy="705770"/>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marL="457200" indent="-457200">
              <a:lnSpc>
                <a:spcPct val="150000"/>
              </a:lnSpc>
              <a:buAutoNum type="arabicParenR"/>
            </a:pPr>
            <a:r>
              <a:rPr lang="ru-RU" sz="2000" dirty="0"/>
              <a:t>Обеспечение утилизации, уничтожения и/или захоронения изделий и сопутствующих отходов</a:t>
            </a:r>
            <a:r>
              <a:rPr lang="en-US" sz="2000" dirty="0"/>
              <a:t>;</a:t>
            </a:r>
            <a:endParaRPr lang="ru-RU" sz="2000" dirty="0"/>
          </a:p>
          <a:p>
            <a:pPr marL="457200" indent="-457200">
              <a:lnSpc>
                <a:spcPct val="150000"/>
              </a:lnSpc>
              <a:buAutoNum type="arabicParenR"/>
            </a:pPr>
            <a:endParaRPr lang="en-US" sz="2000" dirty="0"/>
          </a:p>
        </p:txBody>
      </p:sp>
      <p:sp>
        <p:nvSpPr>
          <p:cNvPr id="9" name="Заголовок 2">
            <a:extLst>
              <a:ext uri="{FF2B5EF4-FFF2-40B4-BE49-F238E27FC236}">
                <a16:creationId xmlns:a16="http://schemas.microsoft.com/office/drawing/2014/main" id="{94CCB4EC-BEE6-4AAC-AEF5-F1D133452516}"/>
              </a:ext>
            </a:extLst>
          </p:cNvPr>
          <p:cNvSpPr txBox="1">
            <a:spLocks/>
          </p:cNvSpPr>
          <p:nvPr/>
        </p:nvSpPr>
        <p:spPr>
          <a:xfrm>
            <a:off x="521572" y="2594651"/>
            <a:ext cx="5908105" cy="1249268"/>
          </a:xfrm>
          <a:prstGeom prst="rect">
            <a:avLst/>
          </a:prstGeom>
        </p:spPr>
        <p:txBody>
          <a:bodyPr lIns="0" tIns="0" rIns="0" bIns="0" anchor="t">
            <a:noAutofit/>
          </a:bodyPr>
          <a:lstStyle>
            <a:lvl1pPr algn="l" defTabSz="914400" rtl="0" eaLnBrk="1" latinLnBrk="0" hangingPunct="1">
              <a:lnSpc>
                <a:spcPct val="100000"/>
              </a:lnSpc>
              <a:spcBef>
                <a:spcPct val="0"/>
              </a:spcBef>
              <a:buNone/>
              <a:defRPr sz="2400" b="0" i="0" kern="1200">
                <a:solidFill>
                  <a:schemeClr val="tx1"/>
                </a:solidFill>
                <a:latin typeface="HSE Sans" panose="02000000000000000000" pitchFamily="2" charset="0"/>
                <a:ea typeface="+mj-ea"/>
                <a:cs typeface="+mj-cs"/>
              </a:defRPr>
            </a:lvl1pPr>
          </a:lstStyle>
          <a:p>
            <a:pPr marL="457200" indent="-457200">
              <a:buFont typeface="Arial" panose="020B0604020202020204" pitchFamily="34" charset="0"/>
              <a:buChar char="•"/>
            </a:pPr>
            <a:r>
              <a:rPr lang="ru-RU" sz="1200" dirty="0"/>
              <a:t>утилизация/ уничтожение/ захоронение изделий и сопутствующих отходов</a:t>
            </a:r>
          </a:p>
        </p:txBody>
      </p:sp>
    </p:spTree>
    <p:extLst>
      <p:ext uri="{BB962C8B-B14F-4D97-AF65-F5344CB8AC3E}">
        <p14:creationId xmlns:p14="http://schemas.microsoft.com/office/powerpoint/2010/main" val="4137459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D95C0D-D7DC-EF40-9E45-F5F0A4817CD2}"/>
              </a:ext>
            </a:extLst>
          </p:cNvPr>
          <p:cNvSpPr>
            <a:spLocks noGrp="1"/>
          </p:cNvSpPr>
          <p:nvPr>
            <p:ph type="title"/>
          </p:nvPr>
        </p:nvSpPr>
        <p:spPr>
          <a:xfrm>
            <a:off x="1027968" y="2716699"/>
            <a:ext cx="5347195" cy="2589375"/>
          </a:xfrm>
        </p:spPr>
        <p:txBody>
          <a:bodyPr>
            <a:noAutofit/>
          </a:bodyPr>
          <a:lstStyle/>
          <a:p>
            <a:pPr algn="ctr"/>
            <a:r>
              <a:rPr lang="ru-RU" sz="2400" b="1" dirty="0">
                <a:latin typeface="HSE Sans" panose="02000000000000000000" pitchFamily="50" charset="-52"/>
                <a:cs typeface="Arial" panose="020B0604020202020204" pitchFamily="34" charset="0"/>
              </a:rPr>
              <a:t>Научно-учебная группа</a:t>
            </a:r>
            <a:r>
              <a:rPr lang="ru-RU" sz="2400" dirty="0">
                <a:latin typeface="HSE Sans" panose="02000000000000000000" pitchFamily="50" charset="-52"/>
                <a:cs typeface="Arial" panose="020B0604020202020204" pitchFamily="34" charset="0"/>
              </a:rPr>
              <a:t> </a:t>
            </a:r>
            <a:br>
              <a:rPr lang="ru-RU" sz="2400" dirty="0">
                <a:latin typeface="HSE Sans" panose="02000000000000000000" pitchFamily="50" charset="-52"/>
                <a:cs typeface="Arial" panose="020B0604020202020204" pitchFamily="34" charset="0"/>
              </a:rPr>
            </a:br>
            <a:r>
              <a:rPr lang="ru-RU" sz="1800" dirty="0">
                <a:latin typeface="HSE Sans" panose="02000000000000000000" pitchFamily="50" charset="-52"/>
                <a:cs typeface="Arial" panose="020B0604020202020204" pitchFamily="34" charset="0"/>
              </a:rPr>
              <a:t>«</a:t>
            </a:r>
            <a:r>
              <a:rPr lang="ru-RU" sz="1800" b="1" dirty="0">
                <a:latin typeface="HSE Sans" panose="02000000000000000000" pitchFamily="50" charset="-52"/>
                <a:cs typeface="Arial" panose="020B0604020202020204" pitchFamily="34" charset="0"/>
              </a:rPr>
              <a:t>Управление надежностью на предприятиях</a:t>
            </a:r>
            <a:r>
              <a:rPr lang="ru-RU" sz="1800" dirty="0">
                <a:latin typeface="HSE Sans" panose="02000000000000000000" pitchFamily="50" charset="-52"/>
                <a:cs typeface="Arial" panose="020B0604020202020204" pitchFamily="34" charset="0"/>
              </a:rPr>
              <a:t>»</a:t>
            </a:r>
            <a:br>
              <a:rPr lang="ru-RU" sz="2000" dirty="0">
                <a:latin typeface="HSE Sans" panose="02000000000000000000" pitchFamily="50" charset="-52"/>
                <a:cs typeface="Arial" panose="020B0604020202020204" pitchFamily="34" charset="0"/>
              </a:rPr>
            </a:br>
            <a:br>
              <a:rPr lang="ru-RU" sz="2400" dirty="0">
                <a:latin typeface="HSE Sans" panose="02000000000000000000" pitchFamily="50" charset="-52"/>
                <a:cs typeface="Arial" panose="020B0604020202020204" pitchFamily="34" charset="0"/>
              </a:rPr>
            </a:br>
            <a:r>
              <a:rPr lang="ru-RU" sz="1400" dirty="0">
                <a:latin typeface="HSE Sans" panose="02000000000000000000" pitchFamily="50" charset="-52"/>
                <a:cs typeface="Arial" panose="020B0604020202020204" pitchFamily="34" charset="0"/>
              </a:rPr>
              <a:t>Доклад подготовлен в ходе проведения исследования </a:t>
            </a:r>
            <a:br>
              <a:rPr lang="ru-RU" sz="1400" dirty="0">
                <a:latin typeface="HSE Sans" panose="02000000000000000000" pitchFamily="50" charset="-52"/>
                <a:cs typeface="Arial" panose="020B0604020202020204" pitchFamily="34" charset="0"/>
              </a:rPr>
            </a:br>
            <a:r>
              <a:rPr lang="ru-RU" sz="1400" b="1" dirty="0">
                <a:latin typeface="HSE Sans" panose="02000000000000000000" pitchFamily="50" charset="-52"/>
                <a:cs typeface="Arial" panose="020B0604020202020204" pitchFamily="34" charset="0"/>
              </a:rPr>
              <a:t>Проект № 24-00-024 «Развитие методов прогнозирования показателей надежности электронных модулей» </a:t>
            </a:r>
            <a:br>
              <a:rPr lang="ru-RU" sz="1400" b="1" dirty="0">
                <a:latin typeface="HSE Sans" panose="02000000000000000000" pitchFamily="50" charset="-52"/>
                <a:cs typeface="Arial" panose="020B0604020202020204" pitchFamily="34" charset="0"/>
              </a:rPr>
            </a:br>
            <a:r>
              <a:rPr lang="ru-RU" sz="1400" b="1" dirty="0">
                <a:latin typeface="HSE Sans" panose="02000000000000000000" pitchFamily="50" charset="-52"/>
                <a:cs typeface="Arial" panose="020B0604020202020204" pitchFamily="34" charset="0"/>
              </a:rPr>
              <a:t>в рамках Программы «Научный фонд Национального исследовательского университета </a:t>
            </a:r>
            <a:br>
              <a:rPr lang="ru-RU" sz="1400" b="1" dirty="0">
                <a:latin typeface="HSE Sans" panose="02000000000000000000" pitchFamily="50" charset="-52"/>
                <a:cs typeface="Arial" panose="020B0604020202020204" pitchFamily="34" charset="0"/>
              </a:rPr>
            </a:br>
            <a:r>
              <a:rPr lang="ru-RU" sz="1400" b="1" dirty="0">
                <a:latin typeface="HSE Sans" panose="02000000000000000000" pitchFamily="50" charset="-52"/>
                <a:cs typeface="Arial" panose="020B0604020202020204" pitchFamily="34" charset="0"/>
              </a:rPr>
              <a:t>«Высшая школа экономики» (НИУ ВШЭ)» в 2024 г.</a:t>
            </a:r>
            <a:endParaRPr lang="ru-RU" sz="2400" dirty="0">
              <a:latin typeface="HSE Sans" panose="02000000000000000000" pitchFamily="50" charset="-52"/>
              <a:cs typeface="Arial" panose="020B0604020202020204" pitchFamily="34" charset="0"/>
            </a:endParaRPr>
          </a:p>
        </p:txBody>
      </p:sp>
      <p:sp>
        <p:nvSpPr>
          <p:cNvPr id="3" name="Текст 2">
            <a:extLst>
              <a:ext uri="{FF2B5EF4-FFF2-40B4-BE49-F238E27FC236}">
                <a16:creationId xmlns:a16="http://schemas.microsoft.com/office/drawing/2014/main" id="{2B85EA7E-BEC4-B745-B2A8-D4E4AFC614FC}"/>
              </a:ext>
            </a:extLst>
          </p:cNvPr>
          <p:cNvSpPr>
            <a:spLocks noGrp="1"/>
          </p:cNvSpPr>
          <p:nvPr>
            <p:ph type="body" sz="quarter" idx="10"/>
          </p:nvPr>
        </p:nvSpPr>
        <p:spPr/>
        <p:txBody>
          <a:bodyPr/>
          <a:lstStyle/>
          <a:p>
            <a:r>
              <a:rPr lang="ru-RU" dirty="0">
                <a:latin typeface="HSE Sans" panose="02000000000000000000" pitchFamily="50" charset="-52"/>
                <a:cs typeface="Arial" panose="020B0604020202020204" pitchFamily="34" charset="0"/>
              </a:rPr>
              <a:t>Департамент </a:t>
            </a:r>
            <a:br>
              <a:rPr lang="ru-RU" dirty="0">
                <a:latin typeface="HSE Sans" panose="02000000000000000000" pitchFamily="50" charset="-52"/>
                <a:cs typeface="Arial" panose="020B0604020202020204" pitchFamily="34" charset="0"/>
              </a:rPr>
            </a:br>
            <a:r>
              <a:rPr lang="ru-RU" dirty="0">
                <a:latin typeface="HSE Sans" panose="02000000000000000000" pitchFamily="50" charset="-52"/>
                <a:cs typeface="Arial" panose="020B0604020202020204" pitchFamily="34" charset="0"/>
              </a:rPr>
              <a:t>электронной инженерии</a:t>
            </a:r>
          </a:p>
        </p:txBody>
      </p:sp>
      <p:sp>
        <p:nvSpPr>
          <p:cNvPr id="4" name="Текст 3">
            <a:extLst>
              <a:ext uri="{FF2B5EF4-FFF2-40B4-BE49-F238E27FC236}">
                <a16:creationId xmlns:a16="http://schemas.microsoft.com/office/drawing/2014/main" id="{DB8D49EC-434A-5443-AC3F-85F01995E632}"/>
              </a:ext>
            </a:extLst>
          </p:cNvPr>
          <p:cNvSpPr>
            <a:spLocks noGrp="1"/>
          </p:cNvSpPr>
          <p:nvPr>
            <p:ph type="body" sz="quarter" idx="11"/>
          </p:nvPr>
        </p:nvSpPr>
        <p:spPr/>
        <p:txBody>
          <a:bodyPr>
            <a:normAutofit/>
          </a:bodyPr>
          <a:lstStyle/>
          <a:p>
            <a:r>
              <a:rPr lang="ru-RU" dirty="0">
                <a:latin typeface="HSE Sans" panose="02000000000000000000" pitchFamily="50" charset="-52"/>
                <a:cs typeface="Arial" panose="020B0604020202020204" pitchFamily="34" charset="0"/>
              </a:rPr>
              <a:t>Московский институт электроники и математики им. А.Н. Тихонова</a:t>
            </a:r>
          </a:p>
        </p:txBody>
      </p:sp>
      <p:sp>
        <p:nvSpPr>
          <p:cNvPr id="5" name="Текст 4">
            <a:extLst>
              <a:ext uri="{FF2B5EF4-FFF2-40B4-BE49-F238E27FC236}">
                <a16:creationId xmlns:a16="http://schemas.microsoft.com/office/drawing/2014/main" id="{C6FAE0FA-3CAF-BA4B-8F9F-5FEF3C2F3CC6}"/>
              </a:ext>
            </a:extLst>
          </p:cNvPr>
          <p:cNvSpPr>
            <a:spLocks noGrp="1"/>
          </p:cNvSpPr>
          <p:nvPr>
            <p:ph type="body" idx="12"/>
          </p:nvPr>
        </p:nvSpPr>
        <p:spPr/>
        <p:txBody>
          <a:bodyPr/>
          <a:lstStyle/>
          <a:p>
            <a:r>
              <a:rPr lang="ru-RU" dirty="0">
                <a:latin typeface="HSE Sans" panose="02000000000000000000" pitchFamily="50" charset="-52"/>
                <a:cs typeface="Arial" panose="020B0604020202020204" pitchFamily="34" charset="0"/>
              </a:rPr>
              <a:t>Москва</a:t>
            </a:r>
          </a:p>
          <a:p>
            <a:r>
              <a:rPr lang="ru-RU" dirty="0">
                <a:latin typeface="HSE Sans" panose="02000000000000000000" pitchFamily="50" charset="-52"/>
                <a:cs typeface="Arial" panose="020B0604020202020204" pitchFamily="34" charset="0"/>
              </a:rPr>
              <a:t>31.10.2024 г.</a:t>
            </a:r>
          </a:p>
        </p:txBody>
      </p:sp>
      <p:sp>
        <p:nvSpPr>
          <p:cNvPr id="6" name="Прямоугольник: скругленные углы 5">
            <a:extLst>
              <a:ext uri="{FF2B5EF4-FFF2-40B4-BE49-F238E27FC236}">
                <a16:creationId xmlns:a16="http://schemas.microsoft.com/office/drawing/2014/main" id="{9CEE9B9B-9B18-4E8B-B2FB-65BC4D08957A}"/>
              </a:ext>
            </a:extLst>
          </p:cNvPr>
          <p:cNvSpPr/>
          <p:nvPr/>
        </p:nvSpPr>
        <p:spPr>
          <a:xfrm>
            <a:off x="1027968" y="2461188"/>
            <a:ext cx="5347195" cy="2844887"/>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atin typeface="HSE Sans" panose="02000000000000000000" pitchFamily="50" charset="-52"/>
            </a:endParaRPr>
          </a:p>
        </p:txBody>
      </p:sp>
      <p:sp>
        <p:nvSpPr>
          <p:cNvPr id="8" name="Заголовок 1">
            <a:extLst>
              <a:ext uri="{FF2B5EF4-FFF2-40B4-BE49-F238E27FC236}">
                <a16:creationId xmlns:a16="http://schemas.microsoft.com/office/drawing/2014/main" id="{2D5AE6A7-279B-455A-B0A0-74BECF51F5A9}"/>
              </a:ext>
            </a:extLst>
          </p:cNvPr>
          <p:cNvSpPr txBox="1">
            <a:spLocks/>
          </p:cNvSpPr>
          <p:nvPr/>
        </p:nvSpPr>
        <p:spPr>
          <a:xfrm>
            <a:off x="6622991" y="2722958"/>
            <a:ext cx="4541041" cy="2589375"/>
          </a:xfrm>
          <a:prstGeom prst="rect">
            <a:avLst/>
          </a:prstGeom>
        </p:spPr>
        <p:txBody>
          <a:bodyPr vert="horz" lIns="0" tIns="0" rIns="0" bIns="0" rtlCol="0" anchor="t">
            <a:noAutofit/>
          </a:bodyPr>
          <a:lstStyle>
            <a:lvl1pPr algn="l" defTabSz="914400" rtl="0" eaLnBrk="1" latinLnBrk="0" hangingPunct="1">
              <a:lnSpc>
                <a:spcPct val="100000"/>
              </a:lnSpc>
              <a:spcBef>
                <a:spcPct val="0"/>
              </a:spcBef>
              <a:buNone/>
              <a:defRPr sz="4300" b="0" i="0" kern="1200" baseline="0">
                <a:solidFill>
                  <a:srgbClr val="0E2D69"/>
                </a:solidFill>
                <a:latin typeface="HSE Sans" panose="02000000000000000000" pitchFamily="2" charset="0"/>
                <a:ea typeface="+mj-ea"/>
                <a:cs typeface="+mj-cs"/>
              </a:defRPr>
            </a:lvl1pPr>
          </a:lstStyle>
          <a:p>
            <a:pPr algn="ctr"/>
            <a:r>
              <a:rPr lang="ru-RU" sz="2000" b="1" dirty="0">
                <a:latin typeface="HSE Sans" panose="02000000000000000000" pitchFamily="50" charset="-52"/>
                <a:cs typeface="Arial" panose="020B0604020202020204" pitchFamily="34" charset="0"/>
              </a:rPr>
              <a:t>Доклад</a:t>
            </a:r>
            <a:r>
              <a:rPr lang="ru-RU" sz="2000" dirty="0">
                <a:latin typeface="HSE Sans" panose="02000000000000000000" pitchFamily="50" charset="-52"/>
                <a:cs typeface="Arial" panose="020B0604020202020204" pitchFamily="34" charset="0"/>
              </a:rPr>
              <a:t> </a:t>
            </a:r>
            <a:br>
              <a:rPr lang="ru-RU" sz="2000" dirty="0">
                <a:latin typeface="HSE Sans" panose="02000000000000000000" pitchFamily="50" charset="-52"/>
                <a:cs typeface="Arial" panose="020B0604020202020204" pitchFamily="34" charset="0"/>
              </a:rPr>
            </a:br>
            <a:r>
              <a:rPr lang="ru-RU" sz="1600" b="1" dirty="0">
                <a:latin typeface="HSE Sans" panose="02000000000000000000" pitchFamily="50" charset="-52"/>
                <a:cs typeface="Arial" panose="020B0604020202020204" pitchFamily="34" charset="0"/>
              </a:rPr>
              <a:t>«Исследование стадий и этапов жизненного цикла изделий»</a:t>
            </a:r>
            <a:br>
              <a:rPr lang="ru-RU" sz="1800" dirty="0">
                <a:latin typeface="HSE Sans" panose="02000000000000000000" pitchFamily="50" charset="-52"/>
                <a:cs typeface="Arial" panose="020B0604020202020204" pitchFamily="34" charset="0"/>
              </a:rPr>
            </a:br>
            <a:br>
              <a:rPr lang="ru-RU" sz="1800" dirty="0">
                <a:latin typeface="HSE Sans" panose="02000000000000000000" pitchFamily="50" charset="-52"/>
                <a:cs typeface="Arial" panose="020B0604020202020204" pitchFamily="34" charset="0"/>
              </a:rPr>
            </a:br>
            <a:endParaRPr lang="ru-RU" sz="1800" dirty="0">
              <a:latin typeface="HSE Sans" panose="02000000000000000000" pitchFamily="50" charset="-52"/>
              <a:cs typeface="Arial" panose="020B0604020202020204" pitchFamily="34" charset="0"/>
            </a:endParaRPr>
          </a:p>
          <a:p>
            <a:pPr algn="ctr"/>
            <a:endParaRPr lang="ru-RU" sz="1400" b="1" dirty="0">
              <a:latin typeface="HSE Sans" panose="02000000000000000000" pitchFamily="50" charset="-52"/>
              <a:cs typeface="Arial" panose="020B0604020202020204" pitchFamily="34" charset="0"/>
            </a:endParaRPr>
          </a:p>
          <a:p>
            <a:pPr algn="ctr"/>
            <a:endParaRPr lang="ru-RU" sz="1400" b="1" dirty="0">
              <a:latin typeface="HSE Sans" panose="02000000000000000000" pitchFamily="50" charset="-52"/>
              <a:cs typeface="Arial" panose="020B0604020202020204" pitchFamily="34" charset="0"/>
            </a:endParaRPr>
          </a:p>
          <a:p>
            <a:pPr algn="ctr"/>
            <a:r>
              <a:rPr lang="ru-RU" sz="1400" b="1" dirty="0">
                <a:latin typeface="HSE Sans" panose="02000000000000000000" pitchFamily="50" charset="-52"/>
                <a:cs typeface="Arial" panose="020B0604020202020204" pitchFamily="34" charset="0"/>
              </a:rPr>
              <a:t>Докладчик</a:t>
            </a:r>
            <a:r>
              <a:rPr lang="ru-RU" sz="1400" dirty="0">
                <a:latin typeface="HSE Sans" panose="02000000000000000000" pitchFamily="50" charset="-52"/>
                <a:cs typeface="Arial" panose="020B0604020202020204" pitchFamily="34" charset="0"/>
              </a:rPr>
              <a:t> </a:t>
            </a:r>
            <a:br>
              <a:rPr lang="ru-RU" sz="1400" dirty="0">
                <a:latin typeface="HSE Sans" panose="02000000000000000000" pitchFamily="50" charset="-52"/>
                <a:cs typeface="Arial" panose="020B0604020202020204" pitchFamily="34" charset="0"/>
              </a:rPr>
            </a:br>
            <a:r>
              <a:rPr lang="ru-RU" sz="1400" dirty="0">
                <a:latin typeface="HSE Sans" panose="02000000000000000000" pitchFamily="50" charset="-52"/>
                <a:cs typeface="Arial" panose="020B0604020202020204" pitchFamily="34" charset="0"/>
              </a:rPr>
              <a:t>Цветков Вячеслав Эдуардович</a:t>
            </a:r>
            <a:br>
              <a:rPr lang="ru-RU" sz="1400" dirty="0">
                <a:latin typeface="HSE Sans" panose="02000000000000000000" pitchFamily="50" charset="-52"/>
                <a:cs typeface="Arial" panose="020B0604020202020204" pitchFamily="34" charset="0"/>
              </a:rPr>
            </a:br>
            <a:r>
              <a:rPr lang="ru-RU" sz="1400" dirty="0">
                <a:latin typeface="HSE Sans" panose="02000000000000000000" pitchFamily="50" charset="-52"/>
                <a:cs typeface="Arial" panose="020B0604020202020204" pitchFamily="34" charset="0"/>
              </a:rPr>
              <a:t>аспирант 1 года обучения - ОП </a:t>
            </a:r>
            <a:r>
              <a:rPr lang="en-US" sz="1400" dirty="0">
                <a:latin typeface="HSE Sans" panose="02000000000000000000" pitchFamily="50" charset="-52"/>
                <a:cs typeface="Arial" panose="020B0604020202020204" pitchFamily="34" charset="0"/>
              </a:rPr>
              <a:t>“</a:t>
            </a:r>
            <a:r>
              <a:rPr lang="ru-RU" sz="1400" dirty="0">
                <a:latin typeface="HSE Sans" panose="02000000000000000000" pitchFamily="50" charset="-52"/>
                <a:cs typeface="Arial" panose="020B0604020202020204" pitchFamily="34" charset="0"/>
              </a:rPr>
              <a:t>Электроника, радиотехника и системы связи</a:t>
            </a:r>
            <a:r>
              <a:rPr lang="en-US" sz="1400" dirty="0">
                <a:latin typeface="HSE Sans" panose="02000000000000000000" pitchFamily="50" charset="-52"/>
                <a:cs typeface="Arial" panose="020B0604020202020204" pitchFamily="34" charset="0"/>
              </a:rPr>
              <a:t>”</a:t>
            </a:r>
            <a:endParaRPr lang="ru-RU" sz="1400" dirty="0">
              <a:latin typeface="HSE Sans" panose="02000000000000000000" pitchFamily="50" charset="-52"/>
              <a:cs typeface="Arial" panose="020B0604020202020204" pitchFamily="34" charset="0"/>
            </a:endParaRPr>
          </a:p>
        </p:txBody>
      </p:sp>
      <p:sp>
        <p:nvSpPr>
          <p:cNvPr id="10" name="Прямоугольник: скругленные углы 9">
            <a:extLst>
              <a:ext uri="{FF2B5EF4-FFF2-40B4-BE49-F238E27FC236}">
                <a16:creationId xmlns:a16="http://schemas.microsoft.com/office/drawing/2014/main" id="{1D54483D-1542-4DDB-95BB-44C3244848E8}"/>
              </a:ext>
            </a:extLst>
          </p:cNvPr>
          <p:cNvSpPr/>
          <p:nvPr/>
        </p:nvSpPr>
        <p:spPr>
          <a:xfrm>
            <a:off x="6622991" y="2461187"/>
            <a:ext cx="4541042" cy="2844887"/>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atin typeface="HSE Sans" panose="02000000000000000000" pitchFamily="50" charset="-52"/>
            </a:endParaRPr>
          </a:p>
        </p:txBody>
      </p:sp>
      <p:pic>
        <p:nvPicPr>
          <p:cNvPr id="11" name="Рисунок 10">
            <a:extLst>
              <a:ext uri="{FF2B5EF4-FFF2-40B4-BE49-F238E27FC236}">
                <a16:creationId xmlns:a16="http://schemas.microsoft.com/office/drawing/2014/main" id="{19A846D9-6044-47A1-B665-2A142D54783C}"/>
              </a:ext>
            </a:extLst>
          </p:cNvPr>
          <p:cNvPicPr>
            <a:picLocks noChangeAspect="1"/>
          </p:cNvPicPr>
          <p:nvPr/>
        </p:nvPicPr>
        <p:blipFill>
          <a:blip r:embed="rId2"/>
          <a:stretch>
            <a:fillRect/>
          </a:stretch>
        </p:blipFill>
        <p:spPr>
          <a:xfrm>
            <a:off x="8483416" y="3532010"/>
            <a:ext cx="754661" cy="958752"/>
          </a:xfrm>
          <a:prstGeom prst="rect">
            <a:avLst/>
          </a:prstGeom>
        </p:spPr>
      </p:pic>
    </p:spTree>
    <p:extLst>
      <p:ext uri="{BB962C8B-B14F-4D97-AF65-F5344CB8AC3E}">
        <p14:creationId xmlns:p14="http://schemas.microsoft.com/office/powerpoint/2010/main" val="2422519230"/>
      </p:ext>
    </p:extLst>
  </p:cSld>
  <p:clrMapOvr>
    <a:masterClrMapping/>
  </p:clrMapOvr>
</p:sld>
</file>

<file path=ppt/theme/theme1.xml><?xml version="1.0" encoding="utf-8"?>
<a:theme xmlns:a="http://schemas.openxmlformats.org/drawingml/2006/main" name="Office Theme">
  <a:themeElements>
    <a:clrScheme name="Пользовательские 1">
      <a:dk1>
        <a:srgbClr val="0F2C68"/>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1000" dirty="0">
            <a:latin typeface="HSE Sans" panose="02000000000000000000" pitchFamily="2"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2A9C74E6E830D74E9B0FDDB4017A5417" ma:contentTypeVersion="13" ma:contentTypeDescription="Создание документа." ma:contentTypeScope="" ma:versionID="d4e423622451d608a8a05f4da7a1e1a2">
  <xsd:schema xmlns:xsd="http://www.w3.org/2001/XMLSchema" xmlns:xs="http://www.w3.org/2001/XMLSchema" xmlns:p="http://schemas.microsoft.com/office/2006/metadata/properties" xmlns:ns2="9875bd71-cde8-496c-a136-433f55d5e6d0" xmlns:ns3="e96afe77-3acb-4328-97fc-408e1bde3ecd" targetNamespace="http://schemas.microsoft.com/office/2006/metadata/properties" ma:root="true" ma:fieldsID="4831203c63c08b9f52ea6d3ee0d7a96e" ns2:_="" ns3:_="">
    <xsd:import namespace="9875bd71-cde8-496c-a136-433f55d5e6d0"/>
    <xsd:import namespace="e96afe77-3acb-4328-97fc-408e1bde3ec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75bd71-cde8-496c-a136-433f55d5e6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96afe77-3acb-4328-97fc-408e1bde3ecd" elementFormDefault="qualified">
    <xsd:import namespace="http://schemas.microsoft.com/office/2006/documentManagement/types"/>
    <xsd:import namespace="http://schemas.microsoft.com/office/infopath/2007/PartnerControls"/>
    <xsd:element name="SharedWithUsers" ma:index="18" nillable="true" ma:displayName="Общий доступ с использованием"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Совместно с подробностями"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4651DD-DCCC-4759-B2F6-7F520BDCC2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75bd71-cde8-496c-a136-433f55d5e6d0"/>
    <ds:schemaRef ds:uri="e96afe77-3acb-4328-97fc-408e1bde3e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33DAF31-D8A6-49A0-9A5D-8B2EA5B1C511}">
  <ds:schemaRefs>
    <ds:schemaRef ds:uri="http://purl.org/dc/elements/1.1/"/>
    <ds:schemaRef ds:uri="http://schemas.microsoft.com/office/2006/documentManagement/types"/>
    <ds:schemaRef ds:uri="http://schemas.microsoft.com/office/infopath/2007/PartnerControls"/>
    <ds:schemaRef ds:uri="http://purl.org/dc/dcmitype/"/>
    <ds:schemaRef ds:uri="e96afe77-3acb-4328-97fc-408e1bde3ecd"/>
    <ds:schemaRef ds:uri="http://schemas.microsoft.com/office/2006/metadata/properties"/>
    <ds:schemaRef ds:uri="http://purl.org/dc/terms/"/>
    <ds:schemaRef ds:uri="http://www.w3.org/XML/1998/namespace"/>
    <ds:schemaRef ds:uri="http://schemas.openxmlformats.org/package/2006/metadata/core-properties"/>
    <ds:schemaRef ds:uri="9875bd71-cde8-496c-a136-433f55d5e6d0"/>
  </ds:schemaRefs>
</ds:datastoreItem>
</file>

<file path=customXml/itemProps3.xml><?xml version="1.0" encoding="utf-8"?>
<ds:datastoreItem xmlns:ds="http://schemas.openxmlformats.org/officeDocument/2006/customXml" ds:itemID="{B34386AA-1848-4C75-B336-1053927CB0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8439</TotalTime>
  <Words>1217</Words>
  <Application>Microsoft Office PowerPoint</Application>
  <PresentationFormat>Широкоэкранный</PresentationFormat>
  <Paragraphs>148</Paragraphs>
  <Slides>9</Slides>
  <Notes>7</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Calibri</vt:lpstr>
      <vt:lpstr>HSE Sans</vt:lpstr>
      <vt:lpstr>Office Theme</vt:lpstr>
      <vt:lpstr>Научно-учебная группа  «Управление надежностью на предприятиях»  Доклад подготовлен в ходе проведения исследования  Проект № 24-00-024 «Развитие методов прогнозирования показателей надежности электронных модулей»  в рамках Программы «Научный фонд Национального исследовательского университета  «Высшая школа экономики» (НИУ ВШЭ)» в 2024 г.</vt:lpstr>
      <vt:lpstr>Стандарты</vt:lpstr>
      <vt:lpstr>Стадия «Исследования и обоснование разработки»</vt:lpstr>
      <vt:lpstr>Стадия «Разработка»</vt:lpstr>
      <vt:lpstr>Стадия «Производство»</vt:lpstr>
      <vt:lpstr>Стадия «Эксплуатация»</vt:lpstr>
      <vt:lpstr>Стадия «Капитальный ремонт»</vt:lpstr>
      <vt:lpstr>Стадия «Ликвидация»</vt:lpstr>
      <vt:lpstr>Научно-учебная группа  «Управление надежностью на предприятиях»  Доклад подготовлен в ходе проведения исследования  Проект № 24-00-024 «Развитие методов прогнозирования показателей надежности электронных модулей»  в рамках Программы «Научный фонд Национального исследовательского университета  «Высшая школа экономики» (НИУ ВШЭ)» в 2024 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Кутьков Юрий Юрьевич</dc:creator>
  <cp:lastModifiedBy>Вячеслав Цветков</cp:lastModifiedBy>
  <cp:revision>249</cp:revision>
  <cp:lastPrinted>2021-11-11T13:08:42Z</cp:lastPrinted>
  <dcterms:created xsi:type="dcterms:W3CDTF">2021-11-11T08:52:47Z</dcterms:created>
  <dcterms:modified xsi:type="dcterms:W3CDTF">2024-10-31T13:35:00Z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0x0101002A9C74E6E830D74E9B0FDDB4017A5417</vt:lpwstr>
  </property>
</Properties>
</file>