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92" r:id="rId2"/>
    <p:sldId id="407" r:id="rId3"/>
    <p:sldId id="403" r:id="rId4"/>
    <p:sldId id="404" r:id="rId5"/>
    <p:sldId id="405" r:id="rId6"/>
    <p:sldId id="40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72247-05A4-4F46-A5CE-05502679AE38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048C2-A539-40D8-BE3D-F5CE176F5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7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157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450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332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643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575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3464D-AC91-4882-B548-E4A74D06E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20A858-FE6E-4DF5-BCCA-E35AFF27E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8463D8-D0C3-40F2-8FC5-F6B94353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FEFA-9201-4E17-A265-1C45A330DC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A3B18B-519A-42F0-98D9-B259AFD4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CE166D-D404-44E4-98F2-3BD27C9A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43B8-0351-4C46-81E7-2729D8026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0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E4B53-BD3F-49C8-AC79-FEEAA36D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BA6D01-7855-4EA0-9F57-25FE73FF5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5E9C26-57FC-4479-9D9E-BE0F4FED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FEFA-9201-4E17-A265-1C45A330DC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27B531-23F1-46BB-9D05-9684C4EA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5FFA6-28B0-430A-A719-7FCC6FE1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43B8-0351-4C46-81E7-2729D8026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8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9A3799-34E5-45C8-A65C-42A67AA94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7D618-783B-40ED-ABB6-6D0CD0255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040BC0-6B9B-4CD0-845E-37D5704C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FEFA-9201-4E17-A265-1C45A330DC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EEE9E9-BAEF-4890-BE87-62F282919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EC3516-06B9-4E9D-BEA1-626AB9B4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43B8-0351-4C46-81E7-2729D8026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17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14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9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AAC90-3C3A-42F2-810F-6A44A7E0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5CA38C-DFB7-462A-9FA3-50EB35D9D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414A40-3A47-4832-9389-97FE0884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FEFA-9201-4E17-A265-1C45A330DC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B3223-C936-4B79-A8E8-BE4667DE1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2AF8C3-519E-4D22-A52A-3DDB03DA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43B8-0351-4C46-81E7-2729D8026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9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518B7-C368-4674-9580-A7D92070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8220D6-EC64-4868-8E24-265E09352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95DD2-2DFE-480E-9D35-5F05AF29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FEFA-9201-4E17-A265-1C45A330DC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5C2C0A-3C54-4ED3-B27E-D9A22594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92862-9C78-4EE7-8EA3-55A9772B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43B8-0351-4C46-81E7-2729D8026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8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EB4C3-0745-4BA5-B1E4-9A1DDFB0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714EC8-ED1F-44BC-83C7-CCE06B4C9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295138-D0E8-4CA4-AADF-58AEDE66C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342260-FE1C-469F-87AE-A1843D71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FEFA-9201-4E17-A265-1C45A330DC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B10B62-5B22-4EEF-9A6E-50878011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48CE43-5F23-4B7F-91BA-7417C6C6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43B8-0351-4C46-81E7-2729D8026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5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C29C7-2361-4C0D-9302-9E50A6CA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ABB1B-4CFB-4B88-B933-EDF5EEA4D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70B825-AEDA-4C48-8BFF-CBF3CF0E2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9038D3-78A0-49AF-95CB-61010BBDA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33E85E-0F24-49E9-B6D6-7A3479AB7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CC85BD-AAD9-4090-942F-B311894C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FEFA-9201-4E17-A265-1C45A330DC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E7A6E8-C761-444E-8E55-61EA012A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E28E0B-75A0-41D2-8BCA-A9665F41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43B8-0351-4C46-81E7-2729D8026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8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2387A-EF2D-4C4B-9F5F-1A55AB97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D14BC9-9D9A-4659-829B-770424B8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FEFA-9201-4E17-A265-1C45A330DC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F72B12-E366-4E98-8750-44C694DE8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48B25-F3D0-439D-8FF3-321F6970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43B8-0351-4C46-81E7-2729D8026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0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C9261F-DB4B-4569-B477-51002E76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FEFA-9201-4E17-A265-1C45A330DC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0B00F5-0571-40E2-A52D-ED4E7F59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C839D7-D4FC-4EA9-A87F-E630C15C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43B8-0351-4C46-81E7-2729D8026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8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A765F-CD4C-44F0-8677-9DAEA5EF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DB2619-5049-4976-B6A3-BF4B0B491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C59582-73C2-4F8C-B53C-A4C245BF9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A7EDC3-7B80-4575-97AF-3E20F370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FEFA-9201-4E17-A265-1C45A330DC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70578-42EE-4215-806D-C3391DCF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601EBB-EC27-446F-91A2-EBEFA9DA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43B8-0351-4C46-81E7-2729D8026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2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7A131-4715-4E09-B05E-4438686F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AFB279-C120-492B-BC2B-526EDCF12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B1B8BD-BB57-4C2E-A132-5BC55E3E7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F8103B-19B2-484D-A98F-44EAD8A1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FEFA-9201-4E17-A265-1C45A330DC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BCE2C0-0296-498D-A980-CA54AF2B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C186F6-2C5E-4D3E-866B-A75CD398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43B8-0351-4C46-81E7-2729D8026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6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56DF6-D99C-41B3-9CC9-051A2694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590B76-FC74-4BD8-8BF5-FE985F5DE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44EF1-54B7-4C85-BCE2-A1D19C1E4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FEFA-9201-4E17-A265-1C45A330DC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318F8B-8889-4C61-A1A9-785052A27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F67F3A-7837-432A-8F8E-F6BE05732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43B8-0351-4C46-81E7-2729D8026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9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21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.06.2024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600" b="1" dirty="0">
                <a:latin typeface="HSE Sans" panose="02000000000000000000" pitchFamily="50" charset="-52"/>
                <a:cs typeface="Arial" panose="020B0604020202020204" pitchFamily="34" charset="0"/>
              </a:rPr>
              <a:t>«Представление третьей версии программного обеспечения для оценки Ка»</a:t>
            </a: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Мкртчян Гарик Андраникович,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3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606478-CF2A-4F5A-8311-C2FCCAA65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32" y="3559630"/>
            <a:ext cx="735350" cy="7353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5186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2" y="1200082"/>
            <a:ext cx="8424753" cy="4159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 Black" panose="02000000000000000000" pitchFamily="50" charset="0"/>
                <a:cs typeface="Arial" panose="020B0604020202020204" pitchFamily="34" charset="0"/>
              </a:rPr>
              <a:t>Привязка аккаунтов к реальным почтам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EE4D19-877D-4587-B07B-9E615D346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63" y="1950728"/>
            <a:ext cx="4572000" cy="3581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E1A285-D6C0-4145-B23E-DAF88DB9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152" y="2631547"/>
            <a:ext cx="4677147" cy="22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7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2" y="1200083"/>
            <a:ext cx="3000381" cy="40811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 Black" panose="02000000000000000000" pitchFamily="50" charset="0"/>
                <a:cs typeface="Arial" panose="020B0604020202020204" pitchFamily="34" charset="0"/>
              </a:rPr>
              <a:t>Обновление дизайна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FED8FD-E7C8-4D48-AF3F-07215CF81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920" y="1396447"/>
            <a:ext cx="6115050" cy="16478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F539A3-947E-491F-BAB9-603430798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86" y="1864869"/>
            <a:ext cx="4965344" cy="31282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B27C27-24ED-48E7-8B93-DA1ED6DD2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272" y="3044272"/>
            <a:ext cx="6430346" cy="307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6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2" y="1200083"/>
            <a:ext cx="4701047" cy="40811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 Black" panose="02000000000000000000" pitchFamily="50" charset="0"/>
                <a:cs typeface="Arial" panose="020B0604020202020204" pitchFamily="34" charset="0"/>
              </a:rPr>
              <a:t>Возможность пропуска вопросов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7061CB-B55F-4887-88C1-F7880EB41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24" y="1654635"/>
            <a:ext cx="7522968" cy="465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4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2" y="1200082"/>
            <a:ext cx="8424753" cy="7770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 Black" panose="02000000000000000000" pitchFamily="50" charset="0"/>
                <a:cs typeface="Arial" panose="020B0604020202020204" pitchFamily="34" charset="0"/>
              </a:rPr>
              <a:t>Хостинг на реальном сервере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266080-4421-4EF8-BA68-F55EB19FE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500" y="1348572"/>
            <a:ext cx="4662973" cy="44161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926E48-7797-4EB4-ABCE-471397DAF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27" y="1903238"/>
            <a:ext cx="6548718" cy="330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4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2" y="1200082"/>
            <a:ext cx="8424753" cy="7770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 Black" panose="02000000000000000000" pitchFamily="50" charset="0"/>
                <a:cs typeface="Arial" panose="020B0604020202020204" pitchFamily="34" charset="0"/>
              </a:rPr>
              <a:t>Онтология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8DC515-5588-469A-86C0-6249BC7F9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63" y="1416395"/>
            <a:ext cx="5185482" cy="51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12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260</Words>
  <Application>Microsoft Office PowerPoint</Application>
  <PresentationFormat>Широкоэкранный</PresentationFormat>
  <Paragraphs>33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HSE Sans</vt:lpstr>
      <vt:lpstr>HSE Sans Black</vt:lpstr>
      <vt:lpstr>Тема Office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  <vt:lpstr>Привязка аккаунтов к реальным почтам</vt:lpstr>
      <vt:lpstr>Обновление дизайна</vt:lpstr>
      <vt:lpstr>Возможность пропуска вопросов</vt:lpstr>
      <vt:lpstr>Хостинг на реальном сервере</vt:lpstr>
      <vt:lpstr>Онтология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Мкртчян Гарик Андраникович</dc:creator>
  <cp:lastModifiedBy>Мкртчян Гарик Андраникович</cp:lastModifiedBy>
  <cp:revision>9</cp:revision>
  <dcterms:created xsi:type="dcterms:W3CDTF">2024-06-21T13:14:42Z</dcterms:created>
  <dcterms:modified xsi:type="dcterms:W3CDTF">2024-06-21T14:08:11Z</dcterms:modified>
</cp:coreProperties>
</file>