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Lst>
  <p:sldSz cx="9144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E2F5"/>
          </a:solidFill>
        </a:fill>
      </a:tcStyle>
    </a:wholeTbl>
    <a:band2H>
      <a:tcTxStyle b="def" i="def"/>
      <a:tcStyle>
        <a:tcBdr/>
        <a:fill>
          <a:solidFill>
            <a:srgbClr val="E7F1FA"/>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EAEC"/>
          </a:solidFill>
        </a:fill>
      </a:tcStyle>
    </a:wholeTbl>
    <a:band2H>
      <a:tcTxStyle b="def" i="def"/>
      <a:tcStyle>
        <a:tcBdr/>
        <a:fill>
          <a:solidFill>
            <a:srgbClr val="E7F5F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E0DF"/>
          </a:solidFill>
        </a:fill>
      </a:tcStyle>
    </a:wholeTbl>
    <a:band2H>
      <a:tcTxStyle b="def" i="def"/>
      <a:tcStyle>
        <a:tcBdr/>
        <a:fill>
          <a:solidFill>
            <a:srgbClr val="EAF0E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06" name="Shape 106"/>
          <p:cNvSpPr/>
          <p:nvPr>
            <p:ph type="sldImg"/>
          </p:nvPr>
        </p:nvSpPr>
        <p:spPr>
          <a:xfrm>
            <a:off x="1143000" y="685800"/>
            <a:ext cx="4572000" cy="3429000"/>
          </a:xfrm>
          <a:prstGeom prst="rect">
            <a:avLst/>
          </a:prstGeom>
        </p:spPr>
        <p:txBody>
          <a:bodyPr/>
          <a:lstStyle/>
          <a:p>
            <a:pPr/>
          </a:p>
        </p:txBody>
      </p:sp>
      <p:sp>
        <p:nvSpPr>
          <p:cNvPr id="107" name="Shape 10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1" name="Shape 111"/>
          <p:cNvSpPr/>
          <p:nvPr>
            <p:ph type="sldImg"/>
          </p:nvPr>
        </p:nvSpPr>
        <p:spPr>
          <a:prstGeom prst="rect">
            <a:avLst/>
          </a:prstGeom>
        </p:spPr>
        <p:txBody>
          <a:bodyPr/>
          <a:lstStyle/>
          <a:p>
            <a:pPr/>
          </a:p>
        </p:txBody>
      </p:sp>
      <p:sp>
        <p:nvSpPr>
          <p:cNvPr id="112" name="Shape 112"/>
          <p:cNvSpPr/>
          <p:nvPr>
            <p:ph type="body" sz="quarter" idx="1"/>
          </p:nvPr>
        </p:nvSpPr>
        <p:spPr>
          <a:prstGeom prst="rect">
            <a:avLst/>
          </a:prstGeom>
        </p:spPr>
        <p:txBody>
          <a:bodyPr/>
          <a:lstStyle/>
          <a:p>
            <a:pPr/>
            <a:r>
              <a:t>Здравствуйте, меня зовут Гуськова Мария я аспирант первого года обучения и под руководством Льва Николаевича я моделирую движение капли методом решеточных уравнений Больцмана. Задача лежит в области вычислительной гидродинамики. Существуют разные подходы вроде решения уравнения Навье-Стокса, решения уравнения Больцмана, метода конечных элементов. Но в своей работе я буду изучать именно метод решеточных уравнений Больцмана</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1" name="Shape 121"/>
          <p:cNvSpPr/>
          <p:nvPr>
            <p:ph type="sldImg"/>
          </p:nvPr>
        </p:nvSpPr>
        <p:spPr>
          <a:prstGeom prst="rect">
            <a:avLst/>
          </a:prstGeom>
        </p:spPr>
        <p:txBody>
          <a:bodyPr/>
          <a:lstStyle/>
          <a:p>
            <a:pPr/>
          </a:p>
        </p:txBody>
      </p:sp>
      <p:sp>
        <p:nvSpPr>
          <p:cNvPr id="122" name="Shape 122"/>
          <p:cNvSpPr/>
          <p:nvPr>
            <p:ph type="body" sz="quarter" idx="1"/>
          </p:nvPr>
        </p:nvSpPr>
        <p:spPr>
          <a:prstGeom prst="rect">
            <a:avLst/>
          </a:prstGeom>
        </p:spPr>
        <p:txBody>
          <a:bodyPr/>
          <a:lstStyle/>
          <a:p>
            <a:pPr/>
            <a:r>
              <a:t>На графиках показано количество статей по теме </a:t>
            </a:r>
            <a:r>
              <a:t>lattice bolzmann method </a:t>
            </a:r>
            <a:r>
              <a:t>индексируемых в </a:t>
            </a:r>
            <a:r>
              <a:t>web of science </a:t>
            </a:r>
            <a:r>
              <a:t>и </a:t>
            </a:r>
            <a:r>
              <a:t>scopus. </a:t>
            </a:r>
            <a:r>
              <a:t>Количество статей растет экспоненциально с момента изобретения метода. Синяя линия резко падает вниз, т.к. в скопусе уже есть 6 статей за 2020, и соответственно данные за 2019 год не совсем адекватные, т.к. год еще не кончился. Так же показано распределение статей по областям, 20 процентов это физика и 20 инженерные науки. Метод применяется и для решения иинженерных задач, хотя неизвестно толком когда и как его можно применять. Выяснить область применимости метода больцмана я собираюсь за время обучения в аспирантуреи первые задачи выглядят следующим образом. Сравнить теоретические формулы и результаты, получаемые моделированием методом, для формулы Релея, которая задает собственные колебания, и для формулы Стокса, коорая определяет силу трения, которая возникает при движении шарика или капли одной жидкости в другой жидкости</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8" name="Shape 168"/>
          <p:cNvSpPr/>
          <p:nvPr>
            <p:ph type="sldImg"/>
          </p:nvPr>
        </p:nvSpPr>
        <p:spPr>
          <a:prstGeom prst="rect">
            <a:avLst/>
          </a:prstGeom>
        </p:spPr>
        <p:txBody>
          <a:bodyPr/>
          <a:lstStyle/>
          <a:p>
            <a:pPr/>
          </a:p>
        </p:txBody>
      </p:sp>
      <p:sp>
        <p:nvSpPr>
          <p:cNvPr id="169" name="Shape 169"/>
          <p:cNvSpPr/>
          <p:nvPr>
            <p:ph type="body" sz="quarter" idx="1"/>
          </p:nvPr>
        </p:nvSpPr>
        <p:spPr>
          <a:prstGeom prst="rect">
            <a:avLst/>
          </a:prstGeom>
        </p:spPr>
        <p:txBody>
          <a:bodyPr/>
          <a:lstStyle/>
          <a:p>
            <a:pPr/>
            <a:r>
              <a:t>Получить решеточный метод Больцмана можно разными способами, например, из решеточного газа, который является клеточным автоматом. Клеточный автомат это кортеж из дискретного пространства, например, квадратная или гексагональная решетка, из состояний системы, для решеточного газа это частичка с заданной скоростью одной из 4, и правила перехода в следующий момент времени через дельта </a:t>
            </a:r>
            <a:r>
              <a:t>t. </a:t>
            </a:r>
            <a:r>
              <a:t>Рассмотрим квадратную решетку и условимся, что в каждом узле могут находится частички, которые двигаются направо, налево, вверх и вниз, но в одно узле не может быть частиц с одинаковой скоростью. Далее правила перехода в следующее состояние следующие</a:t>
            </a:r>
          </a:p>
          <a:p>
            <a:pPr/>
          </a:p>
          <a:p>
            <a:pPr/>
            <a:r>
              <a:t>Частица перемещается в соседний узел в соответствии с направлением своей скорости. Затем происходит этап столкновения. Если частицы попадают в узел с противоположными скоростями, то  расходятся они в перпендикулярных направлениях</a:t>
            </a:r>
          </a:p>
          <a:p>
            <a:pPr/>
          </a:p>
          <a:p>
            <a:pPr/>
            <a:r>
              <a:t>Все вычисления можно производить точно, при этих правилах сохраняется количество частиц и импульс системы.</a:t>
            </a:r>
          </a:p>
          <a:p>
            <a:pPr/>
          </a:p>
          <a:p>
            <a:pPr/>
            <a:r>
              <a:t>Системы полностью детерминирована, поэтому если развернуть все частицы в противоположном направлении, то система вернется в начальное состояние что и показывает анимация</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0" showMasterPhAnim="1">
  <p:cSld name="Титульный слайд">
    <p:spTree>
      <p:nvGrpSpPr>
        <p:cNvPr id="1" name=""/>
        <p:cNvGrpSpPr/>
        <p:nvPr/>
      </p:nvGrpSpPr>
      <p:grpSpPr>
        <a:xfrm>
          <a:off x="0" y="0"/>
          <a:ext cx="0" cy="0"/>
          <a:chOff x="0" y="0"/>
          <a:chExt cx="0" cy="0"/>
        </a:xfrm>
      </p:grpSpPr>
      <p:sp>
        <p:nvSpPr>
          <p:cNvPr id="14" name="Rectangle 6"/>
          <p:cNvSpPr/>
          <p:nvPr/>
        </p:nvSpPr>
        <p:spPr>
          <a:xfrm>
            <a:off x="2382" y="6400800"/>
            <a:ext cx="9141619" cy="457200"/>
          </a:xfrm>
          <a:prstGeom prst="rect">
            <a:avLst/>
          </a:prstGeom>
          <a:solidFill>
            <a:schemeClr val="accent2"/>
          </a:solidFill>
          <a:ln w="12700">
            <a:miter lim="400000"/>
          </a:ln>
        </p:spPr>
        <p:txBody>
          <a:bodyPr lIns="45719" rIns="45719"/>
          <a:lstStyle/>
          <a:p>
            <a:pPr/>
          </a:p>
        </p:txBody>
      </p:sp>
      <p:sp>
        <p:nvSpPr>
          <p:cNvPr id="15" name="Rectangle 7"/>
          <p:cNvSpPr/>
          <p:nvPr/>
        </p:nvSpPr>
        <p:spPr>
          <a:xfrm>
            <a:off x="12" y="6334316"/>
            <a:ext cx="9141619" cy="64009"/>
          </a:xfrm>
          <a:prstGeom prst="rect">
            <a:avLst/>
          </a:prstGeom>
          <a:solidFill>
            <a:schemeClr val="accent1"/>
          </a:solidFill>
          <a:ln w="12700">
            <a:miter lim="400000"/>
          </a:ln>
        </p:spPr>
        <p:txBody>
          <a:bodyPr lIns="45719" rIns="45719"/>
          <a:lstStyle/>
          <a:p>
            <a:pPr/>
          </a:p>
        </p:txBody>
      </p:sp>
      <p:sp>
        <p:nvSpPr>
          <p:cNvPr id="16" name="Текст заголовка"/>
          <p:cNvSpPr txBox="1"/>
          <p:nvPr>
            <p:ph type="title"/>
          </p:nvPr>
        </p:nvSpPr>
        <p:spPr>
          <a:xfrm>
            <a:off x="822960" y="758951"/>
            <a:ext cx="7543801" cy="3566161"/>
          </a:xfrm>
          <a:prstGeom prst="rect">
            <a:avLst/>
          </a:prstGeom>
        </p:spPr>
        <p:txBody>
          <a:bodyPr/>
          <a:lstStyle>
            <a:lvl1pPr>
              <a:defRPr sz="8000">
                <a:solidFill>
                  <a:srgbClr val="262626"/>
                </a:solidFill>
              </a:defRPr>
            </a:lvl1pPr>
          </a:lstStyle>
          <a:p>
            <a:pPr/>
            <a:r>
              <a:t>Текст заголовка</a:t>
            </a:r>
          </a:p>
        </p:txBody>
      </p:sp>
      <p:sp>
        <p:nvSpPr>
          <p:cNvPr id="17" name="Уровень текста 1…"/>
          <p:cNvSpPr txBox="1"/>
          <p:nvPr>
            <p:ph type="body" sz="quarter" idx="1"/>
          </p:nvPr>
        </p:nvSpPr>
        <p:spPr>
          <a:xfrm>
            <a:off x="825038" y="4455621"/>
            <a:ext cx="7543801" cy="1143001"/>
          </a:xfrm>
          <a:prstGeom prst="rect">
            <a:avLst/>
          </a:prstGeom>
        </p:spPr>
        <p:txBody>
          <a:bodyPr lIns="45719" tIns="45719" rIns="45719" bIns="45719"/>
          <a:lstStyle>
            <a:lvl1pPr marL="0" indent="0">
              <a:buClrTx/>
              <a:buSzTx/>
              <a:buFontTx/>
              <a:buNone/>
              <a:defRPr cap="all" spc="200" sz="2400">
                <a:solidFill>
                  <a:srgbClr val="344068"/>
                </a:solidFill>
                <a:latin typeface="Calibri Light"/>
                <a:ea typeface="Calibri Light"/>
                <a:cs typeface="Calibri Light"/>
                <a:sym typeface="Calibri Light"/>
              </a:defRPr>
            </a:lvl1pPr>
            <a:lvl2pPr marL="0" indent="457200">
              <a:buClrTx/>
              <a:buSzTx/>
              <a:buFontTx/>
              <a:buNone/>
              <a:defRPr cap="all" spc="200" sz="2400">
                <a:solidFill>
                  <a:srgbClr val="344068"/>
                </a:solidFill>
                <a:latin typeface="Calibri Light"/>
                <a:ea typeface="Calibri Light"/>
                <a:cs typeface="Calibri Light"/>
                <a:sym typeface="Calibri Light"/>
              </a:defRPr>
            </a:lvl2pPr>
            <a:lvl3pPr marL="0" indent="914400">
              <a:buClrTx/>
              <a:buSzTx/>
              <a:buFontTx/>
              <a:buNone/>
              <a:defRPr cap="all" spc="200" sz="2400">
                <a:solidFill>
                  <a:srgbClr val="344068"/>
                </a:solidFill>
                <a:latin typeface="Calibri Light"/>
                <a:ea typeface="Calibri Light"/>
                <a:cs typeface="Calibri Light"/>
                <a:sym typeface="Calibri Light"/>
              </a:defRPr>
            </a:lvl3pPr>
            <a:lvl4pPr marL="0" indent="1371600">
              <a:buClrTx/>
              <a:buSzTx/>
              <a:buFontTx/>
              <a:buNone/>
              <a:defRPr cap="all" spc="200" sz="2400">
                <a:solidFill>
                  <a:srgbClr val="344068"/>
                </a:solidFill>
                <a:latin typeface="Calibri Light"/>
                <a:ea typeface="Calibri Light"/>
                <a:cs typeface="Calibri Light"/>
                <a:sym typeface="Calibri Light"/>
              </a:defRPr>
            </a:lvl4pPr>
            <a:lvl5pPr marL="0" indent="1828800">
              <a:buClrTx/>
              <a:buSzTx/>
              <a:buFontTx/>
              <a:buNone/>
              <a:defRPr cap="all" spc="200" sz="2400">
                <a:solidFill>
                  <a:srgbClr val="344068"/>
                </a:solidFill>
                <a:latin typeface="Calibri Light"/>
                <a:ea typeface="Calibri Light"/>
                <a:cs typeface="Calibri Light"/>
                <a:sym typeface="Calibri Light"/>
              </a:defRPr>
            </a:lvl5pPr>
          </a:lstStyle>
          <a:p>
            <a:pPr/>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18" name="Номер слайда"/>
          <p:cNvSpPr txBox="1"/>
          <p:nvPr>
            <p:ph type="sldNum" sz="quarter" idx="2"/>
          </p:nvPr>
        </p:nvSpPr>
        <p:spPr>
          <a:prstGeom prst="rect">
            <a:avLst/>
          </a:prstGeom>
        </p:spPr>
        <p:txBody>
          <a:bodyPr/>
          <a:lstStyle/>
          <a:p>
            <a:pPr/>
            <a:fld id="{86CB4B4D-7CA3-9044-876B-883B54F8677D}" type="slidenum"/>
          </a:p>
        </p:txBody>
      </p:sp>
      <p:sp>
        <p:nvSpPr>
          <p:cNvPr id="19" name="Straight Connector 8"/>
          <p:cNvSpPr/>
          <p:nvPr/>
        </p:nvSpPr>
        <p:spPr>
          <a:xfrm>
            <a:off x="905743" y="4343400"/>
            <a:ext cx="7406642" cy="0"/>
          </a:xfrm>
          <a:prstGeom prst="line">
            <a:avLst/>
          </a:prstGeom>
          <a:ln w="6350">
            <a:solidFill>
              <a:srgbClr val="808080"/>
            </a:solidFill>
          </a:ln>
        </p:spPr>
        <p:txBody>
          <a:bodyPr lIns="45719" rIns="45719"/>
          <a:lstStyle/>
          <a:p>
            <a:pPr/>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Заголовок и объект">
    <p:spTree>
      <p:nvGrpSpPr>
        <p:cNvPr id="1" name=""/>
        <p:cNvGrpSpPr/>
        <p:nvPr/>
      </p:nvGrpSpPr>
      <p:grpSpPr>
        <a:xfrm>
          <a:off x="0" y="0"/>
          <a:ext cx="0" cy="0"/>
          <a:chOff x="0" y="0"/>
          <a:chExt cx="0" cy="0"/>
        </a:xfrm>
      </p:grpSpPr>
      <p:sp>
        <p:nvSpPr>
          <p:cNvPr id="26" name="Текст заголовка"/>
          <p:cNvSpPr txBox="1"/>
          <p:nvPr>
            <p:ph type="title"/>
          </p:nvPr>
        </p:nvSpPr>
        <p:spPr>
          <a:prstGeom prst="rect">
            <a:avLst/>
          </a:prstGeom>
        </p:spPr>
        <p:txBody>
          <a:bodyPr/>
          <a:lstStyle/>
          <a:p>
            <a:pPr/>
            <a:r>
              <a:t>Текст заголовка</a:t>
            </a:r>
          </a:p>
        </p:txBody>
      </p:sp>
      <p:sp>
        <p:nvSpPr>
          <p:cNvPr id="27" name="Уровень текста 1…"/>
          <p:cNvSpPr txBox="1"/>
          <p:nvPr>
            <p:ph type="body" idx="1"/>
          </p:nvPr>
        </p:nvSpPr>
        <p:spPr>
          <a:xfrm>
            <a:off x="822958" y="1845734"/>
            <a:ext cx="7543802" cy="4023360"/>
          </a:xfrm>
          <a:prstGeom prst="rect">
            <a:avLst/>
          </a:prstGeom>
        </p:spPr>
        <p:txBody>
          <a:bodyPr/>
          <a:lstStyle/>
          <a:p>
            <a:pPr/>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28" name="Номер слайда"/>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Заголовок раздела">
    <p:spTree>
      <p:nvGrpSpPr>
        <p:cNvPr id="1" name=""/>
        <p:cNvGrpSpPr/>
        <p:nvPr/>
      </p:nvGrpSpPr>
      <p:grpSpPr>
        <a:xfrm>
          <a:off x="0" y="0"/>
          <a:ext cx="0" cy="0"/>
          <a:chOff x="0" y="0"/>
          <a:chExt cx="0" cy="0"/>
        </a:xfrm>
      </p:grpSpPr>
      <p:sp>
        <p:nvSpPr>
          <p:cNvPr id="35" name="Rectangle 6"/>
          <p:cNvSpPr/>
          <p:nvPr/>
        </p:nvSpPr>
        <p:spPr>
          <a:xfrm>
            <a:off x="2382" y="6400800"/>
            <a:ext cx="9141619" cy="457200"/>
          </a:xfrm>
          <a:prstGeom prst="rect">
            <a:avLst/>
          </a:prstGeom>
          <a:solidFill>
            <a:schemeClr val="accent2"/>
          </a:solidFill>
          <a:ln w="12700">
            <a:miter lim="400000"/>
          </a:ln>
        </p:spPr>
        <p:txBody>
          <a:bodyPr lIns="45719" rIns="45719"/>
          <a:lstStyle/>
          <a:p>
            <a:pPr/>
          </a:p>
        </p:txBody>
      </p:sp>
      <p:sp>
        <p:nvSpPr>
          <p:cNvPr id="36" name="Rectangle 7"/>
          <p:cNvSpPr/>
          <p:nvPr/>
        </p:nvSpPr>
        <p:spPr>
          <a:xfrm>
            <a:off x="12" y="6334316"/>
            <a:ext cx="9141619" cy="64009"/>
          </a:xfrm>
          <a:prstGeom prst="rect">
            <a:avLst/>
          </a:prstGeom>
          <a:solidFill>
            <a:schemeClr val="accent1"/>
          </a:solidFill>
          <a:ln w="12700">
            <a:miter lim="400000"/>
          </a:ln>
        </p:spPr>
        <p:txBody>
          <a:bodyPr lIns="45719" rIns="45719"/>
          <a:lstStyle/>
          <a:p>
            <a:pPr/>
          </a:p>
        </p:txBody>
      </p:sp>
      <p:sp>
        <p:nvSpPr>
          <p:cNvPr id="37" name="Текст заголовка"/>
          <p:cNvSpPr txBox="1"/>
          <p:nvPr>
            <p:ph type="title"/>
          </p:nvPr>
        </p:nvSpPr>
        <p:spPr>
          <a:xfrm>
            <a:off x="822960" y="758951"/>
            <a:ext cx="7543801" cy="3566161"/>
          </a:xfrm>
          <a:prstGeom prst="rect">
            <a:avLst/>
          </a:prstGeom>
        </p:spPr>
        <p:txBody>
          <a:bodyPr/>
          <a:lstStyle>
            <a:lvl1pPr>
              <a:defRPr sz="8000">
                <a:solidFill>
                  <a:srgbClr val="262626"/>
                </a:solidFill>
              </a:defRPr>
            </a:lvl1pPr>
          </a:lstStyle>
          <a:p>
            <a:pPr/>
            <a:r>
              <a:t>Текст заголовка</a:t>
            </a:r>
          </a:p>
        </p:txBody>
      </p:sp>
      <p:sp>
        <p:nvSpPr>
          <p:cNvPr id="38" name="Уровень текста 1…"/>
          <p:cNvSpPr txBox="1"/>
          <p:nvPr>
            <p:ph type="body" sz="quarter" idx="1"/>
          </p:nvPr>
        </p:nvSpPr>
        <p:spPr>
          <a:xfrm>
            <a:off x="822960" y="4453128"/>
            <a:ext cx="7543801" cy="1143001"/>
          </a:xfrm>
          <a:prstGeom prst="rect">
            <a:avLst/>
          </a:prstGeom>
        </p:spPr>
        <p:txBody>
          <a:bodyPr lIns="45719" tIns="45719" rIns="45719" bIns="45719"/>
          <a:lstStyle>
            <a:lvl1pPr marL="0" indent="0">
              <a:buClrTx/>
              <a:buSzTx/>
              <a:buFontTx/>
              <a:buNone/>
              <a:defRPr cap="all" spc="200" sz="2400">
                <a:solidFill>
                  <a:srgbClr val="344068"/>
                </a:solidFill>
                <a:latin typeface="Calibri Light"/>
                <a:ea typeface="Calibri Light"/>
                <a:cs typeface="Calibri Light"/>
                <a:sym typeface="Calibri Light"/>
              </a:defRPr>
            </a:lvl1pPr>
            <a:lvl2pPr marL="0" indent="457200">
              <a:buClrTx/>
              <a:buSzTx/>
              <a:buFontTx/>
              <a:buNone/>
              <a:defRPr cap="all" spc="200" sz="2400">
                <a:solidFill>
                  <a:srgbClr val="344068"/>
                </a:solidFill>
                <a:latin typeface="Calibri Light"/>
                <a:ea typeface="Calibri Light"/>
                <a:cs typeface="Calibri Light"/>
                <a:sym typeface="Calibri Light"/>
              </a:defRPr>
            </a:lvl2pPr>
            <a:lvl3pPr marL="0" indent="914400">
              <a:buClrTx/>
              <a:buSzTx/>
              <a:buFontTx/>
              <a:buNone/>
              <a:defRPr cap="all" spc="200" sz="2400">
                <a:solidFill>
                  <a:srgbClr val="344068"/>
                </a:solidFill>
                <a:latin typeface="Calibri Light"/>
                <a:ea typeface="Calibri Light"/>
                <a:cs typeface="Calibri Light"/>
                <a:sym typeface="Calibri Light"/>
              </a:defRPr>
            </a:lvl3pPr>
            <a:lvl4pPr marL="0" indent="1371600">
              <a:buClrTx/>
              <a:buSzTx/>
              <a:buFontTx/>
              <a:buNone/>
              <a:defRPr cap="all" spc="200" sz="2400">
                <a:solidFill>
                  <a:srgbClr val="344068"/>
                </a:solidFill>
                <a:latin typeface="Calibri Light"/>
                <a:ea typeface="Calibri Light"/>
                <a:cs typeface="Calibri Light"/>
                <a:sym typeface="Calibri Light"/>
              </a:defRPr>
            </a:lvl4pPr>
            <a:lvl5pPr marL="0" indent="1828800">
              <a:buClrTx/>
              <a:buSzTx/>
              <a:buFontTx/>
              <a:buNone/>
              <a:defRPr cap="all" spc="200" sz="2400">
                <a:solidFill>
                  <a:srgbClr val="344068"/>
                </a:solidFill>
                <a:latin typeface="Calibri Light"/>
                <a:ea typeface="Calibri Light"/>
                <a:cs typeface="Calibri Light"/>
                <a:sym typeface="Calibri Light"/>
              </a:defRPr>
            </a:lvl5pPr>
          </a:lstStyle>
          <a:p>
            <a:pPr/>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39" name="Номер слайда"/>
          <p:cNvSpPr txBox="1"/>
          <p:nvPr>
            <p:ph type="sldNum" sz="quarter" idx="2"/>
          </p:nvPr>
        </p:nvSpPr>
        <p:spPr>
          <a:prstGeom prst="rect">
            <a:avLst/>
          </a:prstGeom>
        </p:spPr>
        <p:txBody>
          <a:bodyPr/>
          <a:lstStyle/>
          <a:p>
            <a:pPr/>
            <a:fld id="{86CB4B4D-7CA3-9044-876B-883B54F8677D}" type="slidenum"/>
          </a:p>
        </p:txBody>
      </p:sp>
      <p:sp>
        <p:nvSpPr>
          <p:cNvPr id="40" name="Straight Connector 8"/>
          <p:cNvSpPr/>
          <p:nvPr/>
        </p:nvSpPr>
        <p:spPr>
          <a:xfrm>
            <a:off x="905743" y="4343400"/>
            <a:ext cx="7406642" cy="0"/>
          </a:xfrm>
          <a:prstGeom prst="line">
            <a:avLst/>
          </a:prstGeom>
          <a:ln w="6350">
            <a:solidFill>
              <a:srgbClr val="808080"/>
            </a:solidFill>
          </a:ln>
        </p:spPr>
        <p:txBody>
          <a:bodyPr lIns="45719" rIns="45719"/>
          <a:lstStyle/>
          <a:p>
            <a:pPr/>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Два объекта">
    <p:spTree>
      <p:nvGrpSpPr>
        <p:cNvPr id="1" name=""/>
        <p:cNvGrpSpPr/>
        <p:nvPr/>
      </p:nvGrpSpPr>
      <p:grpSpPr>
        <a:xfrm>
          <a:off x="0" y="0"/>
          <a:ext cx="0" cy="0"/>
          <a:chOff x="0" y="0"/>
          <a:chExt cx="0" cy="0"/>
        </a:xfrm>
      </p:grpSpPr>
      <p:sp>
        <p:nvSpPr>
          <p:cNvPr id="47" name="Текст заголовка"/>
          <p:cNvSpPr txBox="1"/>
          <p:nvPr>
            <p:ph type="title"/>
          </p:nvPr>
        </p:nvSpPr>
        <p:spPr>
          <a:prstGeom prst="rect">
            <a:avLst/>
          </a:prstGeom>
        </p:spPr>
        <p:txBody>
          <a:bodyPr/>
          <a:lstStyle/>
          <a:p>
            <a:pPr/>
            <a:r>
              <a:t>Текст заголовка</a:t>
            </a:r>
          </a:p>
        </p:txBody>
      </p:sp>
      <p:sp>
        <p:nvSpPr>
          <p:cNvPr id="48" name="Уровень текста 1…"/>
          <p:cNvSpPr txBox="1"/>
          <p:nvPr>
            <p:ph type="body" sz="half" idx="1"/>
          </p:nvPr>
        </p:nvSpPr>
        <p:spPr>
          <a:xfrm>
            <a:off x="822960" y="1845735"/>
            <a:ext cx="3703321" cy="4023360"/>
          </a:xfrm>
          <a:prstGeom prst="rect">
            <a:avLst/>
          </a:prstGeom>
        </p:spPr>
        <p:txBody>
          <a:bodyPr/>
          <a:lstStyle/>
          <a:p>
            <a:pPr/>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49" name="Номер слайда"/>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Сравнение">
    <p:spTree>
      <p:nvGrpSpPr>
        <p:cNvPr id="1" name=""/>
        <p:cNvGrpSpPr/>
        <p:nvPr/>
      </p:nvGrpSpPr>
      <p:grpSpPr>
        <a:xfrm>
          <a:off x="0" y="0"/>
          <a:ext cx="0" cy="0"/>
          <a:chOff x="0" y="0"/>
          <a:chExt cx="0" cy="0"/>
        </a:xfrm>
      </p:grpSpPr>
      <p:sp>
        <p:nvSpPr>
          <p:cNvPr id="56" name="Текст заголовка"/>
          <p:cNvSpPr txBox="1"/>
          <p:nvPr>
            <p:ph type="title"/>
          </p:nvPr>
        </p:nvSpPr>
        <p:spPr>
          <a:prstGeom prst="rect">
            <a:avLst/>
          </a:prstGeom>
        </p:spPr>
        <p:txBody>
          <a:bodyPr/>
          <a:lstStyle/>
          <a:p>
            <a:pPr/>
            <a:r>
              <a:t>Текст заголовка</a:t>
            </a:r>
          </a:p>
        </p:txBody>
      </p:sp>
      <p:sp>
        <p:nvSpPr>
          <p:cNvPr id="57" name="Уровень текста 1…"/>
          <p:cNvSpPr txBox="1"/>
          <p:nvPr>
            <p:ph type="body" sz="quarter" idx="1"/>
          </p:nvPr>
        </p:nvSpPr>
        <p:spPr>
          <a:xfrm>
            <a:off x="822960" y="1846052"/>
            <a:ext cx="3703321" cy="736283"/>
          </a:xfrm>
          <a:prstGeom prst="rect">
            <a:avLst/>
          </a:prstGeom>
        </p:spPr>
        <p:txBody>
          <a:bodyPr lIns="45719" tIns="45719" rIns="45719" bIns="45719" anchor="ctr"/>
          <a:lstStyle>
            <a:lvl1pPr marL="0" indent="0">
              <a:buClrTx/>
              <a:buSzTx/>
              <a:buFontTx/>
              <a:buNone/>
              <a:defRPr cap="all">
                <a:solidFill>
                  <a:srgbClr val="344068"/>
                </a:solidFill>
              </a:defRPr>
            </a:lvl1pPr>
            <a:lvl2pPr marL="0" indent="457200">
              <a:buClrTx/>
              <a:buSzTx/>
              <a:buFontTx/>
              <a:buNone/>
              <a:defRPr cap="all">
                <a:solidFill>
                  <a:srgbClr val="344068"/>
                </a:solidFill>
              </a:defRPr>
            </a:lvl2pPr>
            <a:lvl3pPr marL="0" indent="914400">
              <a:buClrTx/>
              <a:buSzTx/>
              <a:buFontTx/>
              <a:buNone/>
              <a:defRPr cap="all">
                <a:solidFill>
                  <a:srgbClr val="344068"/>
                </a:solidFill>
              </a:defRPr>
            </a:lvl3pPr>
            <a:lvl4pPr marL="0" indent="1371600">
              <a:buClrTx/>
              <a:buSzTx/>
              <a:buFontTx/>
              <a:buNone/>
              <a:defRPr cap="all">
                <a:solidFill>
                  <a:srgbClr val="344068"/>
                </a:solidFill>
              </a:defRPr>
            </a:lvl4pPr>
            <a:lvl5pPr marL="0" indent="1828800">
              <a:buClrTx/>
              <a:buSzTx/>
              <a:buFontTx/>
              <a:buNone/>
              <a:defRPr cap="all">
                <a:solidFill>
                  <a:srgbClr val="344068"/>
                </a:solidFill>
              </a:defRPr>
            </a:lvl5pPr>
          </a:lstStyle>
          <a:p>
            <a:pPr/>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58" name="Text Placeholder 4"/>
          <p:cNvSpPr/>
          <p:nvPr>
            <p:ph type="body" sz="quarter" idx="13"/>
          </p:nvPr>
        </p:nvSpPr>
        <p:spPr>
          <a:xfrm>
            <a:off x="4663440" y="1846052"/>
            <a:ext cx="3703321" cy="736283"/>
          </a:xfrm>
          <a:prstGeom prst="rect">
            <a:avLst/>
          </a:prstGeom>
        </p:spPr>
        <p:txBody>
          <a:bodyPr lIns="45719" tIns="45719" rIns="45719" bIns="45719" anchor="ctr"/>
          <a:lstStyle/>
          <a:p>
            <a:pPr marL="0" indent="0">
              <a:buClrTx/>
              <a:buSzTx/>
              <a:buFontTx/>
              <a:buNone/>
              <a:defRPr cap="all">
                <a:solidFill>
                  <a:srgbClr val="344068"/>
                </a:solidFill>
              </a:defRPr>
            </a:pPr>
          </a:p>
        </p:txBody>
      </p:sp>
      <p:sp>
        <p:nvSpPr>
          <p:cNvPr id="59" name="Номер слайда"/>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Только заголовок">
    <p:spTree>
      <p:nvGrpSpPr>
        <p:cNvPr id="1" name=""/>
        <p:cNvGrpSpPr/>
        <p:nvPr/>
      </p:nvGrpSpPr>
      <p:grpSpPr>
        <a:xfrm>
          <a:off x="0" y="0"/>
          <a:ext cx="0" cy="0"/>
          <a:chOff x="0" y="0"/>
          <a:chExt cx="0" cy="0"/>
        </a:xfrm>
      </p:grpSpPr>
      <p:sp>
        <p:nvSpPr>
          <p:cNvPr id="66" name="Текст заголовка"/>
          <p:cNvSpPr txBox="1"/>
          <p:nvPr>
            <p:ph type="title"/>
          </p:nvPr>
        </p:nvSpPr>
        <p:spPr>
          <a:prstGeom prst="rect">
            <a:avLst/>
          </a:prstGeom>
        </p:spPr>
        <p:txBody>
          <a:bodyPr/>
          <a:lstStyle/>
          <a:p>
            <a:pPr/>
            <a:r>
              <a:t>Текст заголовка</a:t>
            </a:r>
          </a:p>
        </p:txBody>
      </p:sp>
      <p:sp>
        <p:nvSpPr>
          <p:cNvPr id="67" name="Номер слайда"/>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Пустой слайд">
    <p:spTree>
      <p:nvGrpSpPr>
        <p:cNvPr id="1" name=""/>
        <p:cNvGrpSpPr/>
        <p:nvPr/>
      </p:nvGrpSpPr>
      <p:grpSpPr>
        <a:xfrm>
          <a:off x="0" y="0"/>
          <a:ext cx="0" cy="0"/>
          <a:chOff x="0" y="0"/>
          <a:chExt cx="0" cy="0"/>
        </a:xfrm>
      </p:grpSpPr>
      <p:sp>
        <p:nvSpPr>
          <p:cNvPr id="74" name="Rectangle 4"/>
          <p:cNvSpPr/>
          <p:nvPr/>
        </p:nvSpPr>
        <p:spPr>
          <a:xfrm>
            <a:off x="2382" y="6400800"/>
            <a:ext cx="9141619" cy="457200"/>
          </a:xfrm>
          <a:prstGeom prst="rect">
            <a:avLst/>
          </a:prstGeom>
          <a:solidFill>
            <a:schemeClr val="accent2"/>
          </a:solidFill>
          <a:ln w="12700">
            <a:miter lim="400000"/>
          </a:ln>
        </p:spPr>
        <p:txBody>
          <a:bodyPr lIns="45719" rIns="45719"/>
          <a:lstStyle/>
          <a:p>
            <a:pPr/>
          </a:p>
        </p:txBody>
      </p:sp>
      <p:sp>
        <p:nvSpPr>
          <p:cNvPr id="75" name="Rectangle 5"/>
          <p:cNvSpPr/>
          <p:nvPr/>
        </p:nvSpPr>
        <p:spPr>
          <a:xfrm>
            <a:off x="12" y="6334316"/>
            <a:ext cx="9141619" cy="64009"/>
          </a:xfrm>
          <a:prstGeom prst="rect">
            <a:avLst/>
          </a:prstGeom>
          <a:solidFill>
            <a:schemeClr val="accent1"/>
          </a:solidFill>
          <a:ln w="12700">
            <a:miter lim="400000"/>
          </a:ln>
        </p:spPr>
        <p:txBody>
          <a:bodyPr lIns="45719" rIns="45719"/>
          <a:lstStyle/>
          <a:p>
            <a:pPr/>
          </a:p>
        </p:txBody>
      </p:sp>
      <p:sp>
        <p:nvSpPr>
          <p:cNvPr id="76" name="Номер слайда"/>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Объект с подписью">
    <p:spTree>
      <p:nvGrpSpPr>
        <p:cNvPr id="1" name=""/>
        <p:cNvGrpSpPr/>
        <p:nvPr/>
      </p:nvGrpSpPr>
      <p:grpSpPr>
        <a:xfrm>
          <a:off x="0" y="0"/>
          <a:ext cx="0" cy="0"/>
          <a:chOff x="0" y="0"/>
          <a:chExt cx="0" cy="0"/>
        </a:xfrm>
      </p:grpSpPr>
      <p:sp>
        <p:nvSpPr>
          <p:cNvPr id="83" name="Rectangle 7"/>
          <p:cNvSpPr/>
          <p:nvPr/>
        </p:nvSpPr>
        <p:spPr>
          <a:xfrm>
            <a:off x="12" y="0"/>
            <a:ext cx="3038095" cy="6858000"/>
          </a:xfrm>
          <a:prstGeom prst="rect">
            <a:avLst/>
          </a:prstGeom>
          <a:solidFill>
            <a:schemeClr val="accent2"/>
          </a:solidFill>
          <a:ln w="12700">
            <a:miter lim="400000"/>
          </a:ln>
        </p:spPr>
        <p:txBody>
          <a:bodyPr lIns="45719" rIns="45719"/>
          <a:lstStyle/>
          <a:p>
            <a:pPr/>
          </a:p>
        </p:txBody>
      </p:sp>
      <p:sp>
        <p:nvSpPr>
          <p:cNvPr id="84" name="Rectangle 8"/>
          <p:cNvSpPr/>
          <p:nvPr/>
        </p:nvSpPr>
        <p:spPr>
          <a:xfrm>
            <a:off x="3030053" y="0"/>
            <a:ext cx="48007" cy="6858000"/>
          </a:xfrm>
          <a:prstGeom prst="rect">
            <a:avLst/>
          </a:prstGeom>
          <a:solidFill>
            <a:schemeClr val="accent1"/>
          </a:solidFill>
          <a:ln w="12700">
            <a:miter lim="400000"/>
          </a:ln>
        </p:spPr>
        <p:txBody>
          <a:bodyPr lIns="45719" rIns="45719"/>
          <a:lstStyle/>
          <a:p>
            <a:pPr/>
          </a:p>
        </p:txBody>
      </p:sp>
      <p:sp>
        <p:nvSpPr>
          <p:cNvPr id="85" name="Текст заголовка"/>
          <p:cNvSpPr txBox="1"/>
          <p:nvPr>
            <p:ph type="title"/>
          </p:nvPr>
        </p:nvSpPr>
        <p:spPr>
          <a:xfrm>
            <a:off x="342900" y="594359"/>
            <a:ext cx="2400300" cy="2286001"/>
          </a:xfrm>
          <a:prstGeom prst="rect">
            <a:avLst/>
          </a:prstGeom>
        </p:spPr>
        <p:txBody>
          <a:bodyPr/>
          <a:lstStyle>
            <a:lvl1pPr>
              <a:defRPr sz="3600">
                <a:solidFill>
                  <a:srgbClr val="FFFFFF"/>
                </a:solidFill>
              </a:defRPr>
            </a:lvl1pPr>
          </a:lstStyle>
          <a:p>
            <a:pPr/>
            <a:r>
              <a:t>Текст заголовка</a:t>
            </a:r>
          </a:p>
        </p:txBody>
      </p:sp>
      <p:sp>
        <p:nvSpPr>
          <p:cNvPr id="86" name="Уровень текста 1…"/>
          <p:cNvSpPr txBox="1"/>
          <p:nvPr>
            <p:ph type="body" idx="1"/>
          </p:nvPr>
        </p:nvSpPr>
        <p:spPr>
          <a:xfrm>
            <a:off x="3600450" y="731519"/>
            <a:ext cx="4869180" cy="5257801"/>
          </a:xfrm>
          <a:prstGeom prst="rect">
            <a:avLst/>
          </a:prstGeom>
        </p:spPr>
        <p:txBody>
          <a:bodyPr/>
          <a:lstStyle/>
          <a:p>
            <a:pPr/>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87" name="Text Placeholder 3"/>
          <p:cNvSpPr/>
          <p:nvPr>
            <p:ph type="body" sz="quarter" idx="13"/>
          </p:nvPr>
        </p:nvSpPr>
        <p:spPr>
          <a:xfrm>
            <a:off x="342900" y="2926079"/>
            <a:ext cx="2400300" cy="3379125"/>
          </a:xfrm>
          <a:prstGeom prst="rect">
            <a:avLst/>
          </a:prstGeom>
        </p:spPr>
        <p:txBody>
          <a:bodyPr lIns="45719" tIns="45719" rIns="45719" bIns="45719"/>
          <a:lstStyle/>
          <a:p>
            <a:pPr marL="0" indent="0">
              <a:buClrTx/>
              <a:buSzTx/>
              <a:buFontTx/>
              <a:buNone/>
              <a:defRPr sz="1500">
                <a:solidFill>
                  <a:srgbClr val="FFFFFF"/>
                </a:solidFill>
              </a:defRPr>
            </a:pPr>
          </a:p>
        </p:txBody>
      </p:sp>
      <p:sp>
        <p:nvSpPr>
          <p:cNvPr id="88" name="Номер слайда"/>
          <p:cNvSpPr txBox="1"/>
          <p:nvPr>
            <p:ph type="sldNum" sz="quarter" idx="2"/>
          </p:nvPr>
        </p:nvSpPr>
        <p:spPr>
          <a:prstGeom prst="rect">
            <a:avLst/>
          </a:prstGeom>
        </p:spPr>
        <p:txBody>
          <a:bodyPr/>
          <a:lstStyle>
            <a:lvl1pPr>
              <a:defRPr>
                <a:solidFill>
                  <a:srgbClr val="344068"/>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Рисунок с подписью">
    <p:spTree>
      <p:nvGrpSpPr>
        <p:cNvPr id="1" name=""/>
        <p:cNvGrpSpPr/>
        <p:nvPr/>
      </p:nvGrpSpPr>
      <p:grpSpPr>
        <a:xfrm>
          <a:off x="0" y="0"/>
          <a:ext cx="0" cy="0"/>
          <a:chOff x="0" y="0"/>
          <a:chExt cx="0" cy="0"/>
        </a:xfrm>
      </p:grpSpPr>
      <p:sp>
        <p:nvSpPr>
          <p:cNvPr id="95" name="Rectangle 7"/>
          <p:cNvSpPr/>
          <p:nvPr/>
        </p:nvSpPr>
        <p:spPr>
          <a:xfrm>
            <a:off x="0" y="4953000"/>
            <a:ext cx="9141619" cy="1905000"/>
          </a:xfrm>
          <a:prstGeom prst="rect">
            <a:avLst/>
          </a:prstGeom>
          <a:solidFill>
            <a:schemeClr val="accent2"/>
          </a:solidFill>
          <a:ln w="12700">
            <a:miter lim="400000"/>
          </a:ln>
        </p:spPr>
        <p:txBody>
          <a:bodyPr lIns="45719" rIns="45719"/>
          <a:lstStyle/>
          <a:p>
            <a:pPr/>
          </a:p>
        </p:txBody>
      </p:sp>
      <p:sp>
        <p:nvSpPr>
          <p:cNvPr id="96" name="Rectangle 8"/>
          <p:cNvSpPr/>
          <p:nvPr/>
        </p:nvSpPr>
        <p:spPr>
          <a:xfrm>
            <a:off x="12" y="4915075"/>
            <a:ext cx="9141619" cy="64009"/>
          </a:xfrm>
          <a:prstGeom prst="rect">
            <a:avLst/>
          </a:prstGeom>
          <a:solidFill>
            <a:schemeClr val="accent1"/>
          </a:solidFill>
          <a:ln w="12700">
            <a:miter lim="400000"/>
          </a:ln>
        </p:spPr>
        <p:txBody>
          <a:bodyPr lIns="45719" rIns="45719"/>
          <a:lstStyle/>
          <a:p>
            <a:pPr/>
          </a:p>
        </p:txBody>
      </p:sp>
      <p:sp>
        <p:nvSpPr>
          <p:cNvPr id="97" name="Текст заголовка"/>
          <p:cNvSpPr txBox="1"/>
          <p:nvPr>
            <p:ph type="title"/>
          </p:nvPr>
        </p:nvSpPr>
        <p:spPr>
          <a:xfrm>
            <a:off x="822960" y="5074920"/>
            <a:ext cx="7589520" cy="822961"/>
          </a:xfrm>
          <a:prstGeom prst="rect">
            <a:avLst/>
          </a:prstGeom>
        </p:spPr>
        <p:txBody>
          <a:bodyPr lIns="0" tIns="0" rIns="0" bIns="0"/>
          <a:lstStyle>
            <a:lvl1pPr>
              <a:defRPr sz="3600">
                <a:solidFill>
                  <a:srgbClr val="FFFFFF"/>
                </a:solidFill>
              </a:defRPr>
            </a:lvl1pPr>
          </a:lstStyle>
          <a:p>
            <a:pPr/>
            <a:r>
              <a:t>Текст заголовка</a:t>
            </a:r>
          </a:p>
        </p:txBody>
      </p:sp>
      <p:sp>
        <p:nvSpPr>
          <p:cNvPr id="98" name="Picture Placeholder 2"/>
          <p:cNvSpPr/>
          <p:nvPr>
            <p:ph type="pic" idx="13"/>
          </p:nvPr>
        </p:nvSpPr>
        <p:spPr>
          <a:xfrm>
            <a:off x="11" y="0"/>
            <a:ext cx="9143991" cy="4915076"/>
          </a:xfrm>
          <a:prstGeom prst="rect">
            <a:avLst/>
          </a:prstGeom>
        </p:spPr>
        <p:txBody>
          <a:bodyPr lIns="91439" tIns="45719" rIns="91439" bIns="45719">
            <a:noAutofit/>
          </a:bodyPr>
          <a:lstStyle/>
          <a:p>
            <a:pPr/>
          </a:p>
        </p:txBody>
      </p:sp>
      <p:sp>
        <p:nvSpPr>
          <p:cNvPr id="99" name="Уровень текста 1…"/>
          <p:cNvSpPr txBox="1"/>
          <p:nvPr>
            <p:ph type="body" sz="quarter" idx="1"/>
          </p:nvPr>
        </p:nvSpPr>
        <p:spPr>
          <a:xfrm>
            <a:off x="822960" y="5907023"/>
            <a:ext cx="7589520" cy="594361"/>
          </a:xfrm>
          <a:prstGeom prst="rect">
            <a:avLst/>
          </a:prstGeom>
        </p:spPr>
        <p:txBody>
          <a:bodyPr/>
          <a:lstStyle>
            <a:lvl1pPr marL="0" indent="0">
              <a:spcBef>
                <a:spcPts val="600"/>
              </a:spcBef>
              <a:buClrTx/>
              <a:buSzTx/>
              <a:buFontTx/>
              <a:buNone/>
              <a:defRPr sz="1500">
                <a:solidFill>
                  <a:srgbClr val="FFFFFF"/>
                </a:solidFill>
              </a:defRPr>
            </a:lvl1pPr>
            <a:lvl2pPr marL="0" indent="457200">
              <a:spcBef>
                <a:spcPts val="600"/>
              </a:spcBef>
              <a:buClrTx/>
              <a:buSzTx/>
              <a:buFontTx/>
              <a:buNone/>
              <a:defRPr sz="1500">
                <a:solidFill>
                  <a:srgbClr val="FFFFFF"/>
                </a:solidFill>
              </a:defRPr>
            </a:lvl2pPr>
            <a:lvl3pPr marL="0" indent="914400">
              <a:spcBef>
                <a:spcPts val="600"/>
              </a:spcBef>
              <a:buClrTx/>
              <a:buSzTx/>
              <a:buFontTx/>
              <a:buNone/>
              <a:defRPr sz="1500">
                <a:solidFill>
                  <a:srgbClr val="FFFFFF"/>
                </a:solidFill>
              </a:defRPr>
            </a:lvl3pPr>
            <a:lvl4pPr marL="0" indent="1371600">
              <a:spcBef>
                <a:spcPts val="600"/>
              </a:spcBef>
              <a:buClrTx/>
              <a:buSzTx/>
              <a:buFontTx/>
              <a:buNone/>
              <a:defRPr sz="1500">
                <a:solidFill>
                  <a:srgbClr val="FFFFFF"/>
                </a:solidFill>
              </a:defRPr>
            </a:lvl4pPr>
            <a:lvl5pPr marL="0" indent="1828800">
              <a:spcBef>
                <a:spcPts val="600"/>
              </a:spcBef>
              <a:buClrTx/>
              <a:buSzTx/>
              <a:buFontTx/>
              <a:buNone/>
              <a:defRPr sz="1500">
                <a:solidFill>
                  <a:srgbClr val="FFFFFF"/>
                </a:solidFill>
              </a:defRPr>
            </a:lvl5pPr>
          </a:lstStyle>
          <a:p>
            <a:pPr/>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100" name="Номер слайда"/>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Rectangle 6"/>
          <p:cNvSpPr/>
          <p:nvPr/>
        </p:nvSpPr>
        <p:spPr>
          <a:xfrm>
            <a:off x="0" y="6400800"/>
            <a:ext cx="9144001" cy="457200"/>
          </a:xfrm>
          <a:prstGeom prst="rect">
            <a:avLst/>
          </a:prstGeom>
          <a:solidFill>
            <a:schemeClr val="accent2"/>
          </a:solidFill>
          <a:ln w="12700">
            <a:miter lim="400000"/>
          </a:ln>
        </p:spPr>
        <p:txBody>
          <a:bodyPr lIns="45719" rIns="45719"/>
          <a:lstStyle/>
          <a:p>
            <a:pPr/>
          </a:p>
        </p:txBody>
      </p:sp>
      <p:sp>
        <p:nvSpPr>
          <p:cNvPr id="3" name="Rectangle 8"/>
          <p:cNvSpPr/>
          <p:nvPr/>
        </p:nvSpPr>
        <p:spPr>
          <a:xfrm>
            <a:off x="0" y="6334316"/>
            <a:ext cx="9144001" cy="66485"/>
          </a:xfrm>
          <a:prstGeom prst="rect">
            <a:avLst/>
          </a:prstGeom>
          <a:solidFill>
            <a:schemeClr val="accent1"/>
          </a:solidFill>
          <a:ln w="12700">
            <a:miter lim="400000"/>
          </a:ln>
        </p:spPr>
        <p:txBody>
          <a:bodyPr lIns="45719" rIns="45719"/>
          <a:lstStyle/>
          <a:p>
            <a:pPr/>
          </a:p>
        </p:txBody>
      </p:sp>
      <p:sp>
        <p:nvSpPr>
          <p:cNvPr id="4" name="Straight Connector 9"/>
          <p:cNvSpPr/>
          <p:nvPr/>
        </p:nvSpPr>
        <p:spPr>
          <a:xfrm>
            <a:off x="895149" y="1737845"/>
            <a:ext cx="7475220" cy="1"/>
          </a:xfrm>
          <a:prstGeom prst="line">
            <a:avLst/>
          </a:prstGeom>
          <a:ln w="6350">
            <a:solidFill>
              <a:srgbClr val="808080"/>
            </a:solidFill>
          </a:ln>
        </p:spPr>
        <p:txBody>
          <a:bodyPr lIns="45719" rIns="45719"/>
          <a:lstStyle/>
          <a:p>
            <a:pPr/>
          </a:p>
        </p:txBody>
      </p:sp>
      <p:sp>
        <p:nvSpPr>
          <p:cNvPr id="5" name="Текст заголовка"/>
          <p:cNvSpPr txBox="1"/>
          <p:nvPr>
            <p:ph type="title"/>
          </p:nvPr>
        </p:nvSpPr>
        <p:spPr>
          <a:xfrm>
            <a:off x="822960" y="286603"/>
            <a:ext cx="7543801" cy="1450758"/>
          </a:xfrm>
          <a:prstGeom prst="rect">
            <a:avLst/>
          </a:prstGeom>
          <a:ln w="12700">
            <a:miter lim="400000"/>
          </a:ln>
          <a:extLst>
            <a:ext uri="{C572A759-6A51-4108-AA02-DFA0A04FC94B}">
              <ma14:wrappingTextBoxFlag xmlns:ma14="http://schemas.microsoft.com/office/mac/drawingml/2011/main" val="1"/>
            </a:ext>
          </a:extLst>
        </p:spPr>
        <p:txBody>
          <a:bodyPr lIns="45719" rIns="45719" anchor="b">
            <a:normAutofit fontScale="100000" lnSpcReduction="0"/>
          </a:bodyPr>
          <a:lstStyle/>
          <a:p>
            <a:pPr/>
            <a:r>
              <a:t>Текст заголовка</a:t>
            </a:r>
          </a:p>
        </p:txBody>
      </p:sp>
      <p:sp>
        <p:nvSpPr>
          <p:cNvPr id="6" name="Номер слайда"/>
          <p:cNvSpPr txBox="1"/>
          <p:nvPr>
            <p:ph type="sldNum" sz="quarter" idx="2"/>
          </p:nvPr>
        </p:nvSpPr>
        <p:spPr>
          <a:xfrm>
            <a:off x="8176486" y="6528093"/>
            <a:ext cx="232877" cy="228511"/>
          </a:xfrm>
          <a:prstGeom prst="rect">
            <a:avLst/>
          </a:prstGeom>
          <a:ln w="12700">
            <a:miter lim="400000"/>
          </a:ln>
        </p:spPr>
        <p:txBody>
          <a:bodyPr wrap="none" lIns="45719" rIns="45719" anchor="ctr">
            <a:spAutoFit/>
          </a:bodyPr>
          <a:lstStyle>
            <a:lvl1pPr algn="r">
              <a:defRPr sz="1000">
                <a:solidFill>
                  <a:srgbClr val="FFFFFF"/>
                </a:solidFill>
              </a:defRPr>
            </a:lvl1pPr>
          </a:lstStyle>
          <a:p>
            <a:pPr/>
            <a:fld id="{86CB4B4D-7CA3-9044-876B-883B54F8677D}" type="slidenum"/>
          </a:p>
        </p:txBody>
      </p:sp>
      <p:sp>
        <p:nvSpPr>
          <p:cNvPr id="7" name="Уровень текста 1…"/>
          <p:cNvSpPr txBox="1"/>
          <p:nvPr>
            <p:ph type="body" idx="1"/>
          </p:nvPr>
        </p:nvSpPr>
        <p:spPr>
          <a:xfrm>
            <a:off x="457200" y="1600200"/>
            <a:ext cx="8229600" cy="4525963"/>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ransition xmlns:p14="http://schemas.microsoft.com/office/powerpoint/2010/main" spd="med" advClick="1"/>
  <p:txStyles>
    <p:titleStyle>
      <a:lvl1pPr marL="0" marR="0" indent="0" algn="l" defTabSz="914400" rtl="0" latinLnBrk="0">
        <a:lnSpc>
          <a:spcPct val="85000"/>
        </a:lnSpc>
        <a:spcBef>
          <a:spcPts val="0"/>
        </a:spcBef>
        <a:spcAft>
          <a:spcPts val="0"/>
        </a:spcAft>
        <a:buClrTx/>
        <a:buSzTx/>
        <a:buFontTx/>
        <a:buNone/>
        <a:tabLst/>
        <a:defRPr b="0" baseline="0" cap="none" i="0" spc="-50" strike="noStrike" sz="4800" u="none">
          <a:solidFill>
            <a:srgbClr val="404040"/>
          </a:solidFill>
          <a:uFillTx/>
          <a:latin typeface="Calibri Light"/>
          <a:ea typeface="Calibri Light"/>
          <a:cs typeface="Calibri Light"/>
          <a:sym typeface="Calibri Light"/>
        </a:defRPr>
      </a:lvl1pPr>
      <a:lvl2pPr marL="0" marR="0" indent="0" algn="l" defTabSz="914400" rtl="0" latinLnBrk="0">
        <a:lnSpc>
          <a:spcPct val="85000"/>
        </a:lnSpc>
        <a:spcBef>
          <a:spcPts val="0"/>
        </a:spcBef>
        <a:spcAft>
          <a:spcPts val="0"/>
        </a:spcAft>
        <a:buClrTx/>
        <a:buSzTx/>
        <a:buFontTx/>
        <a:buNone/>
        <a:tabLst/>
        <a:defRPr b="0" baseline="0" cap="none" i="0" spc="-50" strike="noStrike" sz="4800" u="none">
          <a:solidFill>
            <a:srgbClr val="404040"/>
          </a:solidFill>
          <a:uFillTx/>
          <a:latin typeface="Calibri Light"/>
          <a:ea typeface="Calibri Light"/>
          <a:cs typeface="Calibri Light"/>
          <a:sym typeface="Calibri Light"/>
        </a:defRPr>
      </a:lvl2pPr>
      <a:lvl3pPr marL="0" marR="0" indent="0" algn="l" defTabSz="914400" rtl="0" latinLnBrk="0">
        <a:lnSpc>
          <a:spcPct val="85000"/>
        </a:lnSpc>
        <a:spcBef>
          <a:spcPts val="0"/>
        </a:spcBef>
        <a:spcAft>
          <a:spcPts val="0"/>
        </a:spcAft>
        <a:buClrTx/>
        <a:buSzTx/>
        <a:buFontTx/>
        <a:buNone/>
        <a:tabLst/>
        <a:defRPr b="0" baseline="0" cap="none" i="0" spc="-50" strike="noStrike" sz="4800" u="none">
          <a:solidFill>
            <a:srgbClr val="404040"/>
          </a:solidFill>
          <a:uFillTx/>
          <a:latin typeface="Calibri Light"/>
          <a:ea typeface="Calibri Light"/>
          <a:cs typeface="Calibri Light"/>
          <a:sym typeface="Calibri Light"/>
        </a:defRPr>
      </a:lvl3pPr>
      <a:lvl4pPr marL="0" marR="0" indent="0" algn="l" defTabSz="914400" rtl="0" latinLnBrk="0">
        <a:lnSpc>
          <a:spcPct val="85000"/>
        </a:lnSpc>
        <a:spcBef>
          <a:spcPts val="0"/>
        </a:spcBef>
        <a:spcAft>
          <a:spcPts val="0"/>
        </a:spcAft>
        <a:buClrTx/>
        <a:buSzTx/>
        <a:buFontTx/>
        <a:buNone/>
        <a:tabLst/>
        <a:defRPr b="0" baseline="0" cap="none" i="0" spc="-50" strike="noStrike" sz="4800" u="none">
          <a:solidFill>
            <a:srgbClr val="404040"/>
          </a:solidFill>
          <a:uFillTx/>
          <a:latin typeface="Calibri Light"/>
          <a:ea typeface="Calibri Light"/>
          <a:cs typeface="Calibri Light"/>
          <a:sym typeface="Calibri Light"/>
        </a:defRPr>
      </a:lvl4pPr>
      <a:lvl5pPr marL="0" marR="0" indent="0" algn="l" defTabSz="914400" rtl="0" latinLnBrk="0">
        <a:lnSpc>
          <a:spcPct val="85000"/>
        </a:lnSpc>
        <a:spcBef>
          <a:spcPts val="0"/>
        </a:spcBef>
        <a:spcAft>
          <a:spcPts val="0"/>
        </a:spcAft>
        <a:buClrTx/>
        <a:buSzTx/>
        <a:buFontTx/>
        <a:buNone/>
        <a:tabLst/>
        <a:defRPr b="0" baseline="0" cap="none" i="0" spc="-50" strike="noStrike" sz="4800" u="none">
          <a:solidFill>
            <a:srgbClr val="404040"/>
          </a:solidFill>
          <a:uFillTx/>
          <a:latin typeface="Calibri Light"/>
          <a:ea typeface="Calibri Light"/>
          <a:cs typeface="Calibri Light"/>
          <a:sym typeface="Calibri Light"/>
        </a:defRPr>
      </a:lvl5pPr>
      <a:lvl6pPr marL="0" marR="0" indent="0" algn="l" defTabSz="914400" rtl="0" latinLnBrk="0">
        <a:lnSpc>
          <a:spcPct val="85000"/>
        </a:lnSpc>
        <a:spcBef>
          <a:spcPts val="0"/>
        </a:spcBef>
        <a:spcAft>
          <a:spcPts val="0"/>
        </a:spcAft>
        <a:buClrTx/>
        <a:buSzTx/>
        <a:buFontTx/>
        <a:buNone/>
        <a:tabLst/>
        <a:defRPr b="0" baseline="0" cap="none" i="0" spc="-50" strike="noStrike" sz="4800" u="none">
          <a:solidFill>
            <a:srgbClr val="404040"/>
          </a:solidFill>
          <a:uFillTx/>
          <a:latin typeface="Calibri Light"/>
          <a:ea typeface="Calibri Light"/>
          <a:cs typeface="Calibri Light"/>
          <a:sym typeface="Calibri Light"/>
        </a:defRPr>
      </a:lvl6pPr>
      <a:lvl7pPr marL="0" marR="0" indent="0" algn="l" defTabSz="914400" rtl="0" latinLnBrk="0">
        <a:lnSpc>
          <a:spcPct val="85000"/>
        </a:lnSpc>
        <a:spcBef>
          <a:spcPts val="0"/>
        </a:spcBef>
        <a:spcAft>
          <a:spcPts val="0"/>
        </a:spcAft>
        <a:buClrTx/>
        <a:buSzTx/>
        <a:buFontTx/>
        <a:buNone/>
        <a:tabLst/>
        <a:defRPr b="0" baseline="0" cap="none" i="0" spc="-50" strike="noStrike" sz="4800" u="none">
          <a:solidFill>
            <a:srgbClr val="404040"/>
          </a:solidFill>
          <a:uFillTx/>
          <a:latin typeface="Calibri Light"/>
          <a:ea typeface="Calibri Light"/>
          <a:cs typeface="Calibri Light"/>
          <a:sym typeface="Calibri Light"/>
        </a:defRPr>
      </a:lvl7pPr>
      <a:lvl8pPr marL="0" marR="0" indent="0" algn="l" defTabSz="914400" rtl="0" latinLnBrk="0">
        <a:lnSpc>
          <a:spcPct val="85000"/>
        </a:lnSpc>
        <a:spcBef>
          <a:spcPts val="0"/>
        </a:spcBef>
        <a:spcAft>
          <a:spcPts val="0"/>
        </a:spcAft>
        <a:buClrTx/>
        <a:buSzTx/>
        <a:buFontTx/>
        <a:buNone/>
        <a:tabLst/>
        <a:defRPr b="0" baseline="0" cap="none" i="0" spc="-50" strike="noStrike" sz="4800" u="none">
          <a:solidFill>
            <a:srgbClr val="404040"/>
          </a:solidFill>
          <a:uFillTx/>
          <a:latin typeface="Calibri Light"/>
          <a:ea typeface="Calibri Light"/>
          <a:cs typeface="Calibri Light"/>
          <a:sym typeface="Calibri Light"/>
        </a:defRPr>
      </a:lvl8pPr>
      <a:lvl9pPr marL="0" marR="0" indent="0" algn="l" defTabSz="914400" rtl="0" latinLnBrk="0">
        <a:lnSpc>
          <a:spcPct val="85000"/>
        </a:lnSpc>
        <a:spcBef>
          <a:spcPts val="0"/>
        </a:spcBef>
        <a:spcAft>
          <a:spcPts val="0"/>
        </a:spcAft>
        <a:buClrTx/>
        <a:buSzTx/>
        <a:buFontTx/>
        <a:buNone/>
        <a:tabLst/>
        <a:defRPr b="0" baseline="0" cap="none" i="0" spc="-50" strike="noStrike" sz="4800" u="none">
          <a:solidFill>
            <a:srgbClr val="404040"/>
          </a:solidFill>
          <a:uFillTx/>
          <a:latin typeface="Calibri Light"/>
          <a:ea typeface="Calibri Light"/>
          <a:cs typeface="Calibri Light"/>
          <a:sym typeface="Calibri Light"/>
        </a:defRPr>
      </a:lvl9pPr>
    </p:titleStyle>
    <p:bodyStyle>
      <a:lvl1pPr marL="91439" marR="0" indent="-91439" algn="l" defTabSz="914400" rtl="0" latinLnBrk="0">
        <a:lnSpc>
          <a:spcPct val="90000"/>
        </a:lnSpc>
        <a:spcBef>
          <a:spcPts val="1200"/>
        </a:spcBef>
        <a:spcAft>
          <a:spcPts val="0"/>
        </a:spcAft>
        <a:buClr>
          <a:schemeClr val="accent1"/>
        </a:buClr>
        <a:buSzPct val="100000"/>
        <a:buFont typeface="Calibri"/>
        <a:buChar char=" "/>
        <a:tabLst/>
        <a:defRPr b="0" baseline="0" cap="none" i="0" spc="0" strike="noStrike" sz="2000" u="none">
          <a:solidFill>
            <a:srgbClr val="404040"/>
          </a:solidFill>
          <a:uFillTx/>
          <a:latin typeface="+mj-lt"/>
          <a:ea typeface="+mj-ea"/>
          <a:cs typeface="+mj-cs"/>
          <a:sym typeface="Calibri"/>
        </a:defRPr>
      </a:lvl1pPr>
      <a:lvl2pPr marL="404368" marR="0" indent="-203200" algn="l" defTabSz="914400" rtl="0" latinLnBrk="0">
        <a:lnSpc>
          <a:spcPct val="90000"/>
        </a:lnSpc>
        <a:spcBef>
          <a:spcPts val="1200"/>
        </a:spcBef>
        <a:spcAft>
          <a:spcPts val="0"/>
        </a:spcAft>
        <a:buClr>
          <a:schemeClr val="accent1"/>
        </a:buClr>
        <a:buSzPct val="100000"/>
        <a:buFont typeface="Calibri"/>
        <a:buChar char="◦"/>
        <a:tabLst/>
        <a:defRPr b="0" baseline="0" cap="none" i="0" spc="0" strike="noStrike" sz="2000" u="none">
          <a:solidFill>
            <a:srgbClr val="404040"/>
          </a:solidFill>
          <a:uFillTx/>
          <a:latin typeface="+mj-lt"/>
          <a:ea typeface="+mj-ea"/>
          <a:cs typeface="+mj-cs"/>
          <a:sym typeface="Calibri"/>
        </a:defRPr>
      </a:lvl2pPr>
      <a:lvl3pPr marL="645305" marR="0" indent="-261257" algn="l" defTabSz="914400" rtl="0" latinLnBrk="0">
        <a:lnSpc>
          <a:spcPct val="90000"/>
        </a:lnSpc>
        <a:spcBef>
          <a:spcPts val="1200"/>
        </a:spcBef>
        <a:spcAft>
          <a:spcPts val="0"/>
        </a:spcAft>
        <a:buClr>
          <a:schemeClr val="accent1"/>
        </a:buClr>
        <a:buSzPct val="100000"/>
        <a:buFont typeface="Calibri"/>
        <a:buChar char="◦"/>
        <a:tabLst/>
        <a:defRPr b="0" baseline="0" cap="none" i="0" spc="0" strike="noStrike" sz="2000" u="none">
          <a:solidFill>
            <a:srgbClr val="404040"/>
          </a:solidFill>
          <a:uFillTx/>
          <a:latin typeface="+mj-lt"/>
          <a:ea typeface="+mj-ea"/>
          <a:cs typeface="+mj-cs"/>
          <a:sym typeface="Calibri"/>
        </a:defRPr>
      </a:lvl3pPr>
      <a:lvl4pPr marL="828185" marR="0" indent="-261257" algn="l" defTabSz="914400" rtl="0" latinLnBrk="0">
        <a:lnSpc>
          <a:spcPct val="90000"/>
        </a:lnSpc>
        <a:spcBef>
          <a:spcPts val="1200"/>
        </a:spcBef>
        <a:spcAft>
          <a:spcPts val="0"/>
        </a:spcAft>
        <a:buClr>
          <a:schemeClr val="accent1"/>
        </a:buClr>
        <a:buSzPct val="100000"/>
        <a:buFont typeface="Calibri"/>
        <a:buChar char="◦"/>
        <a:tabLst/>
        <a:defRPr b="0" baseline="0" cap="none" i="0" spc="0" strike="noStrike" sz="2000" u="none">
          <a:solidFill>
            <a:srgbClr val="404040"/>
          </a:solidFill>
          <a:uFillTx/>
          <a:latin typeface="+mj-lt"/>
          <a:ea typeface="+mj-ea"/>
          <a:cs typeface="+mj-cs"/>
          <a:sym typeface="Calibri"/>
        </a:defRPr>
      </a:lvl4pPr>
      <a:lvl5pPr marL="1011065" marR="0" indent="-261257" algn="l" defTabSz="914400" rtl="0" latinLnBrk="0">
        <a:lnSpc>
          <a:spcPct val="90000"/>
        </a:lnSpc>
        <a:spcBef>
          <a:spcPts val="1200"/>
        </a:spcBef>
        <a:spcAft>
          <a:spcPts val="0"/>
        </a:spcAft>
        <a:buClr>
          <a:schemeClr val="accent1"/>
        </a:buClr>
        <a:buSzPct val="100000"/>
        <a:buFont typeface="Calibri"/>
        <a:buChar char="◦"/>
        <a:tabLst/>
        <a:defRPr b="0" baseline="0" cap="none" i="0" spc="0" strike="noStrike" sz="2000" u="none">
          <a:solidFill>
            <a:srgbClr val="404040"/>
          </a:solidFill>
          <a:uFillTx/>
          <a:latin typeface="+mj-lt"/>
          <a:ea typeface="+mj-ea"/>
          <a:cs typeface="+mj-cs"/>
          <a:sym typeface="Calibri"/>
        </a:defRPr>
      </a:lvl5pPr>
      <a:lvl6pPr marL="1197971" marR="0" indent="-326571" algn="l" defTabSz="914400" rtl="0" latinLnBrk="0">
        <a:lnSpc>
          <a:spcPct val="90000"/>
        </a:lnSpc>
        <a:spcBef>
          <a:spcPts val="1200"/>
        </a:spcBef>
        <a:spcAft>
          <a:spcPts val="0"/>
        </a:spcAft>
        <a:buClr>
          <a:schemeClr val="accent1"/>
        </a:buClr>
        <a:buSzPct val="100000"/>
        <a:buFont typeface="Calibri"/>
        <a:buChar char="◦"/>
        <a:tabLst/>
        <a:defRPr b="0" baseline="0" cap="none" i="0" spc="0" strike="noStrike" sz="2000" u="none">
          <a:solidFill>
            <a:srgbClr val="404040"/>
          </a:solidFill>
          <a:uFillTx/>
          <a:latin typeface="+mj-lt"/>
          <a:ea typeface="+mj-ea"/>
          <a:cs typeface="+mj-cs"/>
          <a:sym typeface="Calibri"/>
        </a:defRPr>
      </a:lvl6pPr>
      <a:lvl7pPr marL="1397971" marR="0" indent="-326571" algn="l" defTabSz="914400" rtl="0" latinLnBrk="0">
        <a:lnSpc>
          <a:spcPct val="90000"/>
        </a:lnSpc>
        <a:spcBef>
          <a:spcPts val="1200"/>
        </a:spcBef>
        <a:spcAft>
          <a:spcPts val="0"/>
        </a:spcAft>
        <a:buClr>
          <a:schemeClr val="accent1"/>
        </a:buClr>
        <a:buSzPct val="100000"/>
        <a:buFont typeface="Calibri"/>
        <a:buChar char="◦"/>
        <a:tabLst/>
        <a:defRPr b="0" baseline="0" cap="none" i="0" spc="0" strike="noStrike" sz="2000" u="none">
          <a:solidFill>
            <a:srgbClr val="404040"/>
          </a:solidFill>
          <a:uFillTx/>
          <a:latin typeface="+mj-lt"/>
          <a:ea typeface="+mj-ea"/>
          <a:cs typeface="+mj-cs"/>
          <a:sym typeface="Calibri"/>
        </a:defRPr>
      </a:lvl7pPr>
      <a:lvl8pPr marL="1597971" marR="0" indent="-326571" algn="l" defTabSz="914400" rtl="0" latinLnBrk="0">
        <a:lnSpc>
          <a:spcPct val="90000"/>
        </a:lnSpc>
        <a:spcBef>
          <a:spcPts val="1200"/>
        </a:spcBef>
        <a:spcAft>
          <a:spcPts val="0"/>
        </a:spcAft>
        <a:buClr>
          <a:schemeClr val="accent1"/>
        </a:buClr>
        <a:buSzPct val="100000"/>
        <a:buFont typeface="Calibri"/>
        <a:buChar char="◦"/>
        <a:tabLst/>
        <a:defRPr b="0" baseline="0" cap="none" i="0" spc="0" strike="noStrike" sz="2000" u="none">
          <a:solidFill>
            <a:srgbClr val="404040"/>
          </a:solidFill>
          <a:uFillTx/>
          <a:latin typeface="+mj-lt"/>
          <a:ea typeface="+mj-ea"/>
          <a:cs typeface="+mj-cs"/>
          <a:sym typeface="Calibri"/>
        </a:defRPr>
      </a:lvl8pPr>
      <a:lvl9pPr marL="1797971" marR="0" indent="-326571" algn="l" defTabSz="914400" rtl="0" latinLnBrk="0">
        <a:lnSpc>
          <a:spcPct val="90000"/>
        </a:lnSpc>
        <a:spcBef>
          <a:spcPts val="1200"/>
        </a:spcBef>
        <a:spcAft>
          <a:spcPts val="0"/>
        </a:spcAft>
        <a:buClr>
          <a:schemeClr val="accent1"/>
        </a:buClr>
        <a:buSzPct val="100000"/>
        <a:buFont typeface="Calibri"/>
        <a:buChar char="◦"/>
        <a:tabLst/>
        <a:defRPr b="0" baseline="0" cap="none" i="0" spc="0" strike="noStrike" sz="2000" u="none">
          <a:solidFill>
            <a:srgbClr val="404040"/>
          </a:solidFill>
          <a:uFillTx/>
          <a:latin typeface="+mj-lt"/>
          <a:ea typeface="+mj-ea"/>
          <a:cs typeface="+mj-cs"/>
          <a:sym typeface="Calibri"/>
        </a:defRPr>
      </a:lvl9pPr>
    </p:bodyStyle>
    <p:otherStyle>
      <a:lvl1pPr marL="0" marR="0" indent="0" algn="r" defTabSz="4572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Calibri"/>
        </a:defRPr>
      </a:lvl1pPr>
      <a:lvl2pPr marL="0" marR="0" indent="457200" algn="r" defTabSz="4572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Calibri"/>
        </a:defRPr>
      </a:lvl2pPr>
      <a:lvl3pPr marL="0" marR="0" indent="914400" algn="r" defTabSz="4572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Calibri"/>
        </a:defRPr>
      </a:lvl3pPr>
      <a:lvl4pPr marL="0" marR="0" indent="1371600" algn="r" defTabSz="4572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Calibri"/>
        </a:defRPr>
      </a:lvl4pPr>
      <a:lvl5pPr marL="0" marR="0" indent="1828800" algn="r" defTabSz="4572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Calibri"/>
        </a:defRPr>
      </a:lvl5pPr>
      <a:lvl6pPr marL="0" marR="0" indent="2286000" algn="r" defTabSz="4572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Calibri"/>
        </a:defRPr>
      </a:lvl6pPr>
      <a:lvl7pPr marL="0" marR="0" indent="2743200" algn="r" defTabSz="4572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Calibri"/>
        </a:defRPr>
      </a:lvl7pPr>
      <a:lvl8pPr marL="0" marR="0" indent="3200400" algn="r" defTabSz="4572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Calibri"/>
        </a:defRPr>
      </a:lvl8pPr>
      <a:lvl9pPr marL="0" marR="0" indent="3657600" algn="r" defTabSz="4572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Calibri"/>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gif"/><Relationship Id="rId3" Type="http://schemas.openxmlformats.org/officeDocument/2006/relationships/image" Target="../media/image14.png"/><Relationship Id="rId4" Type="http://schemas.openxmlformats.org/officeDocument/2006/relationships/image" Target="../media/image15.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1.gif"/><Relationship Id="rId4" Type="http://schemas.openxmlformats.org/officeDocument/2006/relationships/image" Target="../media/image4.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gif"/><Relationship Id="rId3" Type="http://schemas.openxmlformats.org/officeDocument/2006/relationships/image" Target="../media/image3.gif"/></Relationships>

</file>

<file path=ppt/slides/_rels/slide8.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image" Target="../media/image11.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 Id="rId3" Type="http://schemas.openxmlformats.org/officeDocument/2006/relationships/image" Target="../media/image11.png"/><Relationship Id="rId4" Type="http://schemas.openxmlformats.org/officeDocument/2006/relationships/image" Target="../media/image13.png"/><Relationship Id="rId5"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9" name="Заголовок 1"/>
          <p:cNvSpPr txBox="1"/>
          <p:nvPr>
            <p:ph type="ctrTitle"/>
          </p:nvPr>
        </p:nvSpPr>
        <p:spPr>
          <a:xfrm>
            <a:off x="800100" y="1533377"/>
            <a:ext cx="7543800" cy="2524448"/>
          </a:xfrm>
          <a:prstGeom prst="rect">
            <a:avLst/>
          </a:prstGeom>
        </p:spPr>
        <p:txBody>
          <a:bodyPr/>
          <a:lstStyle>
            <a:lvl1pPr>
              <a:defRPr spc="-100" sz="4500"/>
            </a:lvl1pPr>
          </a:lstStyle>
          <a:p>
            <a:pPr/>
            <a:r>
              <a:t>Тема работы: Моделирование движения капли в ограниченной геометрии</a:t>
            </a:r>
          </a:p>
        </p:txBody>
      </p:sp>
      <p:sp>
        <p:nvSpPr>
          <p:cNvPr id="110" name="Подзаголовок 2"/>
          <p:cNvSpPr txBox="1"/>
          <p:nvPr>
            <p:ph type="subTitle" sz="half" idx="1"/>
          </p:nvPr>
        </p:nvSpPr>
        <p:spPr>
          <a:xfrm>
            <a:off x="825038" y="4455621"/>
            <a:ext cx="7543801" cy="1769650"/>
          </a:xfrm>
          <a:prstGeom prst="rect">
            <a:avLst/>
          </a:prstGeom>
        </p:spPr>
        <p:txBody>
          <a:bodyPr/>
          <a:lstStyle/>
          <a:p>
            <a:pPr defTabSz="658368">
              <a:lnSpc>
                <a:spcPct val="72000"/>
              </a:lnSpc>
              <a:spcBef>
                <a:spcPts val="800"/>
              </a:spcBef>
              <a:defRPr spc="105" sz="1584"/>
            </a:pPr>
            <a:r>
              <a:t>Аспирант</a:t>
            </a:r>
            <a:r>
              <a:t> 1 </a:t>
            </a:r>
            <a:r>
              <a:t>г.о.: Гуськова Мария</a:t>
            </a:r>
            <a:endParaRPr spc="211"/>
          </a:p>
          <a:p>
            <a:pPr defTabSz="658368">
              <a:lnSpc>
                <a:spcPct val="72000"/>
              </a:lnSpc>
              <a:spcBef>
                <a:spcPts val="800"/>
              </a:spcBef>
              <a:defRPr spc="105" sz="1584"/>
            </a:pPr>
            <a:r>
              <a:t>Научный руководитель: д.ф.-м.н. профессор Щур Лев Николаевич</a:t>
            </a:r>
            <a:endParaRPr spc="211"/>
          </a:p>
          <a:p>
            <a:pPr defTabSz="658368">
              <a:lnSpc>
                <a:spcPct val="72000"/>
              </a:lnSpc>
              <a:spcBef>
                <a:spcPts val="800"/>
              </a:spcBef>
              <a:defRPr spc="105" sz="1584"/>
            </a:pPr>
            <a:r>
              <a:t>Аспирантская школа по техническим наукам МИЭМ Ниу вшэ</a:t>
            </a:r>
          </a:p>
          <a:p>
            <a:pPr defTabSz="658368">
              <a:lnSpc>
                <a:spcPct val="72000"/>
              </a:lnSpc>
              <a:spcBef>
                <a:spcPts val="800"/>
              </a:spcBef>
              <a:defRPr spc="105" sz="1584"/>
            </a:pPr>
          </a:p>
          <a:p>
            <a:pPr defTabSz="658368">
              <a:lnSpc>
                <a:spcPct val="72000"/>
              </a:lnSpc>
              <a:spcBef>
                <a:spcPts val="800"/>
              </a:spcBef>
              <a:defRPr spc="105" sz="1584"/>
            </a:pPr>
            <a:r>
              <a:t>Научный фонд НИУ ВШЭ грант 18-05-0024 и программа “5-100”</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9" name="Номер слайда 3"/>
          <p:cNvSpPr txBox="1"/>
          <p:nvPr>
            <p:ph type="sldNum" sz="quarter" idx="2"/>
          </p:nvPr>
        </p:nvSpPr>
        <p:spPr>
          <a:xfrm>
            <a:off x="8176486" y="6528093"/>
            <a:ext cx="232877" cy="22851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40" name="Заголовок 1"/>
          <p:cNvSpPr txBox="1"/>
          <p:nvPr/>
        </p:nvSpPr>
        <p:spPr>
          <a:xfrm>
            <a:off x="834390" y="322398"/>
            <a:ext cx="7475220" cy="691755"/>
          </a:xfrm>
          <a:prstGeom prst="rect">
            <a:avLst/>
          </a:prstGeom>
          <a:ln w="12700">
            <a:miter lim="400000"/>
          </a:ln>
          <a:extLst>
            <a:ext uri="{C572A759-6A51-4108-AA02-DFA0A04FC94B}">
              <ma14:wrappingTextBoxFlag xmlns:ma14="http://schemas.microsoft.com/office/mac/drawingml/2011/main" val="1"/>
            </a:ext>
          </a:extLst>
        </p:spPr>
        <p:txBody>
          <a:bodyPr lIns="34290" tIns="34290" rIns="34290" bIns="34290" anchor="b">
            <a:normAutofit fontScale="100000" lnSpcReduction="0"/>
          </a:bodyPr>
          <a:lstStyle>
            <a:lvl1pPr algn="ctr" defTabSz="914400">
              <a:lnSpc>
                <a:spcPct val="85000"/>
              </a:lnSpc>
              <a:defRPr spc="-100" sz="3600">
                <a:solidFill>
                  <a:srgbClr val="404040"/>
                </a:solidFill>
                <a:latin typeface="Calibri Light"/>
                <a:ea typeface="Calibri Light"/>
                <a:cs typeface="Calibri Light"/>
                <a:sym typeface="Calibri Light"/>
              </a:defRPr>
            </a:lvl1pPr>
          </a:lstStyle>
          <a:p>
            <a:pPr/>
            <a:r>
              <a:t>Заключение</a:t>
            </a:r>
          </a:p>
        </p:txBody>
      </p:sp>
      <p:sp>
        <p:nvSpPr>
          <p:cNvPr id="241" name="TextBox 1"/>
          <p:cNvSpPr txBox="1"/>
          <p:nvPr/>
        </p:nvSpPr>
        <p:spPr>
          <a:xfrm>
            <a:off x="514951" y="1855870"/>
            <a:ext cx="8114099" cy="360618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214313" indent="-214313" algn="just">
              <a:buSzPct val="100000"/>
              <a:buFont typeface="Arial"/>
              <a:buChar char="•"/>
            </a:pPr>
            <a:r>
              <a:t>На языке программирования </a:t>
            </a:r>
            <a:r>
              <a:t>Python </a:t>
            </a:r>
            <a:r>
              <a:t>реализован клеточный автомат решеточный газ</a:t>
            </a:r>
          </a:p>
          <a:p>
            <a:pPr marL="214313" indent="-214313" algn="just">
              <a:buSzPct val="100000"/>
              <a:buFont typeface="Arial"/>
              <a:buChar char="•"/>
            </a:pPr>
            <a:r>
              <a:t>Написана программа, реализующая метод решеточных уравнений Больцмана для однофазных потоков с возможностью задавать периодические граничные условия и bounce-back</a:t>
            </a:r>
            <a:r>
              <a:t>, </a:t>
            </a:r>
            <a:r>
              <a:t>модель только D2Q9 </a:t>
            </a:r>
          </a:p>
          <a:p>
            <a:pPr marL="214313" indent="-214313" algn="just">
              <a:buSzPct val="100000"/>
              <a:buFont typeface="Arial"/>
              <a:buChar char="•"/>
            </a:pPr>
            <a:r>
              <a:t>Для многофазных жидкостей реализована модель Shan-Chen</a:t>
            </a:r>
          </a:p>
          <a:p>
            <a:pPr marL="214313" indent="-214313" algn="just">
              <a:buSzPct val="100000"/>
              <a:buFont typeface="Arial"/>
              <a:buChar char="•"/>
            </a:pPr>
          </a:p>
          <a:p>
            <a:pPr marL="214313" indent="-214313" algn="just">
              <a:buSzPct val="100000"/>
              <a:buFont typeface="Arial"/>
              <a:buChar char="•"/>
            </a:pPr>
          </a:p>
          <a:p>
            <a:pPr marL="214313" indent="-214313" algn="just">
              <a:buSzPct val="100000"/>
              <a:buFont typeface="Arial"/>
              <a:buChar char="•"/>
            </a:pPr>
            <a:r>
              <a:t>С использованием ПО </a:t>
            </a:r>
            <a:r>
              <a:t>PALABOS </a:t>
            </a:r>
            <a:r>
              <a:t>были рассчитаны периоды колебаний капли, с площадью равной </a:t>
            </a:r>
            <a14:m>
              <m:oMath>
                <m:r>
                  <a:rPr xmlns:a="http://schemas.openxmlformats.org/drawingml/2006/main" sz="2200" i="1">
                    <a:solidFill>
                      <a:srgbClr val="000000"/>
                    </a:solidFill>
                    <a:latin typeface="Cambria Math" panose="02040503050406030204" pitchFamily="18" charset="0"/>
                  </a:rPr>
                  <m:t>𝜋</m:t>
                </m:r>
                <m:sSup>
                  <m:e>
                    <m:r>
                      <a:rPr xmlns:a="http://schemas.openxmlformats.org/drawingml/2006/main" sz="2200" i="1">
                        <a:solidFill>
                          <a:srgbClr val="000000"/>
                        </a:solidFill>
                        <a:latin typeface="Cambria Math" panose="02040503050406030204" pitchFamily="18" charset="0"/>
                      </a:rPr>
                      <m:t>𝑅</m:t>
                    </m:r>
                  </m:e>
                  <m:sup>
                    <m:r>
                      <a:rPr xmlns:a="http://schemas.openxmlformats.org/drawingml/2006/main" sz="2200" i="1">
                        <a:solidFill>
                          <a:srgbClr val="000000"/>
                        </a:solidFill>
                        <a:latin typeface="Cambria Math" panose="02040503050406030204" pitchFamily="18" charset="0"/>
                      </a:rPr>
                      <m:t>2</m:t>
                    </m:r>
                  </m:sup>
                </m:sSup>
                <m:r>
                  <a:rPr xmlns:a="http://schemas.openxmlformats.org/drawingml/2006/main" sz="2200" i="1">
                    <a:solidFill>
                      <a:srgbClr val="000000"/>
                    </a:solidFill>
                    <a:latin typeface="Cambria Math" panose="02040503050406030204" pitchFamily="18" charset="0"/>
                  </a:rPr>
                  <m:t>.</m:t>
                </m:r>
              </m:oMath>
            </a14:m>
            <a:r>
              <a:t> При заданных свойствах жидкостей невозможно сделать интерфейс очень тонким. Также из-за диффузии колебания капли затухают</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3" name="Рисунок 2" descr="Рисунок 2"/>
          <p:cNvPicPr>
            <a:picLocks noChangeAspect="0"/>
          </p:cNvPicPr>
          <p:nvPr/>
        </p:nvPicPr>
        <p:blipFill>
          <a:blip r:embed="rId2">
            <a:extLst/>
          </a:blip>
          <a:stretch>
            <a:fillRect/>
          </a:stretch>
        </p:blipFill>
        <p:spPr>
          <a:xfrm>
            <a:off x="2781300" y="781310"/>
            <a:ext cx="2970572" cy="2970572"/>
          </a:xfrm>
          <a:prstGeom prst="rect">
            <a:avLst/>
          </a:prstGeom>
          <a:ln w="12700">
            <a:miter lim="400000"/>
          </a:ln>
        </p:spPr>
      </p:pic>
      <p:sp>
        <p:nvSpPr>
          <p:cNvPr id="244" name="Номер слайда 3"/>
          <p:cNvSpPr txBox="1"/>
          <p:nvPr>
            <p:ph type="sldNum" sz="quarter" idx="2"/>
          </p:nvPr>
        </p:nvSpPr>
        <p:spPr>
          <a:xfrm>
            <a:off x="8176486" y="6528093"/>
            <a:ext cx="232877" cy="22851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45" name="Заголовок 1"/>
          <p:cNvSpPr txBox="1"/>
          <p:nvPr/>
        </p:nvSpPr>
        <p:spPr>
          <a:xfrm>
            <a:off x="834390" y="142737"/>
            <a:ext cx="7475220" cy="691755"/>
          </a:xfrm>
          <a:prstGeom prst="rect">
            <a:avLst/>
          </a:prstGeom>
          <a:ln w="12700">
            <a:miter lim="400000"/>
          </a:ln>
          <a:extLst>
            <a:ext uri="{C572A759-6A51-4108-AA02-DFA0A04FC94B}">
              <ma14:wrappingTextBoxFlag xmlns:ma14="http://schemas.microsoft.com/office/mac/drawingml/2011/main" val="1"/>
            </a:ext>
          </a:extLst>
        </p:spPr>
        <p:txBody>
          <a:bodyPr lIns="34290" tIns="34290" rIns="34290" bIns="34290" anchor="b">
            <a:normAutofit fontScale="100000" lnSpcReduction="0"/>
          </a:bodyPr>
          <a:lstStyle>
            <a:lvl1pPr defTabSz="914400">
              <a:lnSpc>
                <a:spcPct val="85000"/>
              </a:lnSpc>
              <a:defRPr spc="-100" sz="3300">
                <a:solidFill>
                  <a:srgbClr val="404040"/>
                </a:solidFill>
                <a:latin typeface="Calibri Light"/>
                <a:ea typeface="Calibri Light"/>
                <a:cs typeface="Calibri Light"/>
                <a:sym typeface="Calibri Light"/>
              </a:defRPr>
            </a:lvl1pPr>
          </a:lstStyle>
          <a:p>
            <a:pPr/>
            <a:r>
              <a:t>Моделирование многофазных жидкостей</a:t>
            </a:r>
          </a:p>
        </p:txBody>
      </p:sp>
      <p:sp>
        <p:nvSpPr>
          <p:cNvPr id="246" name="TextBox 5"/>
          <p:cNvSpPr txBox="1"/>
          <p:nvPr/>
        </p:nvSpPr>
        <p:spPr>
          <a:xfrm>
            <a:off x="336647" y="4515463"/>
            <a:ext cx="2990712" cy="167071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14:m>
              <m:oMathPara>
                <m:oMathParaPr>
                  <m:jc m:val="left"/>
                </m:oMathParaPr>
                <m:oMath>
                  <m:sSub>
                    <m:e>
                      <m:r>
                        <a:rPr xmlns:a="http://schemas.openxmlformats.org/drawingml/2006/main" sz="1650" i="1">
                          <a:solidFill>
                            <a:srgbClr val="000000"/>
                          </a:solidFill>
                          <a:latin typeface="Cambria Math" panose="02040503050406030204" pitchFamily="18" charset="0"/>
                        </a:rPr>
                        <m:t>𝜔</m:t>
                      </m:r>
                    </m:e>
                    <m:sub>
                      <m:r>
                        <a:rPr xmlns:a="http://schemas.openxmlformats.org/drawingml/2006/main" sz="1650" i="1">
                          <a:solidFill>
                            <a:srgbClr val="000000"/>
                          </a:solidFill>
                          <a:latin typeface="Cambria Math" panose="02040503050406030204" pitchFamily="18" charset="0"/>
                        </a:rPr>
                        <m:t>1</m:t>
                      </m:r>
                    </m:sub>
                  </m:sSub>
                  <m:r>
                    <a:rPr xmlns:a="http://schemas.openxmlformats.org/drawingml/2006/main" sz="1650" i="1">
                      <a:solidFill>
                        <a:srgbClr val="000000"/>
                      </a:solidFill>
                      <a:latin typeface="Cambria Math" panose="02040503050406030204" pitchFamily="18" charset="0"/>
                    </a:rPr>
                    <m:t>=</m:t>
                  </m:r>
                  <m:r>
                    <a:rPr xmlns:a="http://schemas.openxmlformats.org/drawingml/2006/main" sz="1650" i="1">
                      <a:solidFill>
                        <a:srgbClr val="000000"/>
                      </a:solidFill>
                      <a:latin typeface="Cambria Math" panose="02040503050406030204" pitchFamily="18" charset="0"/>
                    </a:rPr>
                    <m:t>1,</m:t>
                  </m:r>
                  <m:r>
                    <a:rPr xmlns:a="http://schemas.openxmlformats.org/drawingml/2006/main" sz="1650" i="1">
                      <a:solidFill>
                        <a:srgbClr val="000000"/>
                      </a:solidFill>
                      <a:latin typeface="Cambria Math" panose="02040503050406030204" pitchFamily="18" charset="0"/>
                    </a:rPr>
                    <m:t/>
                  </m:r>
                  <m:sSub>
                    <m:e>
                      <m:r>
                        <a:rPr xmlns:a="http://schemas.openxmlformats.org/drawingml/2006/main" sz="1650" i="1">
                          <a:solidFill>
                            <a:srgbClr val="000000"/>
                          </a:solidFill>
                          <a:latin typeface="Cambria Math" panose="02040503050406030204" pitchFamily="18" charset="0"/>
                        </a:rPr>
                        <m:t>𝜔</m:t>
                      </m:r>
                    </m:e>
                    <m:sub>
                      <m:r>
                        <a:rPr xmlns:a="http://schemas.openxmlformats.org/drawingml/2006/main" sz="1650" i="1">
                          <a:solidFill>
                            <a:srgbClr val="000000"/>
                          </a:solidFill>
                          <a:latin typeface="Cambria Math" panose="02040503050406030204" pitchFamily="18" charset="0"/>
                        </a:rPr>
                        <m:t>2</m:t>
                      </m:r>
                    </m:sub>
                  </m:sSub>
                  <m:r>
                    <a:rPr xmlns:a="http://schemas.openxmlformats.org/drawingml/2006/main" sz="1650" i="1">
                      <a:solidFill>
                        <a:srgbClr val="000000"/>
                      </a:solidFill>
                      <a:latin typeface="Cambria Math" panose="02040503050406030204" pitchFamily="18" charset="0"/>
                    </a:rPr>
                    <m:t>=</m:t>
                  </m:r>
                  <m:r>
                    <a:rPr xmlns:a="http://schemas.openxmlformats.org/drawingml/2006/main" sz="1650" i="1">
                      <a:solidFill>
                        <a:srgbClr val="000000"/>
                      </a:solidFill>
                      <a:latin typeface="Cambria Math" panose="02040503050406030204" pitchFamily="18" charset="0"/>
                    </a:rPr>
                    <m:t>1,</m:t>
                  </m:r>
                  <m:r>
                    <a:rPr xmlns:a="http://schemas.openxmlformats.org/drawingml/2006/main" sz="1650" i="1">
                      <a:solidFill>
                        <a:srgbClr val="000000"/>
                      </a:solidFill>
                      <a:latin typeface="Cambria Math" panose="02040503050406030204" pitchFamily="18" charset="0"/>
                    </a:rPr>
                    <m:t/>
                  </m:r>
                  <m:sSub>
                    <m:e>
                      <m:r>
                        <a:rPr xmlns:a="http://schemas.openxmlformats.org/drawingml/2006/main" sz="1650" i="1">
                          <a:solidFill>
                            <a:srgbClr val="000000"/>
                          </a:solidFill>
                          <a:latin typeface="Cambria Math" panose="02040503050406030204" pitchFamily="18" charset="0"/>
                        </a:rPr>
                        <m:t>𝜈</m:t>
                      </m:r>
                    </m:e>
                    <m:sub>
                      <m:r>
                        <a:rPr xmlns:a="http://schemas.openxmlformats.org/drawingml/2006/main" sz="1650" i="1">
                          <a:solidFill>
                            <a:srgbClr val="000000"/>
                          </a:solidFill>
                          <a:latin typeface="Cambria Math" panose="02040503050406030204" pitchFamily="18" charset="0"/>
                        </a:rPr>
                        <m:t>1</m:t>
                      </m:r>
                    </m:sub>
                  </m:sSub>
                  <m:r>
                    <a:rPr xmlns:a="http://schemas.openxmlformats.org/drawingml/2006/main" sz="1650" i="1">
                      <a:solidFill>
                        <a:srgbClr val="000000"/>
                      </a:solidFill>
                      <a:latin typeface="Cambria Math" panose="02040503050406030204" pitchFamily="18" charset="0"/>
                    </a:rPr>
                    <m:t>=</m:t>
                  </m:r>
                  <m:sSub>
                    <m:e>
                      <m:r>
                        <a:rPr xmlns:a="http://schemas.openxmlformats.org/drawingml/2006/main" sz="1650" i="1">
                          <a:solidFill>
                            <a:srgbClr val="000000"/>
                          </a:solidFill>
                          <a:latin typeface="Cambria Math" panose="02040503050406030204" pitchFamily="18" charset="0"/>
                        </a:rPr>
                        <m:t>𝜈</m:t>
                      </m:r>
                    </m:e>
                    <m:sub>
                      <m:r>
                        <a:rPr xmlns:a="http://schemas.openxmlformats.org/drawingml/2006/main" sz="1650" i="1">
                          <a:solidFill>
                            <a:srgbClr val="000000"/>
                          </a:solidFill>
                          <a:latin typeface="Cambria Math" panose="02040503050406030204" pitchFamily="18" charset="0"/>
                        </a:rPr>
                        <m:t>2</m:t>
                      </m:r>
                    </m:sub>
                  </m:sSub>
                  <m:r>
                    <a:rPr xmlns:a="http://schemas.openxmlformats.org/drawingml/2006/main" sz="1650" i="1">
                      <a:solidFill>
                        <a:srgbClr val="000000"/>
                      </a:solidFill>
                      <a:latin typeface="Cambria Math" panose="02040503050406030204" pitchFamily="18" charset="0"/>
                    </a:rPr>
                    <m:t>=</m:t>
                  </m:r>
                  <m:r>
                    <a:rPr xmlns:a="http://schemas.openxmlformats.org/drawingml/2006/main" sz="1650" i="1">
                      <a:solidFill>
                        <a:srgbClr val="000000"/>
                      </a:solidFill>
                      <a:latin typeface="Cambria Math" panose="02040503050406030204" pitchFamily="18" charset="0"/>
                    </a:rPr>
                    <m:t>0.16</m:t>
                  </m:r>
                  <m:d>
                    <m:dPr>
                      <m:ctrlPr>
                        <a:rPr xmlns:a="http://schemas.openxmlformats.org/drawingml/2006/main" sz="1650" i="1">
                          <a:solidFill>
                            <a:srgbClr val="000000"/>
                          </a:solidFill>
                          <a:latin typeface="Cambria Math" panose="02040503050406030204" pitchFamily="18" charset="0"/>
                        </a:rPr>
                      </m:ctrlPr>
                    </m:dPr>
                    <m:e>
                      <m:r>
                        <a:rPr xmlns:a="http://schemas.openxmlformats.org/drawingml/2006/main" sz="1650" i="1">
                          <a:solidFill>
                            <a:srgbClr val="000000"/>
                          </a:solidFill>
                          <a:latin typeface="Cambria Math" panose="02040503050406030204" pitchFamily="18" charset="0"/>
                        </a:rPr>
                        <m:t>6</m:t>
                      </m:r>
                    </m:e>
                  </m:d>
                </m:oMath>
              </m:oMathPara>
            </a14:m>
            <a:endParaRPr sz="1300"/>
          </a:p>
          <a:p>
            <a:pPr/>
            <a14:m>
              <m:oMathPara>
                <m:oMathParaPr>
                  <m:jc m:val="left"/>
                </m:oMathParaPr>
                <m:oMath>
                  <m:r>
                    <a:rPr xmlns:a="http://schemas.openxmlformats.org/drawingml/2006/main" sz="1600" i="1">
                      <a:solidFill>
                        <a:srgbClr val="000000"/>
                      </a:solidFill>
                      <a:latin typeface="Cambria Math" panose="02040503050406030204" pitchFamily="18" charset="0"/>
                    </a:rPr>
                    <m:t>𝐺</m:t>
                  </m:r>
                  <m:r>
                    <a:rPr xmlns:a="http://schemas.openxmlformats.org/drawingml/2006/main" sz="1600" i="1">
                      <a:solidFill>
                        <a:srgbClr val="000000"/>
                      </a:solidFill>
                      <a:latin typeface="Cambria Math" panose="02040503050406030204" pitchFamily="18" charset="0"/>
                    </a:rPr>
                    <m:t>=</m:t>
                  </m:r>
                  <m:r>
                    <a:rPr xmlns:a="http://schemas.openxmlformats.org/drawingml/2006/main" sz="1600" i="1">
                      <a:solidFill>
                        <a:srgbClr val="000000"/>
                      </a:solidFill>
                      <a:latin typeface="Cambria Math" panose="02040503050406030204" pitchFamily="18" charset="0"/>
                    </a:rPr>
                    <m:t>−</m:t>
                  </m:r>
                  <m:r>
                    <a:rPr xmlns:a="http://schemas.openxmlformats.org/drawingml/2006/main" sz="1600" i="1">
                      <a:solidFill>
                        <a:srgbClr val="000000"/>
                      </a:solidFill>
                      <a:latin typeface="Cambria Math" panose="02040503050406030204" pitchFamily="18" charset="0"/>
                    </a:rPr>
                    <m:t>1.2</m:t>
                  </m:r>
                </m:oMath>
              </m:oMathPara>
            </a14:m>
            <a:endParaRPr sz="1300"/>
          </a:p>
          <a:p>
            <a:pPr/>
            <a14:m>
              <m:oMathPara>
                <m:oMathParaPr>
                  <m:jc m:val="left"/>
                </m:oMathParaPr>
                <m:oMath>
                  <m:sSub>
                    <m:e>
                      <m:r>
                        <a:rPr xmlns:a="http://schemas.openxmlformats.org/drawingml/2006/main" sz="1550" i="1">
                          <a:solidFill>
                            <a:srgbClr val="000000"/>
                          </a:solidFill>
                          <a:latin typeface="Cambria Math" panose="02040503050406030204" pitchFamily="18" charset="0"/>
                        </a:rPr>
                        <m:t>𝜌</m:t>
                      </m:r>
                    </m:e>
                    <m:sub>
                      <m:r>
                        <a:rPr xmlns:a="http://schemas.openxmlformats.org/drawingml/2006/main" sz="1550" i="1">
                          <a:solidFill>
                            <a:srgbClr val="000000"/>
                          </a:solidFill>
                          <a:latin typeface="Cambria Math" panose="02040503050406030204" pitchFamily="18" charset="0"/>
                        </a:rPr>
                        <m:t>1</m:t>
                      </m:r>
                    </m:sub>
                  </m:sSub>
                  <m:r>
                    <a:rPr xmlns:a="http://schemas.openxmlformats.org/drawingml/2006/main" sz="1550" i="1">
                      <a:solidFill>
                        <a:srgbClr val="000000"/>
                      </a:solidFill>
                      <a:latin typeface="Cambria Math" panose="02040503050406030204" pitchFamily="18" charset="0"/>
                    </a:rPr>
                    <m:t>=</m:t>
                  </m:r>
                  <m:d>
                    <m:dPr>
                      <m:ctrlPr>
                        <a:rPr xmlns:a="http://schemas.openxmlformats.org/drawingml/2006/main" sz="1550" i="1">
                          <a:solidFill>
                            <a:srgbClr val="000000"/>
                          </a:solidFill>
                          <a:latin typeface="Cambria Math" panose="02040503050406030204" pitchFamily="18" charset="0"/>
                        </a:rPr>
                      </m:ctrlPr>
                      <m:begChr m:val="{"/>
                      <m:endChr m:val=""/>
                    </m:dPr>
                    <m:e>
                      <m:eqArr>
                        <m:eqArrPr>
                          <m:ctrlPr>
                            <a:rPr xmlns:a="http://schemas.openxmlformats.org/drawingml/2006/main" sz="1550" i="1">
                              <a:solidFill>
                                <a:srgbClr val="000000"/>
                              </a:solidFill>
                              <a:latin typeface="Cambria Math" panose="02040503050406030204" pitchFamily="18" charset="0"/>
                            </a:rPr>
                          </m:ctrlPr>
                        </m:eqArrPr>
                        <m:e>
                          <m:r>
                            <a:rPr xmlns:a="http://schemas.openxmlformats.org/drawingml/2006/main" sz="1550" i="1">
                              <a:solidFill>
                                <a:srgbClr val="000000"/>
                              </a:solidFill>
                              <a:latin typeface="Cambria Math" panose="02040503050406030204" pitchFamily="18" charset="0"/>
                            </a:rPr>
                            <m:t>0</m:t>
                          </m:r>
                          <m:r>
                            <a:rPr xmlns:a="http://schemas.openxmlformats.org/drawingml/2006/main" sz="1550" i="1">
                              <a:solidFill>
                                <a:srgbClr val="000000"/>
                              </a:solidFill>
                              <a:latin typeface="Cambria Math" panose="02040503050406030204" pitchFamily="18" charset="0"/>
                            </a:rPr>
                            <m:t>,</m:t>
                          </m:r>
                          <m:r>
                            <a:rPr xmlns:a="http://schemas.openxmlformats.org/drawingml/2006/main" sz="1550" i="1">
                              <a:solidFill>
                                <a:srgbClr val="000000"/>
                              </a:solidFill>
                              <a:latin typeface="Cambria Math" panose="02040503050406030204" pitchFamily="18" charset="0"/>
                            </a:rPr>
                            <m:t/>
                          </m:r>
                          <m:r>
                            <a:rPr xmlns:a="http://schemas.openxmlformats.org/drawingml/2006/main" sz="1550" i="1">
                              <a:solidFill>
                                <a:srgbClr val="000000"/>
                              </a:solidFill>
                              <a:latin typeface="Cambria Math" panose="02040503050406030204" pitchFamily="18" charset="0"/>
                            </a:rPr>
                            <m:t>с</m:t>
                          </m:r>
                          <m:r>
                            <a:rPr xmlns:a="http://schemas.openxmlformats.org/drawingml/2006/main" sz="1550" i="1">
                              <a:solidFill>
                                <a:srgbClr val="000000"/>
                              </a:solidFill>
                              <a:latin typeface="Cambria Math" panose="02040503050406030204" pitchFamily="18" charset="0"/>
                            </a:rPr>
                            <m:t>н</m:t>
                          </m:r>
                          <m:r>
                            <a:rPr xmlns:a="http://schemas.openxmlformats.org/drawingml/2006/main" sz="1550" i="1">
                              <a:solidFill>
                                <a:srgbClr val="000000"/>
                              </a:solidFill>
                              <a:latin typeface="Cambria Math" panose="02040503050406030204" pitchFamily="18" charset="0"/>
                            </a:rPr>
                            <m:t>а</m:t>
                          </m:r>
                          <m:r>
                            <a:rPr xmlns:a="http://schemas.openxmlformats.org/drawingml/2006/main" sz="1550" i="1">
                              <a:solidFill>
                                <a:srgbClr val="000000"/>
                              </a:solidFill>
                              <a:latin typeface="Cambria Math" panose="02040503050406030204" pitchFamily="18" charset="0"/>
                            </a:rPr>
                            <m:t>р</m:t>
                          </m:r>
                          <m:r>
                            <a:rPr xmlns:a="http://schemas.openxmlformats.org/drawingml/2006/main" sz="1550" i="1">
                              <a:solidFill>
                                <a:srgbClr val="000000"/>
                              </a:solidFill>
                              <a:latin typeface="Cambria Math" panose="02040503050406030204" pitchFamily="18" charset="0"/>
                            </a:rPr>
                            <m:t>у</m:t>
                          </m:r>
                          <m:r>
                            <a:rPr xmlns:a="http://schemas.openxmlformats.org/drawingml/2006/main" sz="1550" i="1">
                              <a:solidFill>
                                <a:srgbClr val="000000"/>
                              </a:solidFill>
                              <a:latin typeface="Cambria Math" panose="02040503050406030204" pitchFamily="18" charset="0"/>
                            </a:rPr>
                            <m:t>ж</m:t>
                          </m:r>
                          <m:r>
                            <a:rPr xmlns:a="http://schemas.openxmlformats.org/drawingml/2006/main" sz="1550" i="1">
                              <a:solidFill>
                                <a:srgbClr val="000000"/>
                              </a:solidFill>
                              <a:latin typeface="Cambria Math" panose="02040503050406030204" pitchFamily="18" charset="0"/>
                            </a:rPr>
                            <m:t>и</m:t>
                          </m:r>
                          <m:r>
                            <a:rPr xmlns:a="http://schemas.openxmlformats.org/drawingml/2006/main" sz="1550" i="1">
                              <a:solidFill>
                                <a:srgbClr val="000000"/>
                              </a:solidFill>
                              <a:latin typeface="Cambria Math" panose="02040503050406030204" pitchFamily="18" charset="0"/>
                            </a:rPr>
                            <m:t/>
                          </m:r>
                          <m:r>
                            <a:rPr xmlns:a="http://schemas.openxmlformats.org/drawingml/2006/main" sz="1550" i="1">
                              <a:solidFill>
                                <a:srgbClr val="000000"/>
                              </a:solidFill>
                              <a:latin typeface="Cambria Math" panose="02040503050406030204" pitchFamily="18" charset="0"/>
                            </a:rPr>
                            <m:t>э</m:t>
                          </m:r>
                          <m:r>
                            <a:rPr xmlns:a="http://schemas.openxmlformats.org/drawingml/2006/main" sz="1550" i="1">
                              <a:solidFill>
                                <a:srgbClr val="000000"/>
                              </a:solidFill>
                              <a:latin typeface="Cambria Math" panose="02040503050406030204" pitchFamily="18" charset="0"/>
                            </a:rPr>
                            <m:t>л</m:t>
                          </m:r>
                          <m:r>
                            <a:rPr xmlns:a="http://schemas.openxmlformats.org/drawingml/2006/main" sz="1550" i="1">
                              <a:solidFill>
                                <a:srgbClr val="000000"/>
                              </a:solidFill>
                              <a:latin typeface="Cambria Math" panose="02040503050406030204" pitchFamily="18" charset="0"/>
                            </a:rPr>
                            <m:t>л</m:t>
                          </m:r>
                          <m:r>
                            <a:rPr xmlns:a="http://schemas.openxmlformats.org/drawingml/2006/main" sz="1550" i="1">
                              <a:solidFill>
                                <a:srgbClr val="000000"/>
                              </a:solidFill>
                              <a:latin typeface="Cambria Math" panose="02040503050406030204" pitchFamily="18" charset="0"/>
                            </a:rPr>
                            <m:t>и</m:t>
                          </m:r>
                          <m:r>
                            <a:rPr xmlns:a="http://schemas.openxmlformats.org/drawingml/2006/main" sz="1550" i="1">
                              <a:solidFill>
                                <a:srgbClr val="000000"/>
                              </a:solidFill>
                              <a:latin typeface="Cambria Math" panose="02040503050406030204" pitchFamily="18" charset="0"/>
                            </a:rPr>
                            <m:t>п</m:t>
                          </m:r>
                          <m:r>
                            <a:rPr xmlns:a="http://schemas.openxmlformats.org/drawingml/2006/main" sz="1550" i="1">
                              <a:solidFill>
                                <a:srgbClr val="000000"/>
                              </a:solidFill>
                              <a:latin typeface="Cambria Math" panose="02040503050406030204" pitchFamily="18" charset="0"/>
                            </a:rPr>
                            <m:t>с</m:t>
                          </m:r>
                          <m:r>
                            <a:rPr xmlns:a="http://schemas.openxmlformats.org/drawingml/2006/main" sz="1550" i="1">
                              <a:solidFill>
                                <a:srgbClr val="000000"/>
                              </a:solidFill>
                              <a:latin typeface="Cambria Math" panose="02040503050406030204" pitchFamily="18" charset="0"/>
                            </a:rPr>
                            <m:t>а</m:t>
                          </m:r>
                        </m:e>
                        <m:e>
                          <m:r>
                            <a:rPr xmlns:a="http://schemas.openxmlformats.org/drawingml/2006/main" sz="1550" i="1">
                              <a:solidFill>
                                <a:srgbClr val="000000"/>
                              </a:solidFill>
                              <a:latin typeface="Cambria Math" panose="02040503050406030204" pitchFamily="18" charset="0"/>
                            </a:rPr>
                            <m:t>2,</m:t>
                          </m:r>
                          <m:r>
                            <a:rPr xmlns:a="http://schemas.openxmlformats.org/drawingml/2006/main" sz="1550" i="1">
                              <a:solidFill>
                                <a:srgbClr val="000000"/>
                              </a:solidFill>
                              <a:latin typeface="Cambria Math" panose="02040503050406030204" pitchFamily="18" charset="0"/>
                            </a:rPr>
                            <m:t/>
                          </m:r>
                          <m:r>
                            <a:rPr xmlns:a="http://schemas.openxmlformats.org/drawingml/2006/main" sz="1550" i="1">
                              <a:solidFill>
                                <a:srgbClr val="000000"/>
                              </a:solidFill>
                              <a:latin typeface="Cambria Math" panose="02040503050406030204" pitchFamily="18" charset="0"/>
                            </a:rPr>
                            <m:t>в</m:t>
                          </m:r>
                          <m:r>
                            <a:rPr xmlns:a="http://schemas.openxmlformats.org/drawingml/2006/main" sz="1550" i="1">
                              <a:solidFill>
                                <a:srgbClr val="000000"/>
                              </a:solidFill>
                              <a:latin typeface="Cambria Math" panose="02040503050406030204" pitchFamily="18" charset="0"/>
                            </a:rPr>
                            <m:t>н</m:t>
                          </m:r>
                          <m:r>
                            <a:rPr xmlns:a="http://schemas.openxmlformats.org/drawingml/2006/main" sz="1550" i="1">
                              <a:solidFill>
                                <a:srgbClr val="000000"/>
                              </a:solidFill>
                              <a:latin typeface="Cambria Math" panose="02040503050406030204" pitchFamily="18" charset="0"/>
                            </a:rPr>
                            <m:t>у</m:t>
                          </m:r>
                          <m:r>
                            <a:rPr xmlns:a="http://schemas.openxmlformats.org/drawingml/2006/main" sz="1550" i="1">
                              <a:solidFill>
                                <a:srgbClr val="000000"/>
                              </a:solidFill>
                              <a:latin typeface="Cambria Math" panose="02040503050406030204" pitchFamily="18" charset="0"/>
                            </a:rPr>
                            <m:t>т</m:t>
                          </m:r>
                          <m:r>
                            <a:rPr xmlns:a="http://schemas.openxmlformats.org/drawingml/2006/main" sz="1550" i="1">
                              <a:solidFill>
                                <a:srgbClr val="000000"/>
                              </a:solidFill>
                              <a:latin typeface="Cambria Math" panose="02040503050406030204" pitchFamily="18" charset="0"/>
                            </a:rPr>
                            <m:t>р</m:t>
                          </m:r>
                          <m:r>
                            <a:rPr xmlns:a="http://schemas.openxmlformats.org/drawingml/2006/main" sz="1550" i="1">
                              <a:solidFill>
                                <a:srgbClr val="000000"/>
                              </a:solidFill>
                              <a:latin typeface="Cambria Math" panose="02040503050406030204" pitchFamily="18" charset="0"/>
                            </a:rPr>
                            <m:t>и</m:t>
                          </m:r>
                          <m:r>
                            <a:rPr xmlns:a="http://schemas.openxmlformats.org/drawingml/2006/main" sz="1550" i="1">
                              <a:solidFill>
                                <a:srgbClr val="000000"/>
                              </a:solidFill>
                              <a:latin typeface="Cambria Math" panose="02040503050406030204" pitchFamily="18" charset="0"/>
                            </a:rPr>
                            <m:t/>
                          </m:r>
                          <m:r>
                            <a:rPr xmlns:a="http://schemas.openxmlformats.org/drawingml/2006/main" sz="1550" i="1">
                              <a:solidFill>
                                <a:srgbClr val="000000"/>
                              </a:solidFill>
                              <a:latin typeface="Cambria Math" panose="02040503050406030204" pitchFamily="18" charset="0"/>
                            </a:rPr>
                            <m:t>э</m:t>
                          </m:r>
                          <m:r>
                            <a:rPr xmlns:a="http://schemas.openxmlformats.org/drawingml/2006/main" sz="1550" i="1">
                              <a:solidFill>
                                <a:srgbClr val="000000"/>
                              </a:solidFill>
                              <a:latin typeface="Cambria Math" panose="02040503050406030204" pitchFamily="18" charset="0"/>
                            </a:rPr>
                            <m:t>л</m:t>
                          </m:r>
                          <m:r>
                            <a:rPr xmlns:a="http://schemas.openxmlformats.org/drawingml/2006/main" sz="1550" i="1">
                              <a:solidFill>
                                <a:srgbClr val="000000"/>
                              </a:solidFill>
                              <a:latin typeface="Cambria Math" panose="02040503050406030204" pitchFamily="18" charset="0"/>
                            </a:rPr>
                            <m:t>л</m:t>
                          </m:r>
                          <m:r>
                            <a:rPr xmlns:a="http://schemas.openxmlformats.org/drawingml/2006/main" sz="1550" i="1">
                              <a:solidFill>
                                <a:srgbClr val="000000"/>
                              </a:solidFill>
                              <a:latin typeface="Cambria Math" panose="02040503050406030204" pitchFamily="18" charset="0"/>
                            </a:rPr>
                            <m:t>и</m:t>
                          </m:r>
                          <m:r>
                            <a:rPr xmlns:a="http://schemas.openxmlformats.org/drawingml/2006/main" sz="1550" i="1">
                              <a:solidFill>
                                <a:srgbClr val="000000"/>
                              </a:solidFill>
                              <a:latin typeface="Cambria Math" panose="02040503050406030204" pitchFamily="18" charset="0"/>
                            </a:rPr>
                            <m:t>п</m:t>
                          </m:r>
                          <m:r>
                            <a:rPr xmlns:a="http://schemas.openxmlformats.org/drawingml/2006/main" sz="1550" i="1">
                              <a:solidFill>
                                <a:srgbClr val="000000"/>
                              </a:solidFill>
                              <a:latin typeface="Cambria Math" panose="02040503050406030204" pitchFamily="18" charset="0"/>
                            </a:rPr>
                            <m:t>с</m:t>
                          </m:r>
                          <m:r>
                            <a:rPr xmlns:a="http://schemas.openxmlformats.org/drawingml/2006/main" sz="1550" i="1">
                              <a:solidFill>
                                <a:srgbClr val="000000"/>
                              </a:solidFill>
                              <a:latin typeface="Cambria Math" panose="02040503050406030204" pitchFamily="18" charset="0"/>
                            </a:rPr>
                            <m:t>а</m:t>
                          </m:r>
                        </m:e>
                      </m:eqArr>
                    </m:e>
                  </m:d>
                </m:oMath>
              </m:oMathPara>
            </a14:m>
            <a:endParaRPr sz="1300"/>
          </a:p>
          <a:p>
            <a:pPr/>
            <a14:m>
              <m:oMathPara>
                <m:oMathParaPr>
                  <m:jc m:val="left"/>
                </m:oMathParaPr>
                <m:oMath>
                  <m:sSub>
                    <m:e>
                      <m:r>
                        <a:rPr xmlns:a="http://schemas.openxmlformats.org/drawingml/2006/main" sz="1550" i="1">
                          <a:solidFill>
                            <a:srgbClr val="000000"/>
                          </a:solidFill>
                          <a:latin typeface="Cambria Math" panose="02040503050406030204" pitchFamily="18" charset="0"/>
                        </a:rPr>
                        <m:t>𝜌</m:t>
                      </m:r>
                    </m:e>
                    <m:sub>
                      <m:r>
                        <a:rPr xmlns:a="http://schemas.openxmlformats.org/drawingml/2006/main" sz="1550" i="1">
                          <a:solidFill>
                            <a:srgbClr val="000000"/>
                          </a:solidFill>
                          <a:latin typeface="Cambria Math" panose="02040503050406030204" pitchFamily="18" charset="0"/>
                        </a:rPr>
                        <m:t>2</m:t>
                      </m:r>
                    </m:sub>
                  </m:sSub>
                  <m:r>
                    <a:rPr xmlns:a="http://schemas.openxmlformats.org/drawingml/2006/main" sz="1550" i="1">
                      <a:solidFill>
                        <a:srgbClr val="000000"/>
                      </a:solidFill>
                      <a:latin typeface="Cambria Math" panose="02040503050406030204" pitchFamily="18" charset="0"/>
                    </a:rPr>
                    <m:t>=</m:t>
                  </m:r>
                  <m:d>
                    <m:dPr>
                      <m:ctrlPr>
                        <a:rPr xmlns:a="http://schemas.openxmlformats.org/drawingml/2006/main" sz="1550" i="1">
                          <a:solidFill>
                            <a:srgbClr val="000000"/>
                          </a:solidFill>
                          <a:latin typeface="Cambria Math" panose="02040503050406030204" pitchFamily="18" charset="0"/>
                        </a:rPr>
                      </m:ctrlPr>
                      <m:begChr m:val="{"/>
                      <m:endChr m:val=""/>
                    </m:dPr>
                    <m:e>
                      <m:eqArr>
                        <m:eqArrPr>
                          <m:ctrlPr>
                            <a:rPr xmlns:a="http://schemas.openxmlformats.org/drawingml/2006/main" sz="1550" i="1">
                              <a:solidFill>
                                <a:srgbClr val="000000"/>
                              </a:solidFill>
                              <a:latin typeface="Cambria Math" panose="02040503050406030204" pitchFamily="18" charset="0"/>
                            </a:rPr>
                          </m:ctrlPr>
                        </m:eqArrPr>
                        <m:e>
                          <m:r>
                            <a:rPr xmlns:a="http://schemas.openxmlformats.org/drawingml/2006/main" sz="1550" i="1">
                              <a:solidFill>
                                <a:srgbClr val="000000"/>
                              </a:solidFill>
                              <a:latin typeface="Cambria Math" panose="02040503050406030204" pitchFamily="18" charset="0"/>
                            </a:rPr>
                            <m:t>2,</m:t>
                          </m:r>
                          <m:r>
                            <a:rPr xmlns:a="http://schemas.openxmlformats.org/drawingml/2006/main" sz="1550" i="1">
                              <a:solidFill>
                                <a:srgbClr val="000000"/>
                              </a:solidFill>
                              <a:latin typeface="Cambria Math" panose="02040503050406030204" pitchFamily="18" charset="0"/>
                            </a:rPr>
                            <m:t/>
                          </m:r>
                          <m:r>
                            <a:rPr xmlns:a="http://schemas.openxmlformats.org/drawingml/2006/main" sz="1550" i="1">
                              <a:solidFill>
                                <a:srgbClr val="000000"/>
                              </a:solidFill>
                              <a:latin typeface="Cambria Math" panose="02040503050406030204" pitchFamily="18" charset="0"/>
                            </a:rPr>
                            <m:t>с</m:t>
                          </m:r>
                          <m:r>
                            <a:rPr xmlns:a="http://schemas.openxmlformats.org/drawingml/2006/main" sz="1550" i="1">
                              <a:solidFill>
                                <a:srgbClr val="000000"/>
                              </a:solidFill>
                              <a:latin typeface="Cambria Math" panose="02040503050406030204" pitchFamily="18" charset="0"/>
                            </a:rPr>
                            <m:t>н</m:t>
                          </m:r>
                          <m:r>
                            <a:rPr xmlns:a="http://schemas.openxmlformats.org/drawingml/2006/main" sz="1550" i="1">
                              <a:solidFill>
                                <a:srgbClr val="000000"/>
                              </a:solidFill>
                              <a:latin typeface="Cambria Math" panose="02040503050406030204" pitchFamily="18" charset="0"/>
                            </a:rPr>
                            <m:t>а</m:t>
                          </m:r>
                          <m:r>
                            <a:rPr xmlns:a="http://schemas.openxmlformats.org/drawingml/2006/main" sz="1550" i="1">
                              <a:solidFill>
                                <a:srgbClr val="000000"/>
                              </a:solidFill>
                              <a:latin typeface="Cambria Math" panose="02040503050406030204" pitchFamily="18" charset="0"/>
                            </a:rPr>
                            <m:t>р</m:t>
                          </m:r>
                          <m:r>
                            <a:rPr xmlns:a="http://schemas.openxmlformats.org/drawingml/2006/main" sz="1550" i="1">
                              <a:solidFill>
                                <a:srgbClr val="000000"/>
                              </a:solidFill>
                              <a:latin typeface="Cambria Math" panose="02040503050406030204" pitchFamily="18" charset="0"/>
                            </a:rPr>
                            <m:t>у</m:t>
                          </m:r>
                          <m:r>
                            <a:rPr xmlns:a="http://schemas.openxmlformats.org/drawingml/2006/main" sz="1550" i="1">
                              <a:solidFill>
                                <a:srgbClr val="000000"/>
                              </a:solidFill>
                              <a:latin typeface="Cambria Math" panose="02040503050406030204" pitchFamily="18" charset="0"/>
                            </a:rPr>
                            <m:t>ж</m:t>
                          </m:r>
                          <m:r>
                            <a:rPr xmlns:a="http://schemas.openxmlformats.org/drawingml/2006/main" sz="1550" i="1">
                              <a:solidFill>
                                <a:srgbClr val="000000"/>
                              </a:solidFill>
                              <a:latin typeface="Cambria Math" panose="02040503050406030204" pitchFamily="18" charset="0"/>
                            </a:rPr>
                            <m:t>и</m:t>
                          </m:r>
                          <m:r>
                            <a:rPr xmlns:a="http://schemas.openxmlformats.org/drawingml/2006/main" sz="1550" i="1">
                              <a:solidFill>
                                <a:srgbClr val="000000"/>
                              </a:solidFill>
                              <a:latin typeface="Cambria Math" panose="02040503050406030204" pitchFamily="18" charset="0"/>
                            </a:rPr>
                            <m:t/>
                          </m:r>
                          <m:r>
                            <a:rPr xmlns:a="http://schemas.openxmlformats.org/drawingml/2006/main" sz="1550" i="1">
                              <a:solidFill>
                                <a:srgbClr val="000000"/>
                              </a:solidFill>
                              <a:latin typeface="Cambria Math" panose="02040503050406030204" pitchFamily="18" charset="0"/>
                            </a:rPr>
                            <m:t>э</m:t>
                          </m:r>
                          <m:r>
                            <a:rPr xmlns:a="http://schemas.openxmlformats.org/drawingml/2006/main" sz="1550" i="1">
                              <a:solidFill>
                                <a:srgbClr val="000000"/>
                              </a:solidFill>
                              <a:latin typeface="Cambria Math" panose="02040503050406030204" pitchFamily="18" charset="0"/>
                            </a:rPr>
                            <m:t>л</m:t>
                          </m:r>
                          <m:r>
                            <a:rPr xmlns:a="http://schemas.openxmlformats.org/drawingml/2006/main" sz="1550" i="1">
                              <a:solidFill>
                                <a:srgbClr val="000000"/>
                              </a:solidFill>
                              <a:latin typeface="Cambria Math" panose="02040503050406030204" pitchFamily="18" charset="0"/>
                            </a:rPr>
                            <m:t>л</m:t>
                          </m:r>
                          <m:r>
                            <a:rPr xmlns:a="http://schemas.openxmlformats.org/drawingml/2006/main" sz="1550" i="1">
                              <a:solidFill>
                                <a:srgbClr val="000000"/>
                              </a:solidFill>
                              <a:latin typeface="Cambria Math" panose="02040503050406030204" pitchFamily="18" charset="0"/>
                            </a:rPr>
                            <m:t>и</m:t>
                          </m:r>
                          <m:r>
                            <a:rPr xmlns:a="http://schemas.openxmlformats.org/drawingml/2006/main" sz="1550" i="1">
                              <a:solidFill>
                                <a:srgbClr val="000000"/>
                              </a:solidFill>
                              <a:latin typeface="Cambria Math" panose="02040503050406030204" pitchFamily="18" charset="0"/>
                            </a:rPr>
                            <m:t>п</m:t>
                          </m:r>
                          <m:r>
                            <a:rPr xmlns:a="http://schemas.openxmlformats.org/drawingml/2006/main" sz="1550" i="1">
                              <a:solidFill>
                                <a:srgbClr val="000000"/>
                              </a:solidFill>
                              <a:latin typeface="Cambria Math" panose="02040503050406030204" pitchFamily="18" charset="0"/>
                            </a:rPr>
                            <m:t>с</m:t>
                          </m:r>
                          <m:r>
                            <a:rPr xmlns:a="http://schemas.openxmlformats.org/drawingml/2006/main" sz="1550" i="1">
                              <a:solidFill>
                                <a:srgbClr val="000000"/>
                              </a:solidFill>
                              <a:latin typeface="Cambria Math" panose="02040503050406030204" pitchFamily="18" charset="0"/>
                            </a:rPr>
                            <m:t>а</m:t>
                          </m:r>
                        </m:e>
                        <m:e>
                          <m:r>
                            <a:rPr xmlns:a="http://schemas.openxmlformats.org/drawingml/2006/main" sz="1550" i="1">
                              <a:solidFill>
                                <a:srgbClr val="000000"/>
                              </a:solidFill>
                              <a:latin typeface="Cambria Math" panose="02040503050406030204" pitchFamily="18" charset="0"/>
                            </a:rPr>
                            <m:t>1</m:t>
                          </m:r>
                          <m:r>
                            <a:rPr xmlns:a="http://schemas.openxmlformats.org/drawingml/2006/main" sz="1550" i="1">
                              <a:solidFill>
                                <a:srgbClr val="000000"/>
                              </a:solidFill>
                              <a:latin typeface="Cambria Math" panose="02040503050406030204" pitchFamily="18" charset="0"/>
                            </a:rPr>
                            <m:t>,</m:t>
                          </m:r>
                          <m:r>
                            <a:rPr xmlns:a="http://schemas.openxmlformats.org/drawingml/2006/main" sz="1550" i="1">
                              <a:solidFill>
                                <a:srgbClr val="000000"/>
                              </a:solidFill>
                              <a:latin typeface="Cambria Math" panose="02040503050406030204" pitchFamily="18" charset="0"/>
                            </a:rPr>
                            <m:t/>
                          </m:r>
                          <m:r>
                            <a:rPr xmlns:a="http://schemas.openxmlformats.org/drawingml/2006/main" sz="1550" i="1">
                              <a:solidFill>
                                <a:srgbClr val="000000"/>
                              </a:solidFill>
                              <a:latin typeface="Cambria Math" panose="02040503050406030204" pitchFamily="18" charset="0"/>
                            </a:rPr>
                            <m:t>в</m:t>
                          </m:r>
                          <m:r>
                            <a:rPr xmlns:a="http://schemas.openxmlformats.org/drawingml/2006/main" sz="1550" i="1">
                              <a:solidFill>
                                <a:srgbClr val="000000"/>
                              </a:solidFill>
                              <a:latin typeface="Cambria Math" panose="02040503050406030204" pitchFamily="18" charset="0"/>
                            </a:rPr>
                            <m:t>н</m:t>
                          </m:r>
                          <m:r>
                            <a:rPr xmlns:a="http://schemas.openxmlformats.org/drawingml/2006/main" sz="1550" i="1">
                              <a:solidFill>
                                <a:srgbClr val="000000"/>
                              </a:solidFill>
                              <a:latin typeface="Cambria Math" panose="02040503050406030204" pitchFamily="18" charset="0"/>
                            </a:rPr>
                            <m:t>у</m:t>
                          </m:r>
                          <m:r>
                            <a:rPr xmlns:a="http://schemas.openxmlformats.org/drawingml/2006/main" sz="1550" i="1">
                              <a:solidFill>
                                <a:srgbClr val="000000"/>
                              </a:solidFill>
                              <a:latin typeface="Cambria Math" panose="02040503050406030204" pitchFamily="18" charset="0"/>
                            </a:rPr>
                            <m:t>т</m:t>
                          </m:r>
                          <m:r>
                            <a:rPr xmlns:a="http://schemas.openxmlformats.org/drawingml/2006/main" sz="1550" i="1">
                              <a:solidFill>
                                <a:srgbClr val="000000"/>
                              </a:solidFill>
                              <a:latin typeface="Cambria Math" panose="02040503050406030204" pitchFamily="18" charset="0"/>
                            </a:rPr>
                            <m:t>р</m:t>
                          </m:r>
                          <m:r>
                            <a:rPr xmlns:a="http://schemas.openxmlformats.org/drawingml/2006/main" sz="1550" i="1">
                              <a:solidFill>
                                <a:srgbClr val="000000"/>
                              </a:solidFill>
                              <a:latin typeface="Cambria Math" panose="02040503050406030204" pitchFamily="18" charset="0"/>
                            </a:rPr>
                            <m:t>и</m:t>
                          </m:r>
                          <m:r>
                            <a:rPr xmlns:a="http://schemas.openxmlformats.org/drawingml/2006/main" sz="1550" i="1">
                              <a:solidFill>
                                <a:srgbClr val="000000"/>
                              </a:solidFill>
                              <a:latin typeface="Cambria Math" panose="02040503050406030204" pitchFamily="18" charset="0"/>
                            </a:rPr>
                            <m:t/>
                          </m:r>
                          <m:r>
                            <a:rPr xmlns:a="http://schemas.openxmlformats.org/drawingml/2006/main" sz="1550" i="1">
                              <a:solidFill>
                                <a:srgbClr val="000000"/>
                              </a:solidFill>
                              <a:latin typeface="Cambria Math" panose="02040503050406030204" pitchFamily="18" charset="0"/>
                            </a:rPr>
                            <m:t>э</m:t>
                          </m:r>
                          <m:r>
                            <a:rPr xmlns:a="http://schemas.openxmlformats.org/drawingml/2006/main" sz="1550" i="1">
                              <a:solidFill>
                                <a:srgbClr val="000000"/>
                              </a:solidFill>
                              <a:latin typeface="Cambria Math" panose="02040503050406030204" pitchFamily="18" charset="0"/>
                            </a:rPr>
                            <m:t>л</m:t>
                          </m:r>
                          <m:r>
                            <a:rPr xmlns:a="http://schemas.openxmlformats.org/drawingml/2006/main" sz="1550" i="1">
                              <a:solidFill>
                                <a:srgbClr val="000000"/>
                              </a:solidFill>
                              <a:latin typeface="Cambria Math" panose="02040503050406030204" pitchFamily="18" charset="0"/>
                            </a:rPr>
                            <m:t>л</m:t>
                          </m:r>
                          <m:r>
                            <a:rPr xmlns:a="http://schemas.openxmlformats.org/drawingml/2006/main" sz="1550" i="1">
                              <a:solidFill>
                                <a:srgbClr val="000000"/>
                              </a:solidFill>
                              <a:latin typeface="Cambria Math" panose="02040503050406030204" pitchFamily="18" charset="0"/>
                            </a:rPr>
                            <m:t>и</m:t>
                          </m:r>
                          <m:r>
                            <a:rPr xmlns:a="http://schemas.openxmlformats.org/drawingml/2006/main" sz="1550" i="1">
                              <a:solidFill>
                                <a:srgbClr val="000000"/>
                              </a:solidFill>
                              <a:latin typeface="Cambria Math" panose="02040503050406030204" pitchFamily="18" charset="0"/>
                            </a:rPr>
                            <m:t>п</m:t>
                          </m:r>
                          <m:r>
                            <a:rPr xmlns:a="http://schemas.openxmlformats.org/drawingml/2006/main" sz="1550" i="1">
                              <a:solidFill>
                                <a:srgbClr val="000000"/>
                              </a:solidFill>
                              <a:latin typeface="Cambria Math" panose="02040503050406030204" pitchFamily="18" charset="0"/>
                            </a:rPr>
                            <m:t>с</m:t>
                          </m:r>
                          <m:r>
                            <a:rPr xmlns:a="http://schemas.openxmlformats.org/drawingml/2006/main" sz="1550" i="1">
                              <a:solidFill>
                                <a:srgbClr val="000000"/>
                              </a:solidFill>
                              <a:latin typeface="Cambria Math" panose="02040503050406030204" pitchFamily="18" charset="0"/>
                            </a:rPr>
                            <m:t>а</m:t>
                          </m:r>
                        </m:e>
                      </m:eqArr>
                    </m:e>
                  </m:d>
                </m:oMath>
              </m:oMathPara>
            </a14:m>
            <a:endParaRPr sz="1300"/>
          </a:p>
        </p:txBody>
      </p:sp>
      <p:pic>
        <p:nvPicPr>
          <p:cNvPr id="247" name="Рисунок 16" descr="Рисунок 16"/>
          <p:cNvPicPr>
            <a:picLocks noChangeAspect="1"/>
          </p:cNvPicPr>
          <p:nvPr/>
        </p:nvPicPr>
        <p:blipFill>
          <a:blip r:embed="rId3">
            <a:extLst/>
          </a:blip>
          <a:srcRect l="3988" t="1535" r="4478" b="4826"/>
          <a:stretch>
            <a:fillRect/>
          </a:stretch>
        </p:blipFill>
        <p:spPr>
          <a:xfrm>
            <a:off x="5853407" y="1252377"/>
            <a:ext cx="2861968" cy="1951877"/>
          </a:xfrm>
          <a:prstGeom prst="rect">
            <a:avLst/>
          </a:prstGeom>
          <a:ln w="12700">
            <a:miter lim="400000"/>
          </a:ln>
        </p:spPr>
      </p:pic>
      <p:pic>
        <p:nvPicPr>
          <p:cNvPr id="248" name="Рисунок 18" descr="Рисунок 18"/>
          <p:cNvPicPr>
            <a:picLocks noChangeAspect="1"/>
          </p:cNvPicPr>
          <p:nvPr/>
        </p:nvPicPr>
        <p:blipFill>
          <a:blip r:embed="rId4">
            <a:extLst/>
          </a:blip>
          <a:srcRect l="7039" t="7260" r="5243" b="8530"/>
          <a:stretch>
            <a:fillRect/>
          </a:stretch>
        </p:blipFill>
        <p:spPr>
          <a:xfrm>
            <a:off x="428624" y="1689400"/>
            <a:ext cx="2103965" cy="1514853"/>
          </a:xfrm>
          <a:prstGeom prst="rect">
            <a:avLst/>
          </a:prstGeom>
          <a:ln w="12700">
            <a:miter lim="400000"/>
          </a:ln>
        </p:spPr>
      </p:pic>
      <p:sp>
        <p:nvSpPr>
          <p:cNvPr id="249" name="TextBox 19"/>
          <p:cNvSpPr txBox="1"/>
          <p:nvPr/>
        </p:nvSpPr>
        <p:spPr>
          <a:xfrm>
            <a:off x="3437707" y="5232839"/>
            <a:ext cx="2471861" cy="132405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14:m>
              <m:oMath>
                <m:r>
                  <a:rPr xmlns:a="http://schemas.openxmlformats.org/drawingml/2006/main" sz="2150" i="1">
                    <a:solidFill>
                      <a:srgbClr val="000000"/>
                    </a:solidFill>
                    <a:latin typeface="Cambria Math" panose="02040503050406030204" pitchFamily="18" charset="0"/>
                  </a:rPr>
                  <m:t>𝜔</m:t>
                </m:r>
                <m:r>
                  <a:rPr xmlns:a="http://schemas.openxmlformats.org/drawingml/2006/main" sz="2150" i="1">
                    <a:solidFill>
                      <a:srgbClr val="000000"/>
                    </a:solidFill>
                    <a:latin typeface="Cambria Math" panose="02040503050406030204" pitchFamily="18" charset="0"/>
                  </a:rPr>
                  <m:t>−</m:t>
                </m:r>
              </m:oMath>
            </a14:m>
            <a:r>
              <a:rPr sz="1300"/>
              <a:t>параметр релаксации</a:t>
            </a:r>
            <a:endParaRPr sz="1300"/>
          </a:p>
          <a:p>
            <a:pPr/>
            <a14:m>
              <m:oMath>
                <m:r>
                  <a:rPr xmlns:a="http://schemas.openxmlformats.org/drawingml/2006/main" sz="1550" i="1">
                    <a:solidFill>
                      <a:srgbClr val="000000"/>
                    </a:solidFill>
                    <a:latin typeface="Cambria Math" panose="02040503050406030204" pitchFamily="18" charset="0"/>
                  </a:rPr>
                  <m:t>𝜈</m:t>
                </m:r>
                <m:r>
                  <a:rPr xmlns:a="http://schemas.openxmlformats.org/drawingml/2006/main" sz="1550" i="1">
                    <a:solidFill>
                      <a:srgbClr val="000000"/>
                    </a:solidFill>
                    <a:latin typeface="Cambria Math" panose="02040503050406030204" pitchFamily="18" charset="0"/>
                  </a:rPr>
                  <m:t>=</m:t>
                </m:r>
                <m:r>
                  <a:rPr xmlns:a="http://schemas.openxmlformats.org/drawingml/2006/main" sz="1550" i="1">
                    <a:solidFill>
                      <a:srgbClr val="000000"/>
                    </a:solidFill>
                    <a:latin typeface="Cambria Math" panose="02040503050406030204" pitchFamily="18" charset="0"/>
                  </a:rPr>
                  <m:t>𝛿</m:t>
                </m:r>
                <m:r>
                  <a:rPr xmlns:a="http://schemas.openxmlformats.org/drawingml/2006/main" sz="1550" i="1">
                    <a:solidFill>
                      <a:srgbClr val="000000"/>
                    </a:solidFill>
                    <a:latin typeface="Cambria Math" panose="02040503050406030204" pitchFamily="18" charset="0"/>
                  </a:rPr>
                  <m:t>𝑡</m:t>
                </m:r>
                <m:r>
                  <a:rPr xmlns:a="http://schemas.openxmlformats.org/drawingml/2006/main" sz="1550" i="1">
                    <a:solidFill>
                      <a:srgbClr val="000000"/>
                    </a:solidFill>
                    <a:latin typeface="Cambria Math" panose="02040503050406030204" pitchFamily="18" charset="0"/>
                  </a:rPr>
                  <m:t>⋅</m:t>
                </m:r>
                <m:sSubSup>
                  <m:e>
                    <m:r>
                      <a:rPr xmlns:a="http://schemas.openxmlformats.org/drawingml/2006/main" sz="1550" i="1">
                        <a:solidFill>
                          <a:srgbClr val="000000"/>
                        </a:solidFill>
                        <a:latin typeface="Cambria Math" panose="02040503050406030204" pitchFamily="18" charset="0"/>
                      </a:rPr>
                      <m:t>𝑐</m:t>
                    </m:r>
                  </m:e>
                  <m:sub>
                    <m:r>
                      <a:rPr xmlns:a="http://schemas.openxmlformats.org/drawingml/2006/main" sz="1550" i="1">
                        <a:solidFill>
                          <a:srgbClr val="000000"/>
                        </a:solidFill>
                        <a:latin typeface="Cambria Math" panose="02040503050406030204" pitchFamily="18" charset="0"/>
                      </a:rPr>
                      <m:t>𝑠</m:t>
                    </m:r>
                  </m:sub>
                  <m:sup>
                    <m:r>
                      <a:rPr xmlns:a="http://schemas.openxmlformats.org/drawingml/2006/main" sz="1550" i="1">
                        <a:solidFill>
                          <a:srgbClr val="000000"/>
                        </a:solidFill>
                        <a:latin typeface="Cambria Math" panose="02040503050406030204" pitchFamily="18" charset="0"/>
                      </a:rPr>
                      <m:t>2</m:t>
                    </m:r>
                  </m:sup>
                </m:sSubSup>
                <m:d>
                  <m:dPr>
                    <m:ctrlPr>
                      <a:rPr xmlns:a="http://schemas.openxmlformats.org/drawingml/2006/main" sz="1550" i="1">
                        <a:solidFill>
                          <a:srgbClr val="000000"/>
                        </a:solidFill>
                        <a:latin typeface="Cambria Math" panose="02040503050406030204" pitchFamily="18" charset="0"/>
                      </a:rPr>
                    </m:ctrlPr>
                  </m:dPr>
                  <m:e>
                    <m:f>
                      <m:fPr>
                        <m:ctrlPr>
                          <a:rPr xmlns:a="http://schemas.openxmlformats.org/drawingml/2006/main" sz="1550" i="1">
                            <a:solidFill>
                              <a:srgbClr val="000000"/>
                            </a:solidFill>
                            <a:latin typeface="Cambria Math" panose="02040503050406030204" pitchFamily="18" charset="0"/>
                          </a:rPr>
                        </m:ctrlPr>
                        <m:type m:val="bar"/>
                      </m:fPr>
                      <m:num>
                        <m:r>
                          <a:rPr xmlns:a="http://schemas.openxmlformats.org/drawingml/2006/main" sz="1550" i="1">
                            <a:solidFill>
                              <a:srgbClr val="000000"/>
                            </a:solidFill>
                            <a:latin typeface="Cambria Math" panose="02040503050406030204" pitchFamily="18" charset="0"/>
                          </a:rPr>
                          <m:t>1</m:t>
                        </m:r>
                      </m:num>
                      <m:den>
                        <m:r>
                          <a:rPr xmlns:a="http://schemas.openxmlformats.org/drawingml/2006/main" sz="1550" i="1">
                            <a:solidFill>
                              <a:srgbClr val="000000"/>
                            </a:solidFill>
                            <a:latin typeface="Cambria Math" panose="02040503050406030204" pitchFamily="18" charset="0"/>
                          </a:rPr>
                          <m:t>𝜔</m:t>
                        </m:r>
                      </m:den>
                    </m:f>
                    <m:r>
                      <a:rPr xmlns:a="http://schemas.openxmlformats.org/drawingml/2006/main" sz="1550" i="1">
                        <a:solidFill>
                          <a:srgbClr val="000000"/>
                        </a:solidFill>
                        <a:latin typeface="Cambria Math" panose="02040503050406030204" pitchFamily="18" charset="0"/>
                      </a:rPr>
                      <m:t>−</m:t>
                    </m:r>
                    <m:f>
                      <m:fPr>
                        <m:ctrlPr>
                          <a:rPr xmlns:a="http://schemas.openxmlformats.org/drawingml/2006/main" sz="1550" i="1">
                            <a:solidFill>
                              <a:srgbClr val="000000"/>
                            </a:solidFill>
                            <a:latin typeface="Cambria Math" panose="02040503050406030204" pitchFamily="18" charset="0"/>
                          </a:rPr>
                        </m:ctrlPr>
                        <m:type m:val="bar"/>
                      </m:fPr>
                      <m:num>
                        <m:r>
                          <a:rPr xmlns:a="http://schemas.openxmlformats.org/drawingml/2006/main" sz="1550" i="1">
                            <a:solidFill>
                              <a:srgbClr val="000000"/>
                            </a:solidFill>
                            <a:latin typeface="Cambria Math" panose="02040503050406030204" pitchFamily="18" charset="0"/>
                          </a:rPr>
                          <m:t>1</m:t>
                        </m:r>
                      </m:num>
                      <m:den>
                        <m:r>
                          <a:rPr xmlns:a="http://schemas.openxmlformats.org/drawingml/2006/main" sz="1550" i="1">
                            <a:solidFill>
                              <a:srgbClr val="000000"/>
                            </a:solidFill>
                            <a:latin typeface="Cambria Math" panose="02040503050406030204" pitchFamily="18" charset="0"/>
                          </a:rPr>
                          <m:t>2</m:t>
                        </m:r>
                      </m:den>
                    </m:f>
                  </m:e>
                </m:d>
                <m:r>
                  <a:rPr xmlns:a="http://schemas.openxmlformats.org/drawingml/2006/main" sz="1550" i="1">
                    <a:solidFill>
                      <a:srgbClr val="000000"/>
                    </a:solidFill>
                    <a:latin typeface="Cambria Math" panose="02040503050406030204" pitchFamily="18" charset="0"/>
                  </a:rPr>
                  <m:t>−</m:t>
                </m:r>
              </m:oMath>
            </a14:m>
            <a:r>
              <a:rPr sz="1300"/>
              <a:t>вязкость</a:t>
            </a:r>
            <a:endParaRPr sz="1300"/>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251" name="Номер слайда 3"/>
          <p:cNvSpPr txBox="1"/>
          <p:nvPr>
            <p:ph type="sldNum" sz="quarter" idx="2"/>
          </p:nvPr>
        </p:nvSpPr>
        <p:spPr>
          <a:xfrm>
            <a:off x="8239304" y="6528093"/>
            <a:ext cx="170059" cy="22851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268" name="Группа 46"/>
          <p:cNvGrpSpPr/>
          <p:nvPr/>
        </p:nvGrpSpPr>
        <p:grpSpPr>
          <a:xfrm>
            <a:off x="1478000" y="2359569"/>
            <a:ext cx="1854243" cy="1857082"/>
            <a:chOff x="0" y="0"/>
            <a:chExt cx="1854242" cy="1857081"/>
          </a:xfrm>
        </p:grpSpPr>
        <p:sp>
          <p:nvSpPr>
            <p:cNvPr id="252" name="Прямоугольник 4"/>
            <p:cNvSpPr/>
            <p:nvPr/>
          </p:nvSpPr>
          <p:spPr>
            <a:xfrm>
              <a:off x="63353" y="66192"/>
              <a:ext cx="1731476" cy="1731475"/>
            </a:xfrm>
            <a:prstGeom prst="rect">
              <a:avLst/>
            </a:prstGeom>
            <a:noFill/>
            <a:ln w="38100" cap="flat">
              <a:solidFill>
                <a:srgbClr val="000000"/>
              </a:solidFill>
              <a:prstDash val="solid"/>
              <a:round/>
            </a:ln>
            <a:effectLst/>
          </p:spPr>
          <p:txBody>
            <a:bodyPr wrap="square" lIns="45719" tIns="45719" rIns="45719" bIns="45719" numCol="1" anchor="ctr">
              <a:noAutofit/>
            </a:bodyPr>
            <a:lstStyle/>
            <a:p>
              <a:pPr algn="ctr">
                <a:defRPr sz="1300">
                  <a:solidFill>
                    <a:srgbClr val="FFFFFF"/>
                  </a:solidFill>
                </a:defRPr>
              </a:pPr>
            </a:p>
          </p:txBody>
        </p:sp>
        <p:sp>
          <p:nvSpPr>
            <p:cNvPr id="253" name="Прямая соединительная линия 6"/>
            <p:cNvSpPr/>
            <p:nvPr/>
          </p:nvSpPr>
          <p:spPr>
            <a:xfrm flipH="1">
              <a:off x="929091" y="66192"/>
              <a:ext cx="1" cy="1731475"/>
            </a:xfrm>
            <a:prstGeom prst="line">
              <a:avLst/>
            </a:prstGeom>
            <a:noFill/>
            <a:ln w="38100" cap="flat">
              <a:solidFill>
                <a:srgbClr val="000000"/>
              </a:solidFill>
              <a:prstDash val="solid"/>
              <a:round/>
            </a:ln>
            <a:effectLst/>
          </p:spPr>
          <p:txBody>
            <a:bodyPr wrap="square" lIns="45719" tIns="45719" rIns="45719" bIns="45719" numCol="1" anchor="t">
              <a:noAutofit/>
            </a:bodyPr>
            <a:lstStyle/>
            <a:p>
              <a:pPr/>
            </a:p>
          </p:txBody>
        </p:sp>
        <p:sp>
          <p:nvSpPr>
            <p:cNvPr id="254" name="Прямая соединительная линия 8"/>
            <p:cNvSpPr/>
            <p:nvPr/>
          </p:nvSpPr>
          <p:spPr>
            <a:xfrm>
              <a:off x="63353" y="931930"/>
              <a:ext cx="1731476" cy="1"/>
            </a:xfrm>
            <a:prstGeom prst="line">
              <a:avLst/>
            </a:prstGeom>
            <a:noFill/>
            <a:ln w="38100" cap="flat">
              <a:solidFill>
                <a:srgbClr val="000000"/>
              </a:solidFill>
              <a:prstDash val="solid"/>
              <a:round/>
            </a:ln>
            <a:effectLst/>
          </p:spPr>
          <p:txBody>
            <a:bodyPr wrap="square" lIns="45719" tIns="45719" rIns="45719" bIns="45719" numCol="1" anchor="t">
              <a:noAutofit/>
            </a:bodyPr>
            <a:lstStyle/>
            <a:p>
              <a:pPr/>
            </a:p>
          </p:txBody>
        </p:sp>
        <p:sp>
          <p:nvSpPr>
            <p:cNvPr id="255" name="Равнобедренный треугольник 11"/>
            <p:cNvSpPr/>
            <p:nvPr/>
          </p:nvSpPr>
          <p:spPr>
            <a:xfrm rot="10800000">
              <a:off x="810263" y="1262362"/>
              <a:ext cx="237655" cy="204875"/>
            </a:xfrm>
            <a:prstGeom prst="triangle">
              <a:avLst/>
            </a:prstGeom>
            <a:solidFill>
              <a:srgbClr val="000000"/>
            </a:solidFill>
            <a:ln w="15875" cap="flat">
              <a:solidFill>
                <a:srgbClr val="000000"/>
              </a:solidFill>
              <a:prstDash val="solid"/>
              <a:round/>
            </a:ln>
            <a:effectLst/>
          </p:spPr>
          <p:txBody>
            <a:bodyPr wrap="square" lIns="45719" tIns="45719" rIns="45719" bIns="45719" numCol="1" anchor="ctr">
              <a:noAutofit/>
            </a:bodyPr>
            <a:lstStyle/>
            <a:p>
              <a:pPr algn="ctr">
                <a:defRPr sz="1300">
                  <a:solidFill>
                    <a:srgbClr val="FFFFFF"/>
                  </a:solidFill>
                </a:defRPr>
              </a:pPr>
            </a:p>
          </p:txBody>
        </p:sp>
        <p:sp>
          <p:nvSpPr>
            <p:cNvPr id="256" name="Равнобедренный треугольник 12"/>
            <p:cNvSpPr/>
            <p:nvPr/>
          </p:nvSpPr>
          <p:spPr>
            <a:xfrm rot="16200000">
              <a:off x="377395" y="829492"/>
              <a:ext cx="237655" cy="204875"/>
            </a:xfrm>
            <a:prstGeom prst="triangle">
              <a:avLst/>
            </a:prstGeom>
            <a:solidFill>
              <a:srgbClr val="000000"/>
            </a:solidFill>
            <a:ln w="15875" cap="flat">
              <a:solidFill>
                <a:srgbClr val="000000"/>
              </a:solidFill>
              <a:prstDash val="solid"/>
              <a:round/>
            </a:ln>
            <a:effectLst/>
          </p:spPr>
          <p:txBody>
            <a:bodyPr wrap="square" lIns="45719" tIns="45719" rIns="45719" bIns="45719" numCol="1" anchor="ctr">
              <a:noAutofit/>
            </a:bodyPr>
            <a:lstStyle/>
            <a:p>
              <a:pPr algn="ctr">
                <a:defRPr sz="1300">
                  <a:solidFill>
                    <a:srgbClr val="FFFFFF"/>
                  </a:solidFill>
                </a:defRPr>
              </a:pPr>
            </a:p>
          </p:txBody>
        </p:sp>
        <p:sp>
          <p:nvSpPr>
            <p:cNvPr id="257" name="Равнобедренный треугольник 13"/>
            <p:cNvSpPr/>
            <p:nvPr/>
          </p:nvSpPr>
          <p:spPr>
            <a:xfrm>
              <a:off x="810263" y="396624"/>
              <a:ext cx="237655" cy="204875"/>
            </a:xfrm>
            <a:prstGeom prst="triangle">
              <a:avLst/>
            </a:prstGeom>
            <a:solidFill>
              <a:srgbClr val="000000"/>
            </a:solidFill>
            <a:ln w="15875" cap="flat">
              <a:solidFill>
                <a:srgbClr val="000000"/>
              </a:solidFill>
              <a:prstDash val="solid"/>
              <a:round/>
            </a:ln>
            <a:effectLst/>
          </p:spPr>
          <p:txBody>
            <a:bodyPr wrap="square" lIns="45719" tIns="45719" rIns="45719" bIns="45719" numCol="1" anchor="ctr">
              <a:noAutofit/>
            </a:bodyPr>
            <a:lstStyle/>
            <a:p>
              <a:pPr algn="ctr">
                <a:defRPr sz="1300">
                  <a:solidFill>
                    <a:srgbClr val="FFFFFF"/>
                  </a:solidFill>
                </a:defRPr>
              </a:pPr>
            </a:p>
          </p:txBody>
        </p:sp>
        <p:sp>
          <p:nvSpPr>
            <p:cNvPr id="258" name="Равнобедренный треугольник 14"/>
            <p:cNvSpPr/>
            <p:nvPr/>
          </p:nvSpPr>
          <p:spPr>
            <a:xfrm rot="5400000">
              <a:off x="1240869" y="829491"/>
              <a:ext cx="237655" cy="204876"/>
            </a:xfrm>
            <a:prstGeom prst="triangle">
              <a:avLst/>
            </a:prstGeom>
            <a:solidFill>
              <a:srgbClr val="000000"/>
            </a:solidFill>
            <a:ln w="15875" cap="flat">
              <a:solidFill>
                <a:srgbClr val="000000"/>
              </a:solidFill>
              <a:prstDash val="solid"/>
              <a:round/>
            </a:ln>
            <a:effectLst/>
          </p:spPr>
          <p:txBody>
            <a:bodyPr wrap="square" lIns="45719" tIns="45719" rIns="45719" bIns="45719" numCol="1" anchor="ctr">
              <a:noAutofit/>
            </a:bodyPr>
            <a:lstStyle/>
            <a:p>
              <a:pPr algn="ctr">
                <a:defRPr sz="1300">
                  <a:solidFill>
                    <a:srgbClr val="FFFFFF"/>
                  </a:solidFill>
                </a:defRPr>
              </a:pPr>
            </a:p>
          </p:txBody>
        </p:sp>
        <p:sp>
          <p:nvSpPr>
            <p:cNvPr id="259" name="Овал 17"/>
            <p:cNvSpPr/>
            <p:nvPr/>
          </p:nvSpPr>
          <p:spPr>
            <a:xfrm>
              <a:off x="1728634" y="868008"/>
              <a:ext cx="123335" cy="123335"/>
            </a:xfrm>
            <a:prstGeom prst="ellipse">
              <a:avLst/>
            </a:prstGeom>
            <a:solidFill>
              <a:srgbClr val="000000"/>
            </a:solidFill>
            <a:ln w="15875" cap="flat">
              <a:solidFill>
                <a:srgbClr val="000000"/>
              </a:solidFill>
              <a:prstDash val="solid"/>
              <a:round/>
            </a:ln>
            <a:effectLst/>
          </p:spPr>
          <p:txBody>
            <a:bodyPr wrap="square" lIns="45719" tIns="45719" rIns="45719" bIns="45719" numCol="1" anchor="ctr">
              <a:noAutofit/>
            </a:bodyPr>
            <a:lstStyle/>
            <a:p>
              <a:pPr algn="ctr">
                <a:defRPr sz="1300">
                  <a:solidFill>
                    <a:srgbClr val="FFFFFF"/>
                  </a:solidFill>
                </a:defRPr>
              </a:pPr>
            </a:p>
          </p:txBody>
        </p:sp>
        <p:sp>
          <p:nvSpPr>
            <p:cNvPr id="260" name="Овал 18"/>
            <p:cNvSpPr/>
            <p:nvPr/>
          </p:nvSpPr>
          <p:spPr>
            <a:xfrm>
              <a:off x="1730908" y="6780"/>
              <a:ext cx="123335" cy="123335"/>
            </a:xfrm>
            <a:prstGeom prst="ellipse">
              <a:avLst/>
            </a:prstGeom>
            <a:solidFill>
              <a:srgbClr val="000000"/>
            </a:solidFill>
            <a:ln w="15875" cap="flat">
              <a:solidFill>
                <a:srgbClr val="000000"/>
              </a:solidFill>
              <a:prstDash val="solid"/>
              <a:round/>
            </a:ln>
            <a:effectLst/>
          </p:spPr>
          <p:txBody>
            <a:bodyPr wrap="square" lIns="45719" tIns="45719" rIns="45719" bIns="45719" numCol="1" anchor="ctr">
              <a:noAutofit/>
            </a:bodyPr>
            <a:lstStyle/>
            <a:p>
              <a:pPr algn="ctr">
                <a:defRPr sz="1300">
                  <a:solidFill>
                    <a:srgbClr val="FFFFFF"/>
                  </a:solidFill>
                </a:defRPr>
              </a:pPr>
            </a:p>
          </p:txBody>
        </p:sp>
        <p:sp>
          <p:nvSpPr>
            <p:cNvPr id="261" name="Овал 19"/>
            <p:cNvSpPr/>
            <p:nvPr/>
          </p:nvSpPr>
          <p:spPr>
            <a:xfrm>
              <a:off x="862898" y="868008"/>
              <a:ext cx="123335" cy="123335"/>
            </a:xfrm>
            <a:prstGeom prst="ellipse">
              <a:avLst/>
            </a:prstGeom>
            <a:solidFill>
              <a:srgbClr val="000000"/>
            </a:solidFill>
            <a:ln w="15875" cap="flat">
              <a:solidFill>
                <a:srgbClr val="000000"/>
              </a:solidFill>
              <a:prstDash val="solid"/>
              <a:round/>
            </a:ln>
            <a:effectLst/>
          </p:spPr>
          <p:txBody>
            <a:bodyPr wrap="square" lIns="45719" tIns="45719" rIns="45719" bIns="45719" numCol="1" anchor="ctr">
              <a:noAutofit/>
            </a:bodyPr>
            <a:lstStyle/>
            <a:p>
              <a:pPr algn="ctr">
                <a:defRPr sz="1300">
                  <a:solidFill>
                    <a:srgbClr val="FFFFFF"/>
                  </a:solidFill>
                </a:defRPr>
              </a:pPr>
            </a:p>
          </p:txBody>
        </p:sp>
        <p:sp>
          <p:nvSpPr>
            <p:cNvPr id="262" name="Овал 20"/>
            <p:cNvSpPr/>
            <p:nvPr/>
          </p:nvSpPr>
          <p:spPr>
            <a:xfrm>
              <a:off x="867423" y="6780"/>
              <a:ext cx="123335" cy="123335"/>
            </a:xfrm>
            <a:prstGeom prst="ellipse">
              <a:avLst/>
            </a:prstGeom>
            <a:solidFill>
              <a:srgbClr val="000000"/>
            </a:solidFill>
            <a:ln w="15875" cap="flat">
              <a:solidFill>
                <a:srgbClr val="000000"/>
              </a:solidFill>
              <a:prstDash val="solid"/>
              <a:round/>
            </a:ln>
            <a:effectLst/>
          </p:spPr>
          <p:txBody>
            <a:bodyPr wrap="square" lIns="45719" tIns="45719" rIns="45719" bIns="45719" numCol="1" anchor="ctr">
              <a:noAutofit/>
            </a:bodyPr>
            <a:lstStyle/>
            <a:p>
              <a:pPr algn="ctr">
                <a:defRPr sz="1300">
                  <a:solidFill>
                    <a:srgbClr val="FFFFFF"/>
                  </a:solidFill>
                </a:defRPr>
              </a:pPr>
            </a:p>
          </p:txBody>
        </p:sp>
        <p:sp>
          <p:nvSpPr>
            <p:cNvPr id="263" name="Овал 21"/>
            <p:cNvSpPr/>
            <p:nvPr/>
          </p:nvSpPr>
          <p:spPr>
            <a:xfrm>
              <a:off x="0" y="0"/>
              <a:ext cx="123335" cy="123335"/>
            </a:xfrm>
            <a:prstGeom prst="ellipse">
              <a:avLst/>
            </a:prstGeom>
            <a:solidFill>
              <a:srgbClr val="000000"/>
            </a:solidFill>
            <a:ln w="15875" cap="flat">
              <a:solidFill>
                <a:srgbClr val="000000"/>
              </a:solidFill>
              <a:prstDash val="solid"/>
              <a:round/>
            </a:ln>
            <a:effectLst/>
          </p:spPr>
          <p:txBody>
            <a:bodyPr wrap="square" lIns="45719" tIns="45719" rIns="45719" bIns="45719" numCol="1" anchor="ctr">
              <a:noAutofit/>
            </a:bodyPr>
            <a:lstStyle/>
            <a:p>
              <a:pPr algn="ctr">
                <a:defRPr sz="1300">
                  <a:solidFill>
                    <a:srgbClr val="FFFFFF"/>
                  </a:solidFill>
                </a:defRPr>
              </a:pPr>
            </a:p>
          </p:txBody>
        </p:sp>
        <p:sp>
          <p:nvSpPr>
            <p:cNvPr id="264" name="Овал 22"/>
            <p:cNvSpPr/>
            <p:nvPr/>
          </p:nvSpPr>
          <p:spPr>
            <a:xfrm>
              <a:off x="0" y="870262"/>
              <a:ext cx="123335" cy="123335"/>
            </a:xfrm>
            <a:prstGeom prst="ellipse">
              <a:avLst/>
            </a:prstGeom>
            <a:solidFill>
              <a:srgbClr val="000000"/>
            </a:solidFill>
            <a:ln w="15875" cap="flat">
              <a:solidFill>
                <a:srgbClr val="000000"/>
              </a:solidFill>
              <a:prstDash val="solid"/>
              <a:round/>
            </a:ln>
            <a:effectLst/>
          </p:spPr>
          <p:txBody>
            <a:bodyPr wrap="square" lIns="45719" tIns="45719" rIns="45719" bIns="45719" numCol="1" anchor="ctr">
              <a:noAutofit/>
            </a:bodyPr>
            <a:lstStyle/>
            <a:p>
              <a:pPr algn="ctr">
                <a:defRPr sz="1300">
                  <a:solidFill>
                    <a:srgbClr val="FFFFFF"/>
                  </a:solidFill>
                </a:defRPr>
              </a:pPr>
            </a:p>
          </p:txBody>
        </p:sp>
        <p:sp>
          <p:nvSpPr>
            <p:cNvPr id="265" name="Овал 23"/>
            <p:cNvSpPr/>
            <p:nvPr/>
          </p:nvSpPr>
          <p:spPr>
            <a:xfrm>
              <a:off x="0" y="1729208"/>
              <a:ext cx="123335" cy="123335"/>
            </a:xfrm>
            <a:prstGeom prst="ellipse">
              <a:avLst/>
            </a:prstGeom>
            <a:solidFill>
              <a:srgbClr val="000000"/>
            </a:solidFill>
            <a:ln w="15875" cap="flat">
              <a:solidFill>
                <a:srgbClr val="000000"/>
              </a:solidFill>
              <a:prstDash val="solid"/>
              <a:round/>
            </a:ln>
            <a:effectLst/>
          </p:spPr>
          <p:txBody>
            <a:bodyPr wrap="square" lIns="45719" tIns="45719" rIns="45719" bIns="45719" numCol="1" anchor="ctr">
              <a:noAutofit/>
            </a:bodyPr>
            <a:lstStyle/>
            <a:p>
              <a:pPr algn="ctr">
                <a:defRPr sz="1300">
                  <a:solidFill>
                    <a:srgbClr val="FFFFFF"/>
                  </a:solidFill>
                </a:defRPr>
              </a:pPr>
            </a:p>
          </p:txBody>
        </p:sp>
        <p:sp>
          <p:nvSpPr>
            <p:cNvPr id="266" name="Овал 24"/>
            <p:cNvSpPr/>
            <p:nvPr/>
          </p:nvSpPr>
          <p:spPr>
            <a:xfrm>
              <a:off x="867423" y="1733747"/>
              <a:ext cx="123335" cy="123335"/>
            </a:xfrm>
            <a:prstGeom prst="ellipse">
              <a:avLst/>
            </a:prstGeom>
            <a:solidFill>
              <a:srgbClr val="000000"/>
            </a:solidFill>
            <a:ln w="15875" cap="flat">
              <a:solidFill>
                <a:srgbClr val="000000"/>
              </a:solidFill>
              <a:prstDash val="solid"/>
              <a:round/>
            </a:ln>
            <a:effectLst/>
          </p:spPr>
          <p:txBody>
            <a:bodyPr wrap="square" lIns="45719" tIns="45719" rIns="45719" bIns="45719" numCol="1" anchor="ctr">
              <a:noAutofit/>
            </a:bodyPr>
            <a:lstStyle/>
            <a:p>
              <a:pPr algn="ctr">
                <a:defRPr sz="1300">
                  <a:solidFill>
                    <a:srgbClr val="FFFFFF"/>
                  </a:solidFill>
                </a:defRPr>
              </a:pPr>
            </a:p>
          </p:txBody>
        </p:sp>
        <p:sp>
          <p:nvSpPr>
            <p:cNvPr id="267" name="Овал 25"/>
            <p:cNvSpPr/>
            <p:nvPr/>
          </p:nvSpPr>
          <p:spPr>
            <a:xfrm>
              <a:off x="1730908" y="1733747"/>
              <a:ext cx="123335" cy="123335"/>
            </a:xfrm>
            <a:prstGeom prst="ellipse">
              <a:avLst/>
            </a:prstGeom>
            <a:solidFill>
              <a:srgbClr val="000000"/>
            </a:solidFill>
            <a:ln w="15875" cap="flat">
              <a:solidFill>
                <a:srgbClr val="000000"/>
              </a:solidFill>
              <a:prstDash val="solid"/>
              <a:round/>
            </a:ln>
            <a:effectLst/>
          </p:spPr>
          <p:txBody>
            <a:bodyPr wrap="square" lIns="45719" tIns="45719" rIns="45719" bIns="45719" numCol="1" anchor="ctr">
              <a:noAutofit/>
            </a:bodyPr>
            <a:lstStyle/>
            <a:p>
              <a:pPr algn="ctr">
                <a:defRPr sz="1300">
                  <a:solidFill>
                    <a:srgbClr val="FFFFFF"/>
                  </a:solidFill>
                </a:defRPr>
              </a:pPr>
            </a:p>
          </p:txBody>
        </p:sp>
      </p:grpSp>
      <p:grpSp>
        <p:nvGrpSpPr>
          <p:cNvPr id="286" name="Группа 47"/>
          <p:cNvGrpSpPr/>
          <p:nvPr/>
        </p:nvGrpSpPr>
        <p:grpSpPr>
          <a:xfrm>
            <a:off x="5048429" y="2351784"/>
            <a:ext cx="2127848" cy="1860329"/>
            <a:chOff x="0" y="10448"/>
            <a:chExt cx="2127847" cy="1860327"/>
          </a:xfrm>
        </p:grpSpPr>
        <p:sp>
          <p:nvSpPr>
            <p:cNvPr id="269" name="Овал 16"/>
            <p:cNvSpPr/>
            <p:nvPr/>
          </p:nvSpPr>
          <p:spPr>
            <a:xfrm>
              <a:off x="445012" y="22760"/>
              <a:ext cx="123335" cy="123333"/>
            </a:xfrm>
            <a:prstGeom prst="ellipse">
              <a:avLst/>
            </a:prstGeom>
            <a:solidFill>
              <a:srgbClr val="000000"/>
            </a:solidFill>
            <a:ln w="15875" cap="flat">
              <a:solidFill>
                <a:srgbClr val="000000"/>
              </a:solidFill>
              <a:prstDash val="solid"/>
              <a:round/>
            </a:ln>
            <a:effectLst/>
          </p:spPr>
          <p:txBody>
            <a:bodyPr wrap="square" lIns="45719" tIns="45719" rIns="45719" bIns="45719" numCol="1" anchor="ctr">
              <a:noAutofit/>
            </a:bodyPr>
            <a:lstStyle/>
            <a:p>
              <a:pPr algn="ctr">
                <a:defRPr sz="1300">
                  <a:solidFill>
                    <a:srgbClr val="FFFFFF"/>
                  </a:solidFill>
                </a:defRPr>
              </a:pPr>
            </a:p>
          </p:txBody>
        </p:sp>
        <p:sp>
          <p:nvSpPr>
            <p:cNvPr id="270" name="Шестиугольник 26"/>
            <p:cNvSpPr/>
            <p:nvPr/>
          </p:nvSpPr>
          <p:spPr>
            <a:xfrm>
              <a:off x="67005" y="77635"/>
              <a:ext cx="2008511" cy="173147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lnTo>
                    <a:pt x="4655" y="0"/>
                  </a:lnTo>
                  <a:lnTo>
                    <a:pt x="16945" y="0"/>
                  </a:lnTo>
                  <a:lnTo>
                    <a:pt x="21600" y="10800"/>
                  </a:lnTo>
                  <a:lnTo>
                    <a:pt x="16945" y="21600"/>
                  </a:lnTo>
                  <a:lnTo>
                    <a:pt x="4655" y="21600"/>
                  </a:lnTo>
                  <a:close/>
                </a:path>
              </a:pathLst>
            </a:custGeom>
            <a:noFill/>
            <a:ln w="38100" cap="flat">
              <a:solidFill>
                <a:srgbClr val="000000"/>
              </a:solidFill>
              <a:prstDash val="solid"/>
              <a:round/>
            </a:ln>
            <a:effectLst/>
          </p:spPr>
          <p:txBody>
            <a:bodyPr wrap="square" lIns="45719" tIns="45719" rIns="45719" bIns="45719" numCol="1" anchor="ctr">
              <a:noAutofit/>
            </a:bodyPr>
            <a:lstStyle/>
            <a:p>
              <a:pPr algn="ctr">
                <a:defRPr sz="1300">
                  <a:solidFill>
                    <a:srgbClr val="FFFFFF"/>
                  </a:solidFill>
                </a:defRPr>
              </a:pPr>
            </a:p>
          </p:txBody>
        </p:sp>
        <p:sp>
          <p:nvSpPr>
            <p:cNvPr id="271" name="Прямая соединительная линия 28"/>
            <p:cNvSpPr/>
            <p:nvPr/>
          </p:nvSpPr>
          <p:spPr>
            <a:xfrm flipV="1">
              <a:off x="499873" y="77635"/>
              <a:ext cx="1142774" cy="1731475"/>
            </a:xfrm>
            <a:prstGeom prst="line">
              <a:avLst/>
            </a:prstGeom>
            <a:noFill/>
            <a:ln w="38100" cap="flat">
              <a:solidFill>
                <a:srgbClr val="000000"/>
              </a:solidFill>
              <a:prstDash val="solid"/>
              <a:round/>
            </a:ln>
            <a:effectLst/>
          </p:spPr>
          <p:txBody>
            <a:bodyPr wrap="square" lIns="45719" tIns="45719" rIns="45719" bIns="45719" numCol="1" anchor="t">
              <a:noAutofit/>
            </a:bodyPr>
            <a:lstStyle/>
            <a:p>
              <a:pPr/>
            </a:p>
          </p:txBody>
        </p:sp>
        <p:sp>
          <p:nvSpPr>
            <p:cNvPr id="272" name="Прямая соединительная линия 30"/>
            <p:cNvSpPr/>
            <p:nvPr/>
          </p:nvSpPr>
          <p:spPr>
            <a:xfrm>
              <a:off x="67005" y="943372"/>
              <a:ext cx="2008511" cy="1"/>
            </a:xfrm>
            <a:prstGeom prst="line">
              <a:avLst/>
            </a:prstGeom>
            <a:noFill/>
            <a:ln w="38100" cap="flat">
              <a:solidFill>
                <a:srgbClr val="000000"/>
              </a:solidFill>
              <a:prstDash val="solid"/>
              <a:round/>
            </a:ln>
            <a:effectLst/>
          </p:spPr>
          <p:txBody>
            <a:bodyPr wrap="square" lIns="45719" tIns="45719" rIns="45719" bIns="45719" numCol="1" anchor="t">
              <a:noAutofit/>
            </a:bodyPr>
            <a:lstStyle/>
            <a:p>
              <a:pPr/>
            </a:p>
          </p:txBody>
        </p:sp>
        <p:sp>
          <p:nvSpPr>
            <p:cNvPr id="273" name="Прямая соединительная линия 32"/>
            <p:cNvSpPr/>
            <p:nvPr/>
          </p:nvSpPr>
          <p:spPr>
            <a:xfrm>
              <a:off x="499873" y="77636"/>
              <a:ext cx="1142774" cy="1731474"/>
            </a:xfrm>
            <a:prstGeom prst="line">
              <a:avLst/>
            </a:prstGeom>
            <a:noFill/>
            <a:ln w="38100" cap="flat">
              <a:solidFill>
                <a:srgbClr val="000000"/>
              </a:solidFill>
              <a:prstDash val="solid"/>
              <a:round/>
            </a:ln>
            <a:effectLst/>
          </p:spPr>
          <p:txBody>
            <a:bodyPr wrap="square" lIns="45719" tIns="45719" rIns="45719" bIns="45719" numCol="1" anchor="t">
              <a:noAutofit/>
            </a:bodyPr>
            <a:lstStyle/>
            <a:p>
              <a:pPr/>
            </a:p>
          </p:txBody>
        </p:sp>
        <p:sp>
          <p:nvSpPr>
            <p:cNvPr id="274" name="Равнобедренный треугольник 33"/>
            <p:cNvSpPr/>
            <p:nvPr/>
          </p:nvSpPr>
          <p:spPr>
            <a:xfrm rot="1800000">
              <a:off x="1463281" y="78321"/>
              <a:ext cx="237655" cy="204875"/>
            </a:xfrm>
            <a:prstGeom prst="triangle">
              <a:avLst/>
            </a:prstGeom>
            <a:solidFill>
              <a:srgbClr val="000000"/>
            </a:solidFill>
            <a:ln w="15875" cap="flat">
              <a:solidFill>
                <a:srgbClr val="000000"/>
              </a:solidFill>
              <a:prstDash val="solid"/>
              <a:round/>
            </a:ln>
            <a:effectLst/>
          </p:spPr>
          <p:txBody>
            <a:bodyPr wrap="square" lIns="45719" tIns="45719" rIns="45719" bIns="45719" numCol="1" anchor="ctr">
              <a:noAutofit/>
            </a:bodyPr>
            <a:lstStyle/>
            <a:p>
              <a:pPr algn="ctr">
                <a:defRPr sz="1300">
                  <a:solidFill>
                    <a:srgbClr val="FFFFFF"/>
                  </a:solidFill>
                </a:defRPr>
              </a:pPr>
            </a:p>
          </p:txBody>
        </p:sp>
        <p:sp>
          <p:nvSpPr>
            <p:cNvPr id="275" name="Равнобедренный треугольник 34"/>
            <p:cNvSpPr/>
            <p:nvPr/>
          </p:nvSpPr>
          <p:spPr>
            <a:xfrm rot="8100000">
              <a:off x="1439470" y="1611881"/>
              <a:ext cx="237655" cy="204876"/>
            </a:xfrm>
            <a:prstGeom prst="triangle">
              <a:avLst/>
            </a:prstGeom>
            <a:solidFill>
              <a:srgbClr val="000000"/>
            </a:solidFill>
            <a:ln w="15875" cap="flat">
              <a:solidFill>
                <a:srgbClr val="000000"/>
              </a:solidFill>
              <a:prstDash val="solid"/>
              <a:round/>
            </a:ln>
            <a:effectLst/>
          </p:spPr>
          <p:txBody>
            <a:bodyPr wrap="square" lIns="45719" tIns="45719" rIns="45719" bIns="45719" numCol="1" anchor="ctr">
              <a:noAutofit/>
            </a:bodyPr>
            <a:lstStyle/>
            <a:p>
              <a:pPr algn="ctr">
                <a:defRPr sz="1300">
                  <a:solidFill>
                    <a:srgbClr val="FFFFFF"/>
                  </a:solidFill>
                </a:defRPr>
              </a:pPr>
            </a:p>
          </p:txBody>
        </p:sp>
        <p:sp>
          <p:nvSpPr>
            <p:cNvPr id="276" name="Равнобедренный треугольник 35"/>
            <p:cNvSpPr/>
            <p:nvPr/>
          </p:nvSpPr>
          <p:spPr>
            <a:xfrm rot="19521623">
              <a:off x="443448" y="59833"/>
              <a:ext cx="237655" cy="204876"/>
            </a:xfrm>
            <a:prstGeom prst="triangle">
              <a:avLst/>
            </a:prstGeom>
            <a:solidFill>
              <a:srgbClr val="000000"/>
            </a:solidFill>
            <a:ln w="15875" cap="flat">
              <a:solidFill>
                <a:srgbClr val="000000"/>
              </a:solidFill>
              <a:prstDash val="solid"/>
              <a:round/>
            </a:ln>
            <a:effectLst/>
          </p:spPr>
          <p:txBody>
            <a:bodyPr wrap="square" lIns="45719" tIns="45719" rIns="45719" bIns="45719" numCol="1" anchor="ctr">
              <a:noAutofit/>
            </a:bodyPr>
            <a:lstStyle/>
            <a:p>
              <a:pPr algn="ctr">
                <a:defRPr sz="1300">
                  <a:solidFill>
                    <a:srgbClr val="FFFFFF"/>
                  </a:solidFill>
                </a:defRPr>
              </a:pPr>
            </a:p>
          </p:txBody>
        </p:sp>
        <p:sp>
          <p:nvSpPr>
            <p:cNvPr id="277" name="Равнобедренный треугольник 36"/>
            <p:cNvSpPr/>
            <p:nvPr/>
          </p:nvSpPr>
          <p:spPr>
            <a:xfrm rot="12600000">
              <a:off x="441584" y="1603549"/>
              <a:ext cx="237655" cy="204876"/>
            </a:xfrm>
            <a:prstGeom prst="triangle">
              <a:avLst/>
            </a:prstGeom>
            <a:solidFill>
              <a:srgbClr val="000000"/>
            </a:solidFill>
            <a:ln w="15875" cap="flat">
              <a:solidFill>
                <a:srgbClr val="000000"/>
              </a:solidFill>
              <a:prstDash val="solid"/>
              <a:round/>
            </a:ln>
            <a:effectLst/>
          </p:spPr>
          <p:txBody>
            <a:bodyPr wrap="square" lIns="45719" tIns="45719" rIns="45719" bIns="45719" numCol="1" anchor="ctr">
              <a:noAutofit/>
            </a:bodyPr>
            <a:lstStyle/>
            <a:p>
              <a:pPr algn="ctr">
                <a:defRPr sz="1300">
                  <a:solidFill>
                    <a:srgbClr val="FFFFFF"/>
                  </a:solidFill>
                </a:defRPr>
              </a:pPr>
            </a:p>
          </p:txBody>
        </p:sp>
        <p:sp>
          <p:nvSpPr>
            <p:cNvPr id="278" name="Равнобедренный треугольник 37"/>
            <p:cNvSpPr/>
            <p:nvPr/>
          </p:nvSpPr>
          <p:spPr>
            <a:xfrm rot="16200000">
              <a:off x="71228" y="838672"/>
              <a:ext cx="237655" cy="204875"/>
            </a:xfrm>
            <a:prstGeom prst="triangle">
              <a:avLst/>
            </a:prstGeom>
            <a:solidFill>
              <a:srgbClr val="000000"/>
            </a:solidFill>
            <a:ln w="15875" cap="flat">
              <a:solidFill>
                <a:srgbClr val="000000"/>
              </a:solidFill>
              <a:prstDash val="solid"/>
              <a:round/>
            </a:ln>
            <a:effectLst/>
          </p:spPr>
          <p:txBody>
            <a:bodyPr wrap="square" lIns="45719" tIns="45719" rIns="45719" bIns="45719" numCol="1" anchor="ctr">
              <a:noAutofit/>
            </a:bodyPr>
            <a:lstStyle/>
            <a:p>
              <a:pPr algn="ctr">
                <a:defRPr sz="1300">
                  <a:solidFill>
                    <a:srgbClr val="FFFFFF"/>
                  </a:solidFill>
                </a:defRPr>
              </a:pPr>
            </a:p>
          </p:txBody>
        </p:sp>
        <p:sp>
          <p:nvSpPr>
            <p:cNvPr id="279" name="Равнобедренный треугольник 38"/>
            <p:cNvSpPr/>
            <p:nvPr/>
          </p:nvSpPr>
          <p:spPr>
            <a:xfrm rot="5400000">
              <a:off x="1854251" y="838672"/>
              <a:ext cx="237655" cy="204876"/>
            </a:xfrm>
            <a:prstGeom prst="triangle">
              <a:avLst/>
            </a:prstGeom>
            <a:solidFill>
              <a:srgbClr val="000000"/>
            </a:solidFill>
            <a:ln w="15875" cap="flat">
              <a:solidFill>
                <a:srgbClr val="000000"/>
              </a:solidFill>
              <a:prstDash val="solid"/>
              <a:round/>
            </a:ln>
            <a:effectLst/>
          </p:spPr>
          <p:txBody>
            <a:bodyPr wrap="square" lIns="45719" tIns="45719" rIns="45719" bIns="45719" numCol="1" anchor="ctr">
              <a:noAutofit/>
            </a:bodyPr>
            <a:lstStyle/>
            <a:p>
              <a:pPr algn="ctr">
                <a:defRPr sz="1300">
                  <a:solidFill>
                    <a:srgbClr val="FFFFFF"/>
                  </a:solidFill>
                </a:defRPr>
              </a:pPr>
            </a:p>
          </p:txBody>
        </p:sp>
        <p:sp>
          <p:nvSpPr>
            <p:cNvPr id="280" name="Овал 39"/>
            <p:cNvSpPr/>
            <p:nvPr/>
          </p:nvSpPr>
          <p:spPr>
            <a:xfrm>
              <a:off x="1580739" y="15968"/>
              <a:ext cx="123335" cy="123333"/>
            </a:xfrm>
            <a:prstGeom prst="ellipse">
              <a:avLst/>
            </a:prstGeom>
            <a:solidFill>
              <a:srgbClr val="000000"/>
            </a:solidFill>
            <a:ln w="15875" cap="flat">
              <a:solidFill>
                <a:srgbClr val="000000"/>
              </a:solidFill>
              <a:prstDash val="solid"/>
              <a:round/>
            </a:ln>
            <a:effectLst/>
          </p:spPr>
          <p:txBody>
            <a:bodyPr wrap="square" lIns="45719" tIns="45719" rIns="45719" bIns="45719" numCol="1" anchor="ctr">
              <a:noAutofit/>
            </a:bodyPr>
            <a:lstStyle/>
            <a:p>
              <a:pPr algn="ctr">
                <a:defRPr sz="1300">
                  <a:solidFill>
                    <a:srgbClr val="FFFFFF"/>
                  </a:solidFill>
                </a:defRPr>
              </a:pPr>
            </a:p>
          </p:txBody>
        </p:sp>
        <p:sp>
          <p:nvSpPr>
            <p:cNvPr id="281" name="Овал 40"/>
            <p:cNvSpPr/>
            <p:nvPr/>
          </p:nvSpPr>
          <p:spPr>
            <a:xfrm>
              <a:off x="0" y="874937"/>
              <a:ext cx="123335" cy="123333"/>
            </a:xfrm>
            <a:prstGeom prst="ellipse">
              <a:avLst/>
            </a:prstGeom>
            <a:solidFill>
              <a:srgbClr val="000000"/>
            </a:solidFill>
            <a:ln w="15875" cap="flat">
              <a:solidFill>
                <a:srgbClr val="000000"/>
              </a:solidFill>
              <a:prstDash val="solid"/>
              <a:round/>
            </a:ln>
            <a:effectLst/>
          </p:spPr>
          <p:txBody>
            <a:bodyPr wrap="square" lIns="45719" tIns="45719" rIns="45719" bIns="45719" numCol="1" anchor="ctr">
              <a:noAutofit/>
            </a:bodyPr>
            <a:lstStyle/>
            <a:p>
              <a:pPr algn="ctr">
                <a:defRPr sz="1300">
                  <a:solidFill>
                    <a:srgbClr val="FFFFFF"/>
                  </a:solidFill>
                </a:defRPr>
              </a:pPr>
            </a:p>
          </p:txBody>
        </p:sp>
        <p:sp>
          <p:nvSpPr>
            <p:cNvPr id="282" name="Овал 41"/>
            <p:cNvSpPr/>
            <p:nvPr/>
          </p:nvSpPr>
          <p:spPr>
            <a:xfrm>
              <a:off x="1009593" y="874937"/>
              <a:ext cx="123335" cy="123333"/>
            </a:xfrm>
            <a:prstGeom prst="ellipse">
              <a:avLst/>
            </a:prstGeom>
            <a:solidFill>
              <a:srgbClr val="000000"/>
            </a:solidFill>
            <a:ln w="15875" cap="flat">
              <a:solidFill>
                <a:srgbClr val="000000"/>
              </a:solidFill>
              <a:prstDash val="solid"/>
              <a:round/>
            </a:ln>
            <a:effectLst/>
          </p:spPr>
          <p:txBody>
            <a:bodyPr wrap="square" lIns="45719" tIns="45719" rIns="45719" bIns="45719" numCol="1" anchor="ctr">
              <a:noAutofit/>
            </a:bodyPr>
            <a:lstStyle/>
            <a:p>
              <a:pPr algn="ctr">
                <a:defRPr sz="1300">
                  <a:solidFill>
                    <a:srgbClr val="FFFFFF"/>
                  </a:solidFill>
                </a:defRPr>
              </a:pPr>
            </a:p>
          </p:txBody>
        </p:sp>
        <p:sp>
          <p:nvSpPr>
            <p:cNvPr id="283" name="Овал 42"/>
            <p:cNvSpPr/>
            <p:nvPr/>
          </p:nvSpPr>
          <p:spPr>
            <a:xfrm>
              <a:off x="438786" y="1743472"/>
              <a:ext cx="123335" cy="123333"/>
            </a:xfrm>
            <a:prstGeom prst="ellipse">
              <a:avLst/>
            </a:prstGeom>
            <a:solidFill>
              <a:srgbClr val="000000"/>
            </a:solidFill>
            <a:ln w="15875" cap="flat">
              <a:solidFill>
                <a:srgbClr val="000000"/>
              </a:solidFill>
              <a:prstDash val="solid"/>
              <a:round/>
            </a:ln>
            <a:effectLst/>
          </p:spPr>
          <p:txBody>
            <a:bodyPr wrap="square" lIns="45719" tIns="45719" rIns="45719" bIns="45719" numCol="1" anchor="ctr">
              <a:noAutofit/>
            </a:bodyPr>
            <a:lstStyle/>
            <a:p>
              <a:pPr algn="ctr">
                <a:defRPr sz="1300">
                  <a:solidFill>
                    <a:srgbClr val="FFFFFF"/>
                  </a:solidFill>
                </a:defRPr>
              </a:pPr>
            </a:p>
          </p:txBody>
        </p:sp>
        <p:sp>
          <p:nvSpPr>
            <p:cNvPr id="284" name="Овал 43"/>
            <p:cNvSpPr/>
            <p:nvPr/>
          </p:nvSpPr>
          <p:spPr>
            <a:xfrm>
              <a:off x="1571644" y="1730780"/>
              <a:ext cx="123335" cy="123333"/>
            </a:xfrm>
            <a:prstGeom prst="ellipse">
              <a:avLst/>
            </a:prstGeom>
            <a:solidFill>
              <a:srgbClr val="000000"/>
            </a:solidFill>
            <a:ln w="15875" cap="flat">
              <a:solidFill>
                <a:srgbClr val="000000"/>
              </a:solidFill>
              <a:prstDash val="solid"/>
              <a:round/>
            </a:ln>
            <a:effectLst/>
          </p:spPr>
          <p:txBody>
            <a:bodyPr wrap="square" lIns="45719" tIns="45719" rIns="45719" bIns="45719" numCol="1" anchor="ctr">
              <a:noAutofit/>
            </a:bodyPr>
            <a:lstStyle/>
            <a:p>
              <a:pPr algn="ctr">
                <a:defRPr sz="1300">
                  <a:solidFill>
                    <a:srgbClr val="FFFFFF"/>
                  </a:solidFill>
                </a:defRPr>
              </a:pPr>
            </a:p>
          </p:txBody>
        </p:sp>
        <p:sp>
          <p:nvSpPr>
            <p:cNvPr id="285" name="Овал 44"/>
            <p:cNvSpPr/>
            <p:nvPr/>
          </p:nvSpPr>
          <p:spPr>
            <a:xfrm>
              <a:off x="2004513" y="874937"/>
              <a:ext cx="123335" cy="123333"/>
            </a:xfrm>
            <a:prstGeom prst="ellipse">
              <a:avLst/>
            </a:prstGeom>
            <a:solidFill>
              <a:srgbClr val="000000"/>
            </a:solidFill>
            <a:ln w="15875" cap="flat">
              <a:solidFill>
                <a:srgbClr val="000000"/>
              </a:solidFill>
              <a:prstDash val="solid"/>
              <a:round/>
            </a:ln>
            <a:effectLst/>
          </p:spPr>
          <p:txBody>
            <a:bodyPr wrap="square" lIns="45719" tIns="45719" rIns="45719" bIns="45719" numCol="1" anchor="ctr">
              <a:noAutofit/>
            </a:bodyPr>
            <a:lstStyle/>
            <a:p>
              <a:pPr algn="ctr">
                <a:defRPr sz="1300">
                  <a:solidFill>
                    <a:srgbClr val="FFFFFF"/>
                  </a:solidFill>
                </a:defRPr>
              </a:pPr>
            </a:p>
          </p:txBody>
        </p:sp>
      </p:gr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288" name="Номер слайда 1"/>
          <p:cNvSpPr txBox="1"/>
          <p:nvPr>
            <p:ph type="sldNum" sz="quarter" idx="2"/>
          </p:nvPr>
        </p:nvSpPr>
        <p:spPr>
          <a:xfrm>
            <a:off x="8239304" y="6528093"/>
            <a:ext cx="170059" cy="22851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4" name="Рисунок 13" descr="Рисунок 13"/>
          <p:cNvPicPr>
            <a:picLocks noChangeAspect="1"/>
          </p:cNvPicPr>
          <p:nvPr/>
        </p:nvPicPr>
        <p:blipFill>
          <a:blip r:embed="rId3">
            <a:extLst/>
          </a:blip>
          <a:stretch>
            <a:fillRect/>
          </a:stretch>
        </p:blipFill>
        <p:spPr>
          <a:xfrm>
            <a:off x="1251384" y="4365447"/>
            <a:ext cx="2894069" cy="1929379"/>
          </a:xfrm>
          <a:prstGeom prst="rect">
            <a:avLst/>
          </a:prstGeom>
          <a:ln w="12700">
            <a:miter lim="400000"/>
          </a:ln>
        </p:spPr>
      </p:pic>
      <p:pic>
        <p:nvPicPr>
          <p:cNvPr id="115" name="Рисунок 5" descr="Рисунок 5"/>
          <p:cNvPicPr>
            <a:picLocks noChangeAspect="1"/>
          </p:cNvPicPr>
          <p:nvPr/>
        </p:nvPicPr>
        <p:blipFill>
          <a:blip r:embed="rId4">
            <a:extLst/>
          </a:blip>
          <a:stretch>
            <a:fillRect/>
          </a:stretch>
        </p:blipFill>
        <p:spPr>
          <a:xfrm>
            <a:off x="5338398" y="3767308"/>
            <a:ext cx="3567996" cy="2400657"/>
          </a:xfrm>
          <a:prstGeom prst="rect">
            <a:avLst/>
          </a:prstGeom>
          <a:ln w="12700">
            <a:miter lim="400000"/>
          </a:ln>
        </p:spPr>
      </p:pic>
      <p:pic>
        <p:nvPicPr>
          <p:cNvPr id="116" name="Рисунок 9" descr="Рисунок 9"/>
          <p:cNvPicPr>
            <a:picLocks noChangeAspect="1"/>
          </p:cNvPicPr>
          <p:nvPr/>
        </p:nvPicPr>
        <p:blipFill>
          <a:blip r:embed="rId5">
            <a:extLst/>
          </a:blip>
          <a:stretch>
            <a:fillRect/>
          </a:stretch>
        </p:blipFill>
        <p:spPr>
          <a:xfrm>
            <a:off x="5494535" y="1520737"/>
            <a:ext cx="3255721" cy="2170479"/>
          </a:xfrm>
          <a:prstGeom prst="rect">
            <a:avLst/>
          </a:prstGeom>
          <a:ln w="12700">
            <a:miter lim="400000"/>
          </a:ln>
        </p:spPr>
      </p:pic>
      <p:sp>
        <p:nvSpPr>
          <p:cNvPr id="117" name="Номер слайда 3"/>
          <p:cNvSpPr txBox="1"/>
          <p:nvPr>
            <p:ph type="sldNum" sz="quarter" idx="2"/>
          </p:nvPr>
        </p:nvSpPr>
        <p:spPr>
          <a:xfrm>
            <a:off x="8240854" y="6528093"/>
            <a:ext cx="168509" cy="22851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18" name="Заголовок 1"/>
          <p:cNvSpPr txBox="1"/>
          <p:nvPr/>
        </p:nvSpPr>
        <p:spPr>
          <a:xfrm>
            <a:off x="407842" y="316117"/>
            <a:ext cx="7475221" cy="691755"/>
          </a:xfrm>
          <a:prstGeom prst="rect">
            <a:avLst/>
          </a:prstGeom>
          <a:ln w="12700">
            <a:miter lim="400000"/>
          </a:ln>
          <a:extLst>
            <a:ext uri="{C572A759-6A51-4108-AA02-DFA0A04FC94B}">
              <ma14:wrappingTextBoxFlag xmlns:ma14="http://schemas.microsoft.com/office/mac/drawingml/2011/main" val="1"/>
            </a:ext>
          </a:extLst>
        </p:spPr>
        <p:txBody>
          <a:bodyPr lIns="34290" tIns="34290" rIns="34290" bIns="34290" anchor="b">
            <a:normAutofit fontScale="100000" lnSpcReduction="0"/>
          </a:bodyPr>
          <a:lstStyle>
            <a:lvl1pPr defTabSz="914400">
              <a:lnSpc>
                <a:spcPct val="85000"/>
              </a:lnSpc>
              <a:defRPr spc="-100" sz="3600">
                <a:solidFill>
                  <a:srgbClr val="404040"/>
                </a:solidFill>
                <a:latin typeface="Calibri Light"/>
                <a:ea typeface="Calibri Light"/>
                <a:cs typeface="Calibri Light"/>
                <a:sym typeface="Calibri Light"/>
              </a:defRPr>
            </a:lvl1pPr>
          </a:lstStyle>
          <a:p>
            <a:pPr/>
            <a:r>
              <a:t>Актуальность. Цели. Задачи.</a:t>
            </a:r>
          </a:p>
        </p:txBody>
      </p:sp>
      <p:sp>
        <p:nvSpPr>
          <p:cNvPr id="119" name="TextBox 10"/>
          <p:cNvSpPr txBox="1"/>
          <p:nvPr/>
        </p:nvSpPr>
        <p:spPr>
          <a:xfrm>
            <a:off x="5752260" y="1370695"/>
            <a:ext cx="3746634" cy="25820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1300"/>
            </a:pPr>
            <a:r>
              <a:t>Запрос: «</a:t>
            </a:r>
            <a:r>
              <a:t>lattice Boltzmann method</a:t>
            </a:r>
            <a:r>
              <a:t>»</a:t>
            </a:r>
          </a:p>
        </p:txBody>
      </p:sp>
      <p:sp>
        <p:nvSpPr>
          <p:cNvPr id="120" name="TextBox 11"/>
          <p:cNvSpPr txBox="1"/>
          <p:nvPr/>
        </p:nvSpPr>
        <p:spPr>
          <a:xfrm>
            <a:off x="498879" y="1126456"/>
            <a:ext cx="4203176" cy="354618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b="1">
                <a:latin typeface="+mn-lt"/>
                <a:ea typeface="+mn-ea"/>
                <a:cs typeface="+mn-cs"/>
                <a:sym typeface="Helvetica"/>
              </a:defRPr>
            </a:pPr>
            <a:r>
              <a:t>Цель: </a:t>
            </a:r>
            <a:r>
              <a:rPr b="0">
                <a:latin typeface="+mj-lt"/>
                <a:ea typeface="+mj-ea"/>
                <a:cs typeface="+mj-cs"/>
                <a:sym typeface="Calibri"/>
              </a:rPr>
              <a:t>определить область применимости метода решеточных уравнений Больцмана</a:t>
            </a:r>
            <a:endParaRPr b="0">
              <a:latin typeface="+mj-lt"/>
              <a:ea typeface="+mj-ea"/>
              <a:cs typeface="+mj-cs"/>
              <a:sym typeface="Calibri"/>
            </a:endParaRPr>
          </a:p>
          <a:p>
            <a:pPr>
              <a:defRPr b="1">
                <a:latin typeface="+mn-lt"/>
                <a:ea typeface="+mn-ea"/>
                <a:cs typeface="+mn-cs"/>
                <a:sym typeface="Helvetica"/>
              </a:defRPr>
            </a:pPr>
            <a:r>
              <a:t>Задачи:</a:t>
            </a:r>
          </a:p>
          <a:p>
            <a:pPr marL="214313" indent="-214313">
              <a:buSzPct val="100000"/>
              <a:buFont typeface="Arial"/>
              <a:buChar char="•"/>
            </a:pPr>
            <a:r>
              <a:t>Научиться моделировать многофазную жидкость</a:t>
            </a:r>
          </a:p>
          <a:p>
            <a:pPr marL="214313" indent="-214313">
              <a:buSzPct val="100000"/>
              <a:buFont typeface="Arial"/>
              <a:buChar char="•"/>
            </a:pPr>
            <a:r>
              <a:t>Посчитать собственные колебания капли и сравнить с теоретическими формулами</a:t>
            </a:r>
          </a:p>
          <a:p>
            <a:pPr marL="214313" indent="-214313">
              <a:buSzPct val="100000"/>
              <a:buFont typeface="Arial"/>
              <a:buChar char="•"/>
            </a:pPr>
            <a:r>
              <a:t>Проверить формулу Стокса при моделировании капли методом решеточных уравнений Больцмана</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4" name="Номер слайда 9"/>
          <p:cNvSpPr txBox="1"/>
          <p:nvPr>
            <p:ph type="sldNum" sz="quarter" idx="2"/>
          </p:nvPr>
        </p:nvSpPr>
        <p:spPr>
          <a:xfrm>
            <a:off x="8240854" y="6528093"/>
            <a:ext cx="168509" cy="22851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25" name="Заголовок 1"/>
          <p:cNvSpPr txBox="1"/>
          <p:nvPr>
            <p:ph type="title" idx="4294967295"/>
          </p:nvPr>
        </p:nvSpPr>
        <p:spPr>
          <a:xfrm>
            <a:off x="149339" y="385923"/>
            <a:ext cx="8961120" cy="690564"/>
          </a:xfrm>
          <a:prstGeom prst="rect">
            <a:avLst/>
          </a:prstGeom>
        </p:spPr>
        <p:txBody>
          <a:bodyPr/>
          <a:lstStyle/>
          <a:p>
            <a:pPr>
              <a:defRPr spc="-100" sz="4300"/>
            </a:pPr>
            <a:r>
              <a:t>Решеточный газ</a:t>
            </a:r>
            <a:r>
              <a:t> (Lattice gas automata)</a:t>
            </a:r>
          </a:p>
        </p:txBody>
      </p:sp>
      <p:pic>
        <p:nvPicPr>
          <p:cNvPr id="126" name="Объект 4" descr="Объект 4"/>
          <p:cNvPicPr>
            <a:picLocks noChangeAspect="0"/>
          </p:cNvPicPr>
          <p:nvPr/>
        </p:nvPicPr>
        <p:blipFill>
          <a:blip r:embed="rId3">
            <a:extLst/>
          </a:blip>
          <a:stretch>
            <a:fillRect/>
          </a:stretch>
        </p:blipFill>
        <p:spPr>
          <a:xfrm>
            <a:off x="5482881" y="2429866"/>
            <a:ext cx="3209926" cy="3209926"/>
          </a:xfrm>
          <a:prstGeom prst="rect">
            <a:avLst/>
          </a:prstGeom>
          <a:ln w="12700">
            <a:miter lim="400000"/>
          </a:ln>
        </p:spPr>
      </p:pic>
      <p:pic>
        <p:nvPicPr>
          <p:cNvPr id="127" name="Рисунок 6" descr="Рисунок 6"/>
          <p:cNvPicPr>
            <a:picLocks noChangeAspect="1"/>
          </p:cNvPicPr>
          <p:nvPr/>
        </p:nvPicPr>
        <p:blipFill>
          <a:blip r:embed="rId4">
            <a:extLst/>
          </a:blip>
          <a:stretch>
            <a:fillRect/>
          </a:stretch>
        </p:blipFill>
        <p:spPr>
          <a:xfrm>
            <a:off x="341893" y="3536465"/>
            <a:ext cx="4230107" cy="1713021"/>
          </a:xfrm>
          <a:prstGeom prst="rect">
            <a:avLst/>
          </a:prstGeom>
          <a:ln w="12700">
            <a:miter lim="400000"/>
          </a:ln>
        </p:spPr>
      </p:pic>
      <p:sp>
        <p:nvSpPr>
          <p:cNvPr id="128" name="TextBox 7"/>
          <p:cNvSpPr txBox="1"/>
          <p:nvPr/>
        </p:nvSpPr>
        <p:spPr>
          <a:xfrm>
            <a:off x="422459" y="1337014"/>
            <a:ext cx="4347558" cy="62518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just"/>
          </a:lstStyle>
          <a:p>
            <a:pPr/>
            <a:r>
              <a:t>В одной клетке только одна частица с заданной скоростью</a:t>
            </a:r>
          </a:p>
        </p:txBody>
      </p:sp>
      <p:sp>
        <p:nvSpPr>
          <p:cNvPr id="129" name="TextBox 8"/>
          <p:cNvSpPr txBox="1"/>
          <p:nvPr/>
        </p:nvSpPr>
        <p:spPr>
          <a:xfrm>
            <a:off x="387613" y="5477138"/>
            <a:ext cx="8658610" cy="46140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300"/>
            </a:lvl1pPr>
          </a:lstStyle>
          <a:p>
            <a:pPr/>
            <a:r>
              <a:t>Frisch U., Hasslacher B., Pomeau Y. Lattice-gas automata for the Navier-Stokes equation //Physical review letters. – 1986. – Т. 56. – №. 14. – С. 1505.</a:t>
            </a:r>
          </a:p>
        </p:txBody>
      </p:sp>
      <p:sp>
        <p:nvSpPr>
          <p:cNvPr id="130" name="TextBox 10"/>
          <p:cNvSpPr txBox="1"/>
          <p:nvPr/>
        </p:nvSpPr>
        <p:spPr>
          <a:xfrm>
            <a:off x="387613" y="2159741"/>
            <a:ext cx="4048133" cy="120938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214313" indent="-214313">
              <a:buSzPct val="100000"/>
              <a:buFont typeface="Arial"/>
              <a:buChar char="•"/>
            </a:pPr>
            <a:r>
              <a:t>Распространение</a:t>
            </a:r>
          </a:p>
          <a:p>
            <a:pPr marL="214313" indent="-214313">
              <a:buSzPct val="100000"/>
              <a:buFont typeface="Arial"/>
              <a:buChar char="•"/>
            </a:pPr>
            <a:r>
              <a:t>Столкновение</a:t>
            </a:r>
          </a:p>
          <a:p>
            <a:pPr lvl="1" marL="557212" indent="-214313">
              <a:buSzPct val="100000"/>
              <a:buFont typeface="Arial"/>
              <a:buChar char="•"/>
            </a:pPr>
            <a:r>
              <a:t>Сохраняется количество частиц</a:t>
            </a:r>
          </a:p>
          <a:p>
            <a:pPr lvl="1" marL="557212" indent="-214313">
              <a:buSzPct val="100000"/>
              <a:buFont typeface="Arial"/>
              <a:buChar char="•"/>
            </a:pPr>
            <a:r>
              <a:t>Сохраняется импульс системы</a:t>
            </a:r>
          </a:p>
        </p:txBody>
      </p:sp>
      <p:grpSp>
        <p:nvGrpSpPr>
          <p:cNvPr id="147" name="Группа 11"/>
          <p:cNvGrpSpPr/>
          <p:nvPr/>
        </p:nvGrpSpPr>
        <p:grpSpPr>
          <a:xfrm>
            <a:off x="6129218" y="1800886"/>
            <a:ext cx="660883" cy="661895"/>
            <a:chOff x="0" y="0"/>
            <a:chExt cx="660881" cy="661893"/>
          </a:xfrm>
        </p:grpSpPr>
        <p:sp>
          <p:nvSpPr>
            <p:cNvPr id="131" name="Прямоугольник 12"/>
            <p:cNvSpPr/>
            <p:nvPr/>
          </p:nvSpPr>
          <p:spPr>
            <a:xfrm>
              <a:off x="22580" y="23591"/>
              <a:ext cx="617126" cy="617126"/>
            </a:xfrm>
            <a:prstGeom prst="rect">
              <a:avLst/>
            </a:prstGeom>
            <a:noFill/>
            <a:ln w="38100" cap="flat">
              <a:solidFill>
                <a:srgbClr val="000000"/>
              </a:solidFill>
              <a:prstDash val="solid"/>
              <a:round/>
            </a:ln>
            <a:effectLst/>
          </p:spPr>
          <p:txBody>
            <a:bodyPr wrap="square" lIns="45719" tIns="45719" rIns="45719" bIns="45719" numCol="1" anchor="ctr">
              <a:noAutofit/>
            </a:bodyPr>
            <a:lstStyle/>
            <a:p>
              <a:pPr algn="ctr">
                <a:defRPr sz="1300">
                  <a:solidFill>
                    <a:srgbClr val="FFFFFF"/>
                  </a:solidFill>
                </a:defRPr>
              </a:pPr>
            </a:p>
          </p:txBody>
        </p:sp>
        <p:sp>
          <p:nvSpPr>
            <p:cNvPr id="132" name="Прямая соединительная линия 13"/>
            <p:cNvSpPr/>
            <p:nvPr/>
          </p:nvSpPr>
          <p:spPr>
            <a:xfrm flipH="1">
              <a:off x="331142" y="23591"/>
              <a:ext cx="1" cy="617126"/>
            </a:xfrm>
            <a:prstGeom prst="line">
              <a:avLst/>
            </a:prstGeom>
            <a:noFill/>
            <a:ln w="38100" cap="flat">
              <a:solidFill>
                <a:srgbClr val="000000"/>
              </a:solidFill>
              <a:prstDash val="solid"/>
              <a:round/>
            </a:ln>
            <a:effectLst/>
          </p:spPr>
          <p:txBody>
            <a:bodyPr wrap="square" lIns="45719" tIns="45719" rIns="45719" bIns="45719" numCol="1" anchor="t">
              <a:noAutofit/>
            </a:bodyPr>
            <a:lstStyle/>
            <a:p>
              <a:pPr/>
            </a:p>
          </p:txBody>
        </p:sp>
        <p:sp>
          <p:nvSpPr>
            <p:cNvPr id="133" name="Прямая соединительная линия 14"/>
            <p:cNvSpPr/>
            <p:nvPr/>
          </p:nvSpPr>
          <p:spPr>
            <a:xfrm>
              <a:off x="22580" y="332154"/>
              <a:ext cx="617126" cy="1"/>
            </a:xfrm>
            <a:prstGeom prst="line">
              <a:avLst/>
            </a:prstGeom>
            <a:noFill/>
            <a:ln w="38100" cap="flat">
              <a:solidFill>
                <a:srgbClr val="000000"/>
              </a:solidFill>
              <a:prstDash val="solid"/>
              <a:round/>
            </a:ln>
            <a:effectLst/>
          </p:spPr>
          <p:txBody>
            <a:bodyPr wrap="square" lIns="45719" tIns="45719" rIns="45719" bIns="45719" numCol="1" anchor="t">
              <a:noAutofit/>
            </a:bodyPr>
            <a:lstStyle/>
            <a:p>
              <a:pPr/>
            </a:p>
          </p:txBody>
        </p:sp>
        <p:sp>
          <p:nvSpPr>
            <p:cNvPr id="134" name="Равнобедренный треугольник 15"/>
            <p:cNvSpPr/>
            <p:nvPr/>
          </p:nvSpPr>
          <p:spPr>
            <a:xfrm rot="10800000">
              <a:off x="288790" y="449926"/>
              <a:ext cx="84705" cy="73021"/>
            </a:xfrm>
            <a:prstGeom prst="triangle">
              <a:avLst/>
            </a:prstGeom>
            <a:solidFill>
              <a:srgbClr val="000000"/>
            </a:solidFill>
            <a:ln w="15875" cap="flat">
              <a:solidFill>
                <a:srgbClr val="000000"/>
              </a:solidFill>
              <a:prstDash val="solid"/>
              <a:round/>
            </a:ln>
            <a:effectLst/>
          </p:spPr>
          <p:txBody>
            <a:bodyPr wrap="square" lIns="45719" tIns="45719" rIns="45719" bIns="45719" numCol="1" anchor="ctr">
              <a:noAutofit/>
            </a:bodyPr>
            <a:lstStyle/>
            <a:p>
              <a:pPr algn="ctr">
                <a:defRPr sz="1300">
                  <a:solidFill>
                    <a:srgbClr val="FFFFFF"/>
                  </a:solidFill>
                </a:defRPr>
              </a:pPr>
            </a:p>
          </p:txBody>
        </p:sp>
        <p:sp>
          <p:nvSpPr>
            <p:cNvPr id="135" name="Равнобедренный треугольник 16"/>
            <p:cNvSpPr/>
            <p:nvPr/>
          </p:nvSpPr>
          <p:spPr>
            <a:xfrm rot="16200000">
              <a:off x="134509" y="295644"/>
              <a:ext cx="84705" cy="73021"/>
            </a:xfrm>
            <a:prstGeom prst="triangle">
              <a:avLst/>
            </a:prstGeom>
            <a:solidFill>
              <a:srgbClr val="000000"/>
            </a:solidFill>
            <a:ln w="15875" cap="flat">
              <a:solidFill>
                <a:srgbClr val="000000"/>
              </a:solidFill>
              <a:prstDash val="solid"/>
              <a:round/>
            </a:ln>
            <a:effectLst/>
          </p:spPr>
          <p:txBody>
            <a:bodyPr wrap="square" lIns="45719" tIns="45719" rIns="45719" bIns="45719" numCol="1" anchor="ctr">
              <a:noAutofit/>
            </a:bodyPr>
            <a:lstStyle/>
            <a:p>
              <a:pPr algn="ctr">
                <a:defRPr sz="1300">
                  <a:solidFill>
                    <a:srgbClr val="FFFFFF"/>
                  </a:solidFill>
                </a:defRPr>
              </a:pPr>
            </a:p>
          </p:txBody>
        </p:sp>
        <p:sp>
          <p:nvSpPr>
            <p:cNvPr id="136" name="Равнобедренный треугольник 17"/>
            <p:cNvSpPr/>
            <p:nvPr/>
          </p:nvSpPr>
          <p:spPr>
            <a:xfrm>
              <a:off x="288790" y="141363"/>
              <a:ext cx="84705" cy="73021"/>
            </a:xfrm>
            <a:prstGeom prst="triangle">
              <a:avLst/>
            </a:prstGeom>
            <a:solidFill>
              <a:srgbClr val="000000"/>
            </a:solidFill>
            <a:ln w="15875" cap="flat">
              <a:solidFill>
                <a:srgbClr val="000000"/>
              </a:solidFill>
              <a:prstDash val="solid"/>
              <a:round/>
            </a:ln>
            <a:effectLst/>
          </p:spPr>
          <p:txBody>
            <a:bodyPr wrap="square" lIns="45719" tIns="45719" rIns="45719" bIns="45719" numCol="1" anchor="ctr">
              <a:noAutofit/>
            </a:bodyPr>
            <a:lstStyle/>
            <a:p>
              <a:pPr algn="ctr">
                <a:defRPr sz="1300">
                  <a:solidFill>
                    <a:srgbClr val="FFFFFF"/>
                  </a:solidFill>
                </a:defRPr>
              </a:pPr>
            </a:p>
          </p:txBody>
        </p:sp>
        <p:sp>
          <p:nvSpPr>
            <p:cNvPr id="137" name="Равнобедренный треугольник 18"/>
            <p:cNvSpPr/>
            <p:nvPr/>
          </p:nvSpPr>
          <p:spPr>
            <a:xfrm rot="5400000">
              <a:off x="442265" y="295644"/>
              <a:ext cx="84705" cy="73021"/>
            </a:xfrm>
            <a:prstGeom prst="triangle">
              <a:avLst/>
            </a:prstGeom>
            <a:solidFill>
              <a:srgbClr val="000000"/>
            </a:solidFill>
            <a:ln w="15875" cap="flat">
              <a:solidFill>
                <a:srgbClr val="000000"/>
              </a:solidFill>
              <a:prstDash val="solid"/>
              <a:round/>
            </a:ln>
            <a:effectLst/>
          </p:spPr>
          <p:txBody>
            <a:bodyPr wrap="square" lIns="45719" tIns="45719" rIns="45719" bIns="45719" numCol="1" anchor="ctr">
              <a:noAutofit/>
            </a:bodyPr>
            <a:lstStyle/>
            <a:p>
              <a:pPr algn="ctr">
                <a:defRPr sz="1300">
                  <a:solidFill>
                    <a:srgbClr val="FFFFFF"/>
                  </a:solidFill>
                </a:defRPr>
              </a:pPr>
            </a:p>
          </p:txBody>
        </p:sp>
        <p:sp>
          <p:nvSpPr>
            <p:cNvPr id="138" name="Овал 19"/>
            <p:cNvSpPr/>
            <p:nvPr/>
          </p:nvSpPr>
          <p:spPr>
            <a:xfrm>
              <a:off x="616112" y="309372"/>
              <a:ext cx="43959" cy="43959"/>
            </a:xfrm>
            <a:prstGeom prst="ellipse">
              <a:avLst/>
            </a:prstGeom>
            <a:solidFill>
              <a:srgbClr val="000000"/>
            </a:solidFill>
            <a:ln w="15875" cap="flat">
              <a:solidFill>
                <a:srgbClr val="000000"/>
              </a:solidFill>
              <a:prstDash val="solid"/>
              <a:round/>
            </a:ln>
            <a:effectLst/>
          </p:spPr>
          <p:txBody>
            <a:bodyPr wrap="square" lIns="45719" tIns="45719" rIns="45719" bIns="45719" numCol="1" anchor="ctr">
              <a:noAutofit/>
            </a:bodyPr>
            <a:lstStyle/>
            <a:p>
              <a:pPr algn="ctr">
                <a:defRPr sz="1300">
                  <a:solidFill>
                    <a:srgbClr val="FFFFFF"/>
                  </a:solidFill>
                </a:defRPr>
              </a:pPr>
            </a:p>
          </p:txBody>
        </p:sp>
        <p:sp>
          <p:nvSpPr>
            <p:cNvPr id="139" name="Овал 20"/>
            <p:cNvSpPr/>
            <p:nvPr/>
          </p:nvSpPr>
          <p:spPr>
            <a:xfrm>
              <a:off x="616923" y="2416"/>
              <a:ext cx="43959" cy="43959"/>
            </a:xfrm>
            <a:prstGeom prst="ellipse">
              <a:avLst/>
            </a:prstGeom>
            <a:solidFill>
              <a:srgbClr val="000000"/>
            </a:solidFill>
            <a:ln w="15875" cap="flat">
              <a:solidFill>
                <a:srgbClr val="000000"/>
              </a:solidFill>
              <a:prstDash val="solid"/>
              <a:round/>
            </a:ln>
            <a:effectLst/>
          </p:spPr>
          <p:txBody>
            <a:bodyPr wrap="square" lIns="45719" tIns="45719" rIns="45719" bIns="45719" numCol="1" anchor="ctr">
              <a:noAutofit/>
            </a:bodyPr>
            <a:lstStyle/>
            <a:p>
              <a:pPr algn="ctr">
                <a:defRPr sz="1300">
                  <a:solidFill>
                    <a:srgbClr val="FFFFFF"/>
                  </a:solidFill>
                </a:defRPr>
              </a:pPr>
            </a:p>
          </p:txBody>
        </p:sp>
        <p:sp>
          <p:nvSpPr>
            <p:cNvPr id="140" name="Овал 21"/>
            <p:cNvSpPr/>
            <p:nvPr/>
          </p:nvSpPr>
          <p:spPr>
            <a:xfrm>
              <a:off x="307550" y="309372"/>
              <a:ext cx="43959" cy="43959"/>
            </a:xfrm>
            <a:prstGeom prst="ellipse">
              <a:avLst/>
            </a:prstGeom>
            <a:solidFill>
              <a:srgbClr val="000000"/>
            </a:solidFill>
            <a:ln w="15875" cap="flat">
              <a:solidFill>
                <a:srgbClr val="000000"/>
              </a:solidFill>
              <a:prstDash val="solid"/>
              <a:round/>
            </a:ln>
            <a:effectLst/>
          </p:spPr>
          <p:txBody>
            <a:bodyPr wrap="square" lIns="45719" tIns="45719" rIns="45719" bIns="45719" numCol="1" anchor="ctr">
              <a:noAutofit/>
            </a:bodyPr>
            <a:lstStyle/>
            <a:p>
              <a:pPr algn="ctr">
                <a:defRPr sz="1300">
                  <a:solidFill>
                    <a:srgbClr val="FFFFFF"/>
                  </a:solidFill>
                </a:defRPr>
              </a:pPr>
            </a:p>
          </p:txBody>
        </p:sp>
        <p:sp>
          <p:nvSpPr>
            <p:cNvPr id="141" name="Овал 22"/>
            <p:cNvSpPr/>
            <p:nvPr/>
          </p:nvSpPr>
          <p:spPr>
            <a:xfrm>
              <a:off x="309163" y="2416"/>
              <a:ext cx="43959" cy="43959"/>
            </a:xfrm>
            <a:prstGeom prst="ellipse">
              <a:avLst/>
            </a:prstGeom>
            <a:solidFill>
              <a:srgbClr val="000000"/>
            </a:solidFill>
            <a:ln w="15875" cap="flat">
              <a:solidFill>
                <a:srgbClr val="000000"/>
              </a:solidFill>
              <a:prstDash val="solid"/>
              <a:round/>
            </a:ln>
            <a:effectLst/>
          </p:spPr>
          <p:txBody>
            <a:bodyPr wrap="square" lIns="45719" tIns="45719" rIns="45719" bIns="45719" numCol="1" anchor="ctr">
              <a:noAutofit/>
            </a:bodyPr>
            <a:lstStyle/>
            <a:p>
              <a:pPr algn="ctr">
                <a:defRPr sz="1300">
                  <a:solidFill>
                    <a:srgbClr val="FFFFFF"/>
                  </a:solidFill>
                </a:defRPr>
              </a:pPr>
            </a:p>
          </p:txBody>
        </p:sp>
        <p:sp>
          <p:nvSpPr>
            <p:cNvPr id="142" name="Овал 23"/>
            <p:cNvSpPr/>
            <p:nvPr/>
          </p:nvSpPr>
          <p:spPr>
            <a:xfrm>
              <a:off x="-1" y="-1"/>
              <a:ext cx="43959" cy="43959"/>
            </a:xfrm>
            <a:prstGeom prst="ellipse">
              <a:avLst/>
            </a:prstGeom>
            <a:solidFill>
              <a:srgbClr val="000000"/>
            </a:solidFill>
            <a:ln w="15875" cap="flat">
              <a:solidFill>
                <a:srgbClr val="000000"/>
              </a:solidFill>
              <a:prstDash val="solid"/>
              <a:round/>
            </a:ln>
            <a:effectLst/>
          </p:spPr>
          <p:txBody>
            <a:bodyPr wrap="square" lIns="45719" tIns="45719" rIns="45719" bIns="45719" numCol="1" anchor="ctr">
              <a:noAutofit/>
            </a:bodyPr>
            <a:lstStyle/>
            <a:p>
              <a:pPr algn="ctr">
                <a:defRPr sz="1300">
                  <a:solidFill>
                    <a:srgbClr val="FFFFFF"/>
                  </a:solidFill>
                </a:defRPr>
              </a:pPr>
            </a:p>
          </p:txBody>
        </p:sp>
        <p:sp>
          <p:nvSpPr>
            <p:cNvPr id="143" name="Овал 24"/>
            <p:cNvSpPr/>
            <p:nvPr/>
          </p:nvSpPr>
          <p:spPr>
            <a:xfrm>
              <a:off x="-1" y="310175"/>
              <a:ext cx="43959" cy="43959"/>
            </a:xfrm>
            <a:prstGeom prst="ellipse">
              <a:avLst/>
            </a:prstGeom>
            <a:solidFill>
              <a:srgbClr val="000000"/>
            </a:solidFill>
            <a:ln w="15875" cap="flat">
              <a:solidFill>
                <a:srgbClr val="000000"/>
              </a:solidFill>
              <a:prstDash val="solid"/>
              <a:round/>
            </a:ln>
            <a:effectLst/>
          </p:spPr>
          <p:txBody>
            <a:bodyPr wrap="square" lIns="45719" tIns="45719" rIns="45719" bIns="45719" numCol="1" anchor="ctr">
              <a:noAutofit/>
            </a:bodyPr>
            <a:lstStyle/>
            <a:p>
              <a:pPr algn="ctr">
                <a:defRPr sz="1300">
                  <a:solidFill>
                    <a:srgbClr val="FFFFFF"/>
                  </a:solidFill>
                </a:defRPr>
              </a:pPr>
            </a:p>
          </p:txBody>
        </p:sp>
        <p:sp>
          <p:nvSpPr>
            <p:cNvPr id="144" name="Овал 25"/>
            <p:cNvSpPr/>
            <p:nvPr/>
          </p:nvSpPr>
          <p:spPr>
            <a:xfrm>
              <a:off x="-1" y="616317"/>
              <a:ext cx="43959" cy="43959"/>
            </a:xfrm>
            <a:prstGeom prst="ellipse">
              <a:avLst/>
            </a:prstGeom>
            <a:solidFill>
              <a:srgbClr val="000000"/>
            </a:solidFill>
            <a:ln w="15875" cap="flat">
              <a:solidFill>
                <a:srgbClr val="000000"/>
              </a:solidFill>
              <a:prstDash val="solid"/>
              <a:round/>
            </a:ln>
            <a:effectLst/>
          </p:spPr>
          <p:txBody>
            <a:bodyPr wrap="square" lIns="45719" tIns="45719" rIns="45719" bIns="45719" numCol="1" anchor="ctr">
              <a:noAutofit/>
            </a:bodyPr>
            <a:lstStyle/>
            <a:p>
              <a:pPr algn="ctr">
                <a:defRPr sz="1300">
                  <a:solidFill>
                    <a:srgbClr val="FFFFFF"/>
                  </a:solidFill>
                </a:defRPr>
              </a:pPr>
            </a:p>
          </p:txBody>
        </p:sp>
        <p:sp>
          <p:nvSpPr>
            <p:cNvPr id="145" name="Овал 26"/>
            <p:cNvSpPr/>
            <p:nvPr/>
          </p:nvSpPr>
          <p:spPr>
            <a:xfrm>
              <a:off x="309163" y="617935"/>
              <a:ext cx="43959" cy="43959"/>
            </a:xfrm>
            <a:prstGeom prst="ellipse">
              <a:avLst/>
            </a:prstGeom>
            <a:solidFill>
              <a:srgbClr val="000000"/>
            </a:solidFill>
            <a:ln w="15875" cap="flat">
              <a:solidFill>
                <a:srgbClr val="000000"/>
              </a:solidFill>
              <a:prstDash val="solid"/>
              <a:round/>
            </a:ln>
            <a:effectLst/>
          </p:spPr>
          <p:txBody>
            <a:bodyPr wrap="square" lIns="45719" tIns="45719" rIns="45719" bIns="45719" numCol="1" anchor="ctr">
              <a:noAutofit/>
            </a:bodyPr>
            <a:lstStyle/>
            <a:p>
              <a:pPr algn="ctr">
                <a:defRPr sz="1300">
                  <a:solidFill>
                    <a:srgbClr val="FFFFFF"/>
                  </a:solidFill>
                </a:defRPr>
              </a:pPr>
            </a:p>
          </p:txBody>
        </p:sp>
        <p:sp>
          <p:nvSpPr>
            <p:cNvPr id="146" name="Овал 27"/>
            <p:cNvSpPr/>
            <p:nvPr/>
          </p:nvSpPr>
          <p:spPr>
            <a:xfrm>
              <a:off x="616923" y="617935"/>
              <a:ext cx="43959" cy="43959"/>
            </a:xfrm>
            <a:prstGeom prst="ellipse">
              <a:avLst/>
            </a:prstGeom>
            <a:solidFill>
              <a:srgbClr val="000000"/>
            </a:solidFill>
            <a:ln w="15875" cap="flat">
              <a:solidFill>
                <a:srgbClr val="000000"/>
              </a:solidFill>
              <a:prstDash val="solid"/>
              <a:round/>
            </a:ln>
            <a:effectLst/>
          </p:spPr>
          <p:txBody>
            <a:bodyPr wrap="square" lIns="45719" tIns="45719" rIns="45719" bIns="45719" numCol="1" anchor="ctr">
              <a:noAutofit/>
            </a:bodyPr>
            <a:lstStyle/>
            <a:p>
              <a:pPr algn="ctr">
                <a:defRPr sz="1300">
                  <a:solidFill>
                    <a:srgbClr val="FFFFFF"/>
                  </a:solidFill>
                </a:defRPr>
              </a:pPr>
            </a:p>
          </p:txBody>
        </p:sp>
      </p:grpSp>
      <p:grpSp>
        <p:nvGrpSpPr>
          <p:cNvPr id="165" name="Группа 28"/>
          <p:cNvGrpSpPr/>
          <p:nvPr/>
        </p:nvGrpSpPr>
        <p:grpSpPr>
          <a:xfrm>
            <a:off x="7524426" y="1769478"/>
            <a:ext cx="785854" cy="687053"/>
            <a:chOff x="0" y="3858"/>
            <a:chExt cx="785852" cy="687051"/>
          </a:xfrm>
        </p:grpSpPr>
        <p:sp>
          <p:nvSpPr>
            <p:cNvPr id="148" name="Овал 29"/>
            <p:cNvSpPr/>
            <p:nvPr/>
          </p:nvSpPr>
          <p:spPr>
            <a:xfrm>
              <a:off x="164351" y="8405"/>
              <a:ext cx="45551" cy="45551"/>
            </a:xfrm>
            <a:prstGeom prst="ellipse">
              <a:avLst/>
            </a:prstGeom>
            <a:solidFill>
              <a:srgbClr val="000000"/>
            </a:solidFill>
            <a:ln w="15875" cap="flat">
              <a:solidFill>
                <a:srgbClr val="000000"/>
              </a:solidFill>
              <a:prstDash val="solid"/>
              <a:round/>
            </a:ln>
            <a:effectLst/>
          </p:spPr>
          <p:txBody>
            <a:bodyPr wrap="square" lIns="45719" tIns="45719" rIns="45719" bIns="45719" numCol="1" anchor="ctr">
              <a:noAutofit/>
            </a:bodyPr>
            <a:lstStyle/>
            <a:p>
              <a:pPr algn="ctr">
                <a:defRPr sz="1300">
                  <a:solidFill>
                    <a:srgbClr val="FFFFFF"/>
                  </a:solidFill>
                </a:defRPr>
              </a:pPr>
            </a:p>
          </p:txBody>
        </p:sp>
        <p:sp>
          <p:nvSpPr>
            <p:cNvPr id="149" name="Шестиугольник 30"/>
            <p:cNvSpPr/>
            <p:nvPr/>
          </p:nvSpPr>
          <p:spPr>
            <a:xfrm>
              <a:off x="24746" y="28671"/>
              <a:ext cx="741780" cy="63946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lnTo>
                    <a:pt x="4655" y="0"/>
                  </a:lnTo>
                  <a:lnTo>
                    <a:pt x="16945" y="0"/>
                  </a:lnTo>
                  <a:lnTo>
                    <a:pt x="21600" y="10800"/>
                  </a:lnTo>
                  <a:lnTo>
                    <a:pt x="16945" y="21600"/>
                  </a:lnTo>
                  <a:lnTo>
                    <a:pt x="4655" y="21600"/>
                  </a:lnTo>
                  <a:close/>
                </a:path>
              </a:pathLst>
            </a:custGeom>
            <a:noFill/>
            <a:ln w="38100" cap="flat">
              <a:solidFill>
                <a:srgbClr val="000000"/>
              </a:solidFill>
              <a:prstDash val="solid"/>
              <a:round/>
            </a:ln>
            <a:effectLst/>
          </p:spPr>
          <p:txBody>
            <a:bodyPr wrap="square" lIns="45719" tIns="45719" rIns="45719" bIns="45719" numCol="1" anchor="ctr">
              <a:noAutofit/>
            </a:bodyPr>
            <a:lstStyle/>
            <a:p>
              <a:pPr algn="ctr">
                <a:defRPr sz="1300">
                  <a:solidFill>
                    <a:srgbClr val="FFFFFF"/>
                  </a:solidFill>
                </a:defRPr>
              </a:pPr>
            </a:p>
          </p:txBody>
        </p:sp>
        <p:sp>
          <p:nvSpPr>
            <p:cNvPr id="150" name="Прямая соединительная линия 31"/>
            <p:cNvSpPr/>
            <p:nvPr/>
          </p:nvSpPr>
          <p:spPr>
            <a:xfrm flipV="1">
              <a:off x="184612" y="28672"/>
              <a:ext cx="422047" cy="639464"/>
            </a:xfrm>
            <a:prstGeom prst="line">
              <a:avLst/>
            </a:prstGeom>
            <a:noFill/>
            <a:ln w="38100" cap="flat">
              <a:solidFill>
                <a:srgbClr val="000000"/>
              </a:solidFill>
              <a:prstDash val="solid"/>
              <a:round/>
            </a:ln>
            <a:effectLst/>
          </p:spPr>
          <p:txBody>
            <a:bodyPr wrap="square" lIns="45719" tIns="45719" rIns="45719" bIns="45719" numCol="1" anchor="t">
              <a:noAutofit/>
            </a:bodyPr>
            <a:lstStyle/>
            <a:p>
              <a:pPr/>
            </a:p>
          </p:txBody>
        </p:sp>
        <p:sp>
          <p:nvSpPr>
            <p:cNvPr id="151" name="Прямая соединительная линия 32"/>
            <p:cNvSpPr/>
            <p:nvPr/>
          </p:nvSpPr>
          <p:spPr>
            <a:xfrm>
              <a:off x="24746" y="348404"/>
              <a:ext cx="741780" cy="1"/>
            </a:xfrm>
            <a:prstGeom prst="line">
              <a:avLst/>
            </a:prstGeom>
            <a:noFill/>
            <a:ln w="38100" cap="flat">
              <a:solidFill>
                <a:srgbClr val="000000"/>
              </a:solidFill>
              <a:prstDash val="solid"/>
              <a:round/>
            </a:ln>
            <a:effectLst/>
          </p:spPr>
          <p:txBody>
            <a:bodyPr wrap="square" lIns="45719" tIns="45719" rIns="45719" bIns="45719" numCol="1" anchor="t">
              <a:noAutofit/>
            </a:bodyPr>
            <a:lstStyle/>
            <a:p>
              <a:pPr/>
            </a:p>
          </p:txBody>
        </p:sp>
        <p:sp>
          <p:nvSpPr>
            <p:cNvPr id="152" name="Прямая соединительная линия 33"/>
            <p:cNvSpPr/>
            <p:nvPr/>
          </p:nvSpPr>
          <p:spPr>
            <a:xfrm>
              <a:off x="184612" y="28672"/>
              <a:ext cx="422047" cy="639464"/>
            </a:xfrm>
            <a:prstGeom prst="line">
              <a:avLst/>
            </a:prstGeom>
            <a:noFill/>
            <a:ln w="38100" cap="flat">
              <a:solidFill>
                <a:srgbClr val="000000"/>
              </a:solidFill>
              <a:prstDash val="solid"/>
              <a:round/>
            </a:ln>
            <a:effectLst/>
          </p:spPr>
          <p:txBody>
            <a:bodyPr wrap="square" lIns="45719" tIns="45719" rIns="45719" bIns="45719" numCol="1" anchor="t">
              <a:noAutofit/>
            </a:bodyPr>
            <a:lstStyle/>
            <a:p>
              <a:pPr/>
            </a:p>
          </p:txBody>
        </p:sp>
        <p:sp>
          <p:nvSpPr>
            <p:cNvPr id="153" name="Равнобедренный треугольник 34"/>
            <p:cNvSpPr/>
            <p:nvPr/>
          </p:nvSpPr>
          <p:spPr>
            <a:xfrm rot="1800000">
              <a:off x="540416" y="28925"/>
              <a:ext cx="87771" cy="75665"/>
            </a:xfrm>
            <a:prstGeom prst="triangle">
              <a:avLst/>
            </a:prstGeom>
            <a:solidFill>
              <a:srgbClr val="000000"/>
            </a:solidFill>
            <a:ln w="15875" cap="flat">
              <a:solidFill>
                <a:srgbClr val="000000"/>
              </a:solidFill>
              <a:prstDash val="solid"/>
              <a:round/>
            </a:ln>
            <a:effectLst/>
          </p:spPr>
          <p:txBody>
            <a:bodyPr wrap="square" lIns="45719" tIns="45719" rIns="45719" bIns="45719" numCol="1" anchor="ctr">
              <a:noAutofit/>
            </a:bodyPr>
            <a:lstStyle/>
            <a:p>
              <a:pPr algn="ctr">
                <a:defRPr sz="1300">
                  <a:solidFill>
                    <a:srgbClr val="FFFFFF"/>
                  </a:solidFill>
                </a:defRPr>
              </a:pPr>
            </a:p>
          </p:txBody>
        </p:sp>
        <p:sp>
          <p:nvSpPr>
            <p:cNvPr id="154" name="Равнобедренный треугольник 35"/>
            <p:cNvSpPr/>
            <p:nvPr/>
          </p:nvSpPr>
          <p:spPr>
            <a:xfrm rot="8100000">
              <a:off x="531622" y="595296"/>
              <a:ext cx="87771" cy="75664"/>
            </a:xfrm>
            <a:prstGeom prst="triangle">
              <a:avLst/>
            </a:prstGeom>
            <a:solidFill>
              <a:srgbClr val="000000"/>
            </a:solidFill>
            <a:ln w="15875" cap="flat">
              <a:solidFill>
                <a:srgbClr val="000000"/>
              </a:solidFill>
              <a:prstDash val="solid"/>
              <a:round/>
            </a:ln>
            <a:effectLst/>
          </p:spPr>
          <p:txBody>
            <a:bodyPr wrap="square" lIns="45719" tIns="45719" rIns="45719" bIns="45719" numCol="1" anchor="ctr">
              <a:noAutofit/>
            </a:bodyPr>
            <a:lstStyle/>
            <a:p>
              <a:pPr algn="ctr">
                <a:defRPr sz="1300">
                  <a:solidFill>
                    <a:srgbClr val="FFFFFF"/>
                  </a:solidFill>
                </a:defRPr>
              </a:pPr>
            </a:p>
          </p:txBody>
        </p:sp>
        <p:sp>
          <p:nvSpPr>
            <p:cNvPr id="155" name="Равнобедренный треугольник 36"/>
            <p:cNvSpPr/>
            <p:nvPr/>
          </p:nvSpPr>
          <p:spPr>
            <a:xfrm rot="19521623">
              <a:off x="163773" y="22097"/>
              <a:ext cx="87771" cy="75665"/>
            </a:xfrm>
            <a:prstGeom prst="triangle">
              <a:avLst/>
            </a:prstGeom>
            <a:solidFill>
              <a:srgbClr val="000000"/>
            </a:solidFill>
            <a:ln w="15875" cap="flat">
              <a:solidFill>
                <a:srgbClr val="000000"/>
              </a:solidFill>
              <a:prstDash val="solid"/>
              <a:round/>
            </a:ln>
            <a:effectLst/>
          </p:spPr>
          <p:txBody>
            <a:bodyPr wrap="square" lIns="45719" tIns="45719" rIns="45719" bIns="45719" numCol="1" anchor="ctr">
              <a:noAutofit/>
            </a:bodyPr>
            <a:lstStyle/>
            <a:p>
              <a:pPr algn="ctr">
                <a:defRPr sz="1300">
                  <a:solidFill>
                    <a:srgbClr val="FFFFFF"/>
                  </a:solidFill>
                </a:defRPr>
              </a:pPr>
            </a:p>
          </p:txBody>
        </p:sp>
        <p:sp>
          <p:nvSpPr>
            <p:cNvPr id="156" name="Равнобедренный треугольник 37"/>
            <p:cNvSpPr/>
            <p:nvPr/>
          </p:nvSpPr>
          <p:spPr>
            <a:xfrm rot="12600000">
              <a:off x="163085" y="592219"/>
              <a:ext cx="87771" cy="75665"/>
            </a:xfrm>
            <a:prstGeom prst="triangle">
              <a:avLst/>
            </a:prstGeom>
            <a:solidFill>
              <a:srgbClr val="000000"/>
            </a:solidFill>
            <a:ln w="15875" cap="flat">
              <a:solidFill>
                <a:srgbClr val="000000"/>
              </a:solidFill>
              <a:prstDash val="solid"/>
              <a:round/>
            </a:ln>
            <a:effectLst/>
          </p:spPr>
          <p:txBody>
            <a:bodyPr wrap="square" lIns="45719" tIns="45719" rIns="45719" bIns="45719" numCol="1" anchor="ctr">
              <a:noAutofit/>
            </a:bodyPr>
            <a:lstStyle/>
            <a:p>
              <a:pPr algn="ctr">
                <a:defRPr sz="1300">
                  <a:solidFill>
                    <a:srgbClr val="FFFFFF"/>
                  </a:solidFill>
                </a:defRPr>
              </a:pPr>
            </a:p>
          </p:txBody>
        </p:sp>
        <p:sp>
          <p:nvSpPr>
            <p:cNvPr id="157" name="Равнобедренный треугольник 38"/>
            <p:cNvSpPr/>
            <p:nvPr/>
          </p:nvSpPr>
          <p:spPr>
            <a:xfrm rot="16200000">
              <a:off x="26305" y="309736"/>
              <a:ext cx="87771" cy="75665"/>
            </a:xfrm>
            <a:prstGeom prst="triangle">
              <a:avLst/>
            </a:prstGeom>
            <a:solidFill>
              <a:srgbClr val="000000"/>
            </a:solidFill>
            <a:ln w="15875" cap="flat">
              <a:solidFill>
                <a:srgbClr val="000000"/>
              </a:solidFill>
              <a:prstDash val="solid"/>
              <a:round/>
            </a:ln>
            <a:effectLst/>
          </p:spPr>
          <p:txBody>
            <a:bodyPr wrap="square" lIns="45719" tIns="45719" rIns="45719" bIns="45719" numCol="1" anchor="ctr">
              <a:noAutofit/>
            </a:bodyPr>
            <a:lstStyle/>
            <a:p>
              <a:pPr algn="ctr">
                <a:defRPr sz="1300">
                  <a:solidFill>
                    <a:srgbClr val="FFFFFF"/>
                  </a:solidFill>
                </a:defRPr>
              </a:pPr>
            </a:p>
          </p:txBody>
        </p:sp>
        <p:sp>
          <p:nvSpPr>
            <p:cNvPr id="158" name="Равнобедренный треугольник 39"/>
            <p:cNvSpPr/>
            <p:nvPr/>
          </p:nvSpPr>
          <p:spPr>
            <a:xfrm rot="5400000">
              <a:off x="684808" y="309736"/>
              <a:ext cx="87771" cy="75665"/>
            </a:xfrm>
            <a:prstGeom prst="triangle">
              <a:avLst/>
            </a:prstGeom>
            <a:solidFill>
              <a:srgbClr val="000000"/>
            </a:solidFill>
            <a:ln w="15875" cap="flat">
              <a:solidFill>
                <a:srgbClr val="000000"/>
              </a:solidFill>
              <a:prstDash val="solid"/>
              <a:round/>
            </a:ln>
            <a:effectLst/>
          </p:spPr>
          <p:txBody>
            <a:bodyPr wrap="square" lIns="45719" tIns="45719" rIns="45719" bIns="45719" numCol="1" anchor="ctr">
              <a:noAutofit/>
            </a:bodyPr>
            <a:lstStyle/>
            <a:p>
              <a:pPr algn="ctr">
                <a:defRPr sz="1300">
                  <a:solidFill>
                    <a:srgbClr val="FFFFFF"/>
                  </a:solidFill>
                </a:defRPr>
              </a:pPr>
            </a:p>
          </p:txBody>
        </p:sp>
        <p:sp>
          <p:nvSpPr>
            <p:cNvPr id="159" name="Овал 40"/>
            <p:cNvSpPr/>
            <p:nvPr/>
          </p:nvSpPr>
          <p:spPr>
            <a:xfrm>
              <a:off x="583795" y="5897"/>
              <a:ext cx="45551" cy="45551"/>
            </a:xfrm>
            <a:prstGeom prst="ellipse">
              <a:avLst/>
            </a:prstGeom>
            <a:solidFill>
              <a:srgbClr val="000000"/>
            </a:solidFill>
            <a:ln w="15875" cap="flat">
              <a:solidFill>
                <a:srgbClr val="000000"/>
              </a:solidFill>
              <a:prstDash val="solid"/>
              <a:round/>
            </a:ln>
            <a:effectLst/>
          </p:spPr>
          <p:txBody>
            <a:bodyPr wrap="square" lIns="45719" tIns="45719" rIns="45719" bIns="45719" numCol="1" anchor="ctr">
              <a:noAutofit/>
            </a:bodyPr>
            <a:lstStyle/>
            <a:p>
              <a:pPr algn="ctr">
                <a:defRPr sz="1300">
                  <a:solidFill>
                    <a:srgbClr val="FFFFFF"/>
                  </a:solidFill>
                </a:defRPr>
              </a:pPr>
            </a:p>
          </p:txBody>
        </p:sp>
        <p:sp>
          <p:nvSpPr>
            <p:cNvPr id="160" name="Овал 41"/>
            <p:cNvSpPr/>
            <p:nvPr/>
          </p:nvSpPr>
          <p:spPr>
            <a:xfrm>
              <a:off x="0" y="323129"/>
              <a:ext cx="45550" cy="45551"/>
            </a:xfrm>
            <a:prstGeom prst="ellipse">
              <a:avLst/>
            </a:prstGeom>
            <a:solidFill>
              <a:srgbClr val="000000"/>
            </a:solidFill>
            <a:ln w="15875" cap="flat">
              <a:solidFill>
                <a:srgbClr val="000000"/>
              </a:solidFill>
              <a:prstDash val="solid"/>
              <a:round/>
            </a:ln>
            <a:effectLst/>
          </p:spPr>
          <p:txBody>
            <a:bodyPr wrap="square" lIns="45719" tIns="45719" rIns="45719" bIns="45719" numCol="1" anchor="ctr">
              <a:noAutofit/>
            </a:bodyPr>
            <a:lstStyle/>
            <a:p>
              <a:pPr algn="ctr">
                <a:defRPr sz="1300">
                  <a:solidFill>
                    <a:srgbClr val="FFFFFF"/>
                  </a:solidFill>
                </a:defRPr>
              </a:pPr>
            </a:p>
          </p:txBody>
        </p:sp>
        <p:sp>
          <p:nvSpPr>
            <p:cNvPr id="161" name="Овал 42"/>
            <p:cNvSpPr/>
            <p:nvPr/>
          </p:nvSpPr>
          <p:spPr>
            <a:xfrm>
              <a:off x="372861" y="323129"/>
              <a:ext cx="45551" cy="45551"/>
            </a:xfrm>
            <a:prstGeom prst="ellipse">
              <a:avLst/>
            </a:prstGeom>
            <a:solidFill>
              <a:srgbClr val="000000"/>
            </a:solidFill>
            <a:ln w="15875" cap="flat">
              <a:solidFill>
                <a:srgbClr val="000000"/>
              </a:solidFill>
              <a:prstDash val="solid"/>
              <a:round/>
            </a:ln>
            <a:effectLst/>
          </p:spPr>
          <p:txBody>
            <a:bodyPr wrap="square" lIns="45719" tIns="45719" rIns="45719" bIns="45719" numCol="1" anchor="ctr">
              <a:noAutofit/>
            </a:bodyPr>
            <a:lstStyle/>
            <a:p>
              <a:pPr algn="ctr">
                <a:defRPr sz="1300">
                  <a:solidFill>
                    <a:srgbClr val="FFFFFF"/>
                  </a:solidFill>
                </a:defRPr>
              </a:pPr>
            </a:p>
          </p:txBody>
        </p:sp>
        <p:sp>
          <p:nvSpPr>
            <p:cNvPr id="162" name="Овал 43"/>
            <p:cNvSpPr/>
            <p:nvPr/>
          </p:nvSpPr>
          <p:spPr>
            <a:xfrm>
              <a:off x="162051" y="643895"/>
              <a:ext cx="45551" cy="45551"/>
            </a:xfrm>
            <a:prstGeom prst="ellipse">
              <a:avLst/>
            </a:prstGeom>
            <a:solidFill>
              <a:srgbClr val="000000"/>
            </a:solidFill>
            <a:ln w="15875" cap="flat">
              <a:solidFill>
                <a:srgbClr val="000000"/>
              </a:solidFill>
              <a:prstDash val="solid"/>
              <a:round/>
            </a:ln>
            <a:effectLst/>
          </p:spPr>
          <p:txBody>
            <a:bodyPr wrap="square" lIns="45719" tIns="45719" rIns="45719" bIns="45719" numCol="1" anchor="ctr">
              <a:noAutofit/>
            </a:bodyPr>
            <a:lstStyle/>
            <a:p>
              <a:pPr algn="ctr">
                <a:defRPr sz="1300">
                  <a:solidFill>
                    <a:srgbClr val="FFFFFF"/>
                  </a:solidFill>
                </a:defRPr>
              </a:pPr>
            </a:p>
          </p:txBody>
        </p:sp>
        <p:sp>
          <p:nvSpPr>
            <p:cNvPr id="163" name="Овал 44"/>
            <p:cNvSpPr/>
            <p:nvPr/>
          </p:nvSpPr>
          <p:spPr>
            <a:xfrm>
              <a:off x="580436" y="639207"/>
              <a:ext cx="45551" cy="45551"/>
            </a:xfrm>
            <a:prstGeom prst="ellipse">
              <a:avLst/>
            </a:prstGeom>
            <a:solidFill>
              <a:srgbClr val="000000"/>
            </a:solidFill>
            <a:ln w="15875" cap="flat">
              <a:solidFill>
                <a:srgbClr val="000000"/>
              </a:solidFill>
              <a:prstDash val="solid"/>
              <a:round/>
            </a:ln>
            <a:effectLst/>
          </p:spPr>
          <p:txBody>
            <a:bodyPr wrap="square" lIns="45719" tIns="45719" rIns="45719" bIns="45719" numCol="1" anchor="ctr">
              <a:noAutofit/>
            </a:bodyPr>
            <a:lstStyle/>
            <a:p>
              <a:pPr algn="ctr">
                <a:defRPr sz="1300">
                  <a:solidFill>
                    <a:srgbClr val="FFFFFF"/>
                  </a:solidFill>
                </a:defRPr>
              </a:pPr>
            </a:p>
          </p:txBody>
        </p:sp>
        <p:sp>
          <p:nvSpPr>
            <p:cNvPr id="164" name="Овал 45"/>
            <p:cNvSpPr/>
            <p:nvPr/>
          </p:nvSpPr>
          <p:spPr>
            <a:xfrm>
              <a:off x="740302" y="323129"/>
              <a:ext cx="45551" cy="45551"/>
            </a:xfrm>
            <a:prstGeom prst="ellipse">
              <a:avLst/>
            </a:prstGeom>
            <a:solidFill>
              <a:srgbClr val="000000"/>
            </a:solidFill>
            <a:ln w="15875" cap="flat">
              <a:solidFill>
                <a:srgbClr val="000000"/>
              </a:solidFill>
              <a:prstDash val="solid"/>
              <a:round/>
            </a:ln>
            <a:effectLst/>
          </p:spPr>
          <p:txBody>
            <a:bodyPr wrap="square" lIns="45719" tIns="45719" rIns="45719" bIns="45719" numCol="1" anchor="ctr">
              <a:noAutofit/>
            </a:bodyPr>
            <a:lstStyle/>
            <a:p>
              <a:pPr algn="ctr">
                <a:defRPr sz="1300">
                  <a:solidFill>
                    <a:srgbClr val="FFFFFF"/>
                  </a:solidFill>
                </a:defRPr>
              </a:pPr>
            </a:p>
          </p:txBody>
        </p:sp>
      </p:grpSp>
      <p:sp>
        <p:nvSpPr>
          <p:cNvPr id="166" name="TextBox 46"/>
          <p:cNvSpPr txBox="1"/>
          <p:nvPr/>
        </p:nvSpPr>
        <p:spPr>
          <a:xfrm>
            <a:off x="5625882" y="1902130"/>
            <a:ext cx="459135" cy="25820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300"/>
            </a:lvl1pPr>
          </a:lstStyle>
          <a:p>
            <a:pPr/>
            <a:r>
              <a:t>HHP</a:t>
            </a:r>
          </a:p>
        </p:txBody>
      </p:sp>
      <p:sp>
        <p:nvSpPr>
          <p:cNvPr id="167" name="TextBox 65"/>
          <p:cNvSpPr txBox="1"/>
          <p:nvPr/>
        </p:nvSpPr>
        <p:spPr>
          <a:xfrm>
            <a:off x="7040513" y="1907706"/>
            <a:ext cx="459135" cy="25820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300"/>
            </a:lvl1pPr>
          </a:lstStyle>
          <a:p>
            <a:pPr/>
            <a:r>
              <a:t>FHP</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1" name="Номер слайда 3"/>
          <p:cNvSpPr txBox="1"/>
          <p:nvPr>
            <p:ph type="sldNum" sz="quarter" idx="2"/>
          </p:nvPr>
        </p:nvSpPr>
        <p:spPr>
          <a:xfrm>
            <a:off x="8240854" y="6528093"/>
            <a:ext cx="168509" cy="22851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72" name="Заголовок 1"/>
          <p:cNvSpPr txBox="1"/>
          <p:nvPr/>
        </p:nvSpPr>
        <p:spPr>
          <a:xfrm>
            <a:off x="834390" y="307241"/>
            <a:ext cx="7475220" cy="691755"/>
          </a:xfrm>
          <a:prstGeom prst="rect">
            <a:avLst/>
          </a:prstGeom>
          <a:ln w="12700">
            <a:miter lim="400000"/>
          </a:ln>
          <a:extLst>
            <a:ext uri="{C572A759-6A51-4108-AA02-DFA0A04FC94B}">
              <ma14:wrappingTextBoxFlag xmlns:ma14="http://schemas.microsoft.com/office/mac/drawingml/2011/main" val="1"/>
            </a:ext>
          </a:extLst>
        </p:spPr>
        <p:txBody>
          <a:bodyPr lIns="34290" tIns="34290" rIns="34290" bIns="34290" anchor="b">
            <a:normAutofit fontScale="100000" lnSpcReduction="0"/>
          </a:bodyPr>
          <a:lstStyle>
            <a:lvl1pPr defTabSz="914400">
              <a:lnSpc>
                <a:spcPct val="85000"/>
              </a:lnSpc>
              <a:defRPr spc="-100" sz="3300">
                <a:solidFill>
                  <a:srgbClr val="404040"/>
                </a:solidFill>
                <a:latin typeface="Calibri Light"/>
                <a:ea typeface="Calibri Light"/>
                <a:cs typeface="Calibri Light"/>
                <a:sym typeface="Calibri Light"/>
              </a:defRPr>
            </a:lvl1pPr>
          </a:lstStyle>
          <a:p>
            <a:pPr/>
            <a:r>
              <a:t>Метод решеточных уравнений Больцмана</a:t>
            </a:r>
          </a:p>
        </p:txBody>
      </p:sp>
      <p:pic>
        <p:nvPicPr>
          <p:cNvPr id="173" name="Рисунок 6" descr="Рисунок 6"/>
          <p:cNvPicPr>
            <a:picLocks noChangeAspect="1"/>
          </p:cNvPicPr>
          <p:nvPr/>
        </p:nvPicPr>
        <p:blipFill>
          <a:blip r:embed="rId2">
            <a:extLst/>
          </a:blip>
          <a:stretch>
            <a:fillRect/>
          </a:stretch>
        </p:blipFill>
        <p:spPr>
          <a:xfrm>
            <a:off x="5266785" y="1943345"/>
            <a:ext cx="1365438" cy="1352314"/>
          </a:xfrm>
          <a:prstGeom prst="rect">
            <a:avLst/>
          </a:prstGeom>
          <a:ln w="12700">
            <a:miter lim="400000"/>
          </a:ln>
        </p:spPr>
      </p:pic>
      <p:sp>
        <p:nvSpPr>
          <p:cNvPr id="174" name="TextBox 7"/>
          <p:cNvSpPr txBox="1"/>
          <p:nvPr/>
        </p:nvSpPr>
        <p:spPr>
          <a:xfrm>
            <a:off x="5312505" y="1601078"/>
            <a:ext cx="1232631" cy="25820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1300"/>
            </a:lvl1pPr>
          </a:lstStyle>
          <a:p>
            <a:pPr/>
            <a:r>
              <a:t>D2Q9</a:t>
            </a:r>
          </a:p>
        </p:txBody>
      </p:sp>
      <p:pic>
        <p:nvPicPr>
          <p:cNvPr id="175" name="Рисунок 33" descr="Рисунок 33"/>
          <p:cNvPicPr>
            <a:picLocks noChangeAspect="1"/>
          </p:cNvPicPr>
          <p:nvPr/>
        </p:nvPicPr>
        <p:blipFill>
          <a:blip r:embed="rId3">
            <a:extLst/>
          </a:blip>
          <a:srcRect l="12046" t="13567" r="10760" b="13217"/>
          <a:stretch>
            <a:fillRect/>
          </a:stretch>
        </p:blipFill>
        <p:spPr>
          <a:xfrm>
            <a:off x="323228" y="4462746"/>
            <a:ext cx="1852866" cy="1757415"/>
          </a:xfrm>
          <a:prstGeom prst="rect">
            <a:avLst/>
          </a:prstGeom>
          <a:ln w="12700">
            <a:miter lim="400000"/>
          </a:ln>
        </p:spPr>
      </p:pic>
      <p:pic>
        <p:nvPicPr>
          <p:cNvPr id="176" name="Рисунок 35" descr="Рисунок 35"/>
          <p:cNvPicPr>
            <a:picLocks noChangeAspect="1"/>
          </p:cNvPicPr>
          <p:nvPr/>
        </p:nvPicPr>
        <p:blipFill>
          <a:blip r:embed="rId4">
            <a:extLst/>
          </a:blip>
          <a:srcRect l="11404" t="14455" r="8128" b="12749"/>
          <a:stretch>
            <a:fillRect/>
          </a:stretch>
        </p:blipFill>
        <p:spPr>
          <a:xfrm>
            <a:off x="2612476" y="4505862"/>
            <a:ext cx="1897742" cy="1716817"/>
          </a:xfrm>
          <a:prstGeom prst="rect">
            <a:avLst/>
          </a:prstGeom>
          <a:ln w="12700">
            <a:miter lim="400000"/>
          </a:ln>
        </p:spPr>
      </p:pic>
      <p:sp>
        <p:nvSpPr>
          <p:cNvPr id="177" name="TextBox 36"/>
          <p:cNvSpPr txBox="1"/>
          <p:nvPr/>
        </p:nvSpPr>
        <p:spPr>
          <a:xfrm>
            <a:off x="7650251" y="1615769"/>
            <a:ext cx="534204" cy="46140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300"/>
            </a:lvl1pPr>
          </a:lstStyle>
          <a:p>
            <a:pPr/>
            <a:r>
              <a:t>D3Q27</a:t>
            </a:r>
          </a:p>
        </p:txBody>
      </p:sp>
      <p:sp>
        <p:nvSpPr>
          <p:cNvPr id="178" name="TextBox 37"/>
          <p:cNvSpPr txBox="1"/>
          <p:nvPr/>
        </p:nvSpPr>
        <p:spPr>
          <a:xfrm>
            <a:off x="528607" y="4130714"/>
            <a:ext cx="1592982" cy="25820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300"/>
            </a:lvl1pPr>
          </a:lstStyle>
          <a:p>
            <a:pPr/>
            <a:r>
              <a:t>До столкновения</a:t>
            </a:r>
          </a:p>
        </p:txBody>
      </p:sp>
      <p:sp>
        <p:nvSpPr>
          <p:cNvPr id="179" name="TextBox 38"/>
          <p:cNvSpPr txBox="1"/>
          <p:nvPr/>
        </p:nvSpPr>
        <p:spPr>
          <a:xfrm>
            <a:off x="2831841" y="4130714"/>
            <a:ext cx="1592983" cy="25820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300"/>
            </a:lvl1pPr>
          </a:lstStyle>
          <a:p>
            <a:pPr/>
            <a:r>
              <a:t>После столкновения</a:t>
            </a:r>
          </a:p>
        </p:txBody>
      </p:sp>
      <p:sp>
        <p:nvSpPr>
          <p:cNvPr id="180" name="TextBox 39"/>
          <p:cNvSpPr txBox="1"/>
          <p:nvPr/>
        </p:nvSpPr>
        <p:spPr>
          <a:xfrm>
            <a:off x="472840" y="2080199"/>
            <a:ext cx="3842887" cy="239824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214313" indent="-214313">
              <a:buSzPct val="100000"/>
              <a:buFont typeface="Arial"/>
              <a:buChar char="•"/>
            </a:pPr>
            <a14:m>
              <m:oMathPara>
                <m:oMathParaPr>
                  <m:jc m:val="left"/>
                </m:oMathParaPr>
                <m:oMath>
                  <m:r>
                    <a:rPr xmlns:a="http://schemas.openxmlformats.org/drawingml/2006/main" sz="1900" i="1">
                      <a:solidFill>
                        <a:srgbClr val="000000"/>
                      </a:solidFill>
                      <a:latin typeface="Cambria Math" panose="02040503050406030204" pitchFamily="18" charset="0"/>
                    </a:rPr>
                    <m:t>𝑓</m:t>
                  </m:r>
                  <m:d>
                    <m:dPr>
                      <m:ctrlPr>
                        <a:rPr xmlns:a="http://schemas.openxmlformats.org/drawingml/2006/main" sz="1900" i="1">
                          <a:solidFill>
                            <a:srgbClr val="000000"/>
                          </a:solidFill>
                          <a:latin typeface="Cambria Math" panose="02040503050406030204" pitchFamily="18" charset="0"/>
                        </a:rPr>
                      </m:ctrlPr>
                    </m:dPr>
                    <m:e>
                      <m:r>
                        <a:rPr xmlns:a="http://schemas.openxmlformats.org/drawingml/2006/main" sz="1900" i="1">
                          <a:solidFill>
                            <a:srgbClr val="000000"/>
                          </a:solidFill>
                          <a:latin typeface="Cambria Math" panose="02040503050406030204" pitchFamily="18" charset="0"/>
                        </a:rPr>
                        <m:t>𝑥</m:t>
                      </m:r>
                      <m:r>
                        <a:rPr xmlns:a="http://schemas.openxmlformats.org/drawingml/2006/main" sz="1900" i="1">
                          <a:solidFill>
                            <a:srgbClr val="000000"/>
                          </a:solidFill>
                          <a:latin typeface="Cambria Math" panose="02040503050406030204" pitchFamily="18" charset="0"/>
                        </a:rPr>
                        <m:t>,</m:t>
                      </m:r>
                      <m:r>
                        <a:rPr xmlns:a="http://schemas.openxmlformats.org/drawingml/2006/main" sz="1900" i="1">
                          <a:solidFill>
                            <a:srgbClr val="000000"/>
                          </a:solidFill>
                          <a:latin typeface="Cambria Math" panose="02040503050406030204" pitchFamily="18" charset="0"/>
                        </a:rPr>
                        <m:t/>
                      </m:r>
                      <m:r>
                        <a:rPr xmlns:a="http://schemas.openxmlformats.org/drawingml/2006/main" sz="1900" i="1">
                          <a:solidFill>
                            <a:srgbClr val="000000"/>
                          </a:solidFill>
                          <a:latin typeface="Cambria Math" panose="02040503050406030204" pitchFamily="18" charset="0"/>
                        </a:rPr>
                        <m:t>𝑝</m:t>
                      </m:r>
                      <m:r>
                        <a:rPr xmlns:a="http://schemas.openxmlformats.org/drawingml/2006/main" sz="1900" i="1">
                          <a:solidFill>
                            <a:srgbClr val="000000"/>
                          </a:solidFill>
                          <a:latin typeface="Cambria Math" panose="02040503050406030204" pitchFamily="18" charset="0"/>
                        </a:rPr>
                        <m:t>,</m:t>
                      </m:r>
                      <m:r>
                        <a:rPr xmlns:a="http://schemas.openxmlformats.org/drawingml/2006/main" sz="1900" i="1">
                          <a:solidFill>
                            <a:srgbClr val="000000"/>
                          </a:solidFill>
                          <a:latin typeface="Cambria Math" panose="02040503050406030204" pitchFamily="18" charset="0"/>
                        </a:rPr>
                        <m:t/>
                      </m:r>
                      <m:r>
                        <a:rPr xmlns:a="http://schemas.openxmlformats.org/drawingml/2006/main" sz="1900" i="1">
                          <a:solidFill>
                            <a:srgbClr val="000000"/>
                          </a:solidFill>
                          <a:latin typeface="Cambria Math" panose="02040503050406030204" pitchFamily="18" charset="0"/>
                        </a:rPr>
                        <m:t>𝑡</m:t>
                      </m:r>
                    </m:e>
                  </m:d>
                  <m:r>
                    <a:rPr xmlns:a="http://schemas.openxmlformats.org/drawingml/2006/main" sz="1900" i="1">
                      <a:solidFill>
                        <a:srgbClr val="000000"/>
                      </a:solidFill>
                      <a:latin typeface="Cambria Math" panose="02040503050406030204" pitchFamily="18" charset="0"/>
                    </a:rPr>
                    <m:t/>
                  </m:r>
                  <m:r>
                    <a:rPr xmlns:a="http://schemas.openxmlformats.org/drawingml/2006/main" sz="1900" i="1">
                      <a:solidFill>
                        <a:srgbClr val="000000"/>
                      </a:solidFill>
                      <a:latin typeface="Cambria Math" panose="02040503050406030204" pitchFamily="18" charset="0"/>
                    </a:rPr>
                    <m:t>ф</m:t>
                  </m:r>
                  <m:r>
                    <a:rPr xmlns:a="http://schemas.openxmlformats.org/drawingml/2006/main" sz="1900" i="1">
                      <a:solidFill>
                        <a:srgbClr val="000000"/>
                      </a:solidFill>
                      <a:latin typeface="Cambria Math" panose="02040503050406030204" pitchFamily="18" charset="0"/>
                    </a:rPr>
                    <m:t>у</m:t>
                  </m:r>
                  <m:r>
                    <a:rPr xmlns:a="http://schemas.openxmlformats.org/drawingml/2006/main" sz="1900" i="1">
                      <a:solidFill>
                        <a:srgbClr val="000000"/>
                      </a:solidFill>
                      <a:latin typeface="Cambria Math" panose="02040503050406030204" pitchFamily="18" charset="0"/>
                    </a:rPr>
                    <m:t>н</m:t>
                  </m:r>
                  <m:r>
                    <a:rPr xmlns:a="http://schemas.openxmlformats.org/drawingml/2006/main" sz="1900" i="1">
                      <a:solidFill>
                        <a:srgbClr val="000000"/>
                      </a:solidFill>
                      <a:latin typeface="Cambria Math" panose="02040503050406030204" pitchFamily="18" charset="0"/>
                    </a:rPr>
                    <m:t>к</m:t>
                  </m:r>
                  <m:r>
                    <a:rPr xmlns:a="http://schemas.openxmlformats.org/drawingml/2006/main" sz="1900" i="1">
                      <a:solidFill>
                        <a:srgbClr val="000000"/>
                      </a:solidFill>
                      <a:latin typeface="Cambria Math" panose="02040503050406030204" pitchFamily="18" charset="0"/>
                    </a:rPr>
                    <m:t>ц</m:t>
                  </m:r>
                  <m:r>
                    <a:rPr xmlns:a="http://schemas.openxmlformats.org/drawingml/2006/main" sz="1900" i="1">
                      <a:solidFill>
                        <a:srgbClr val="000000"/>
                      </a:solidFill>
                      <a:latin typeface="Cambria Math" panose="02040503050406030204" pitchFamily="18" charset="0"/>
                    </a:rPr>
                    <m:t>и</m:t>
                  </m:r>
                  <m:r>
                    <a:rPr xmlns:a="http://schemas.openxmlformats.org/drawingml/2006/main" sz="1900" i="1">
                      <a:solidFill>
                        <a:srgbClr val="000000"/>
                      </a:solidFill>
                      <a:latin typeface="Cambria Math" panose="02040503050406030204" pitchFamily="18" charset="0"/>
                    </a:rPr>
                    <m:t>я</m:t>
                  </m:r>
                  <m:r>
                    <a:rPr xmlns:a="http://schemas.openxmlformats.org/drawingml/2006/main" sz="1900" i="1">
                      <a:solidFill>
                        <a:srgbClr val="000000"/>
                      </a:solidFill>
                      <a:latin typeface="Cambria Math" panose="02040503050406030204" pitchFamily="18" charset="0"/>
                    </a:rPr>
                    <m:t/>
                  </m:r>
                  <m:r>
                    <a:rPr xmlns:a="http://schemas.openxmlformats.org/drawingml/2006/main" sz="1900" i="1">
                      <a:solidFill>
                        <a:srgbClr val="000000"/>
                      </a:solidFill>
                      <a:latin typeface="Cambria Math" panose="02040503050406030204" pitchFamily="18" charset="0"/>
                    </a:rPr>
                    <m:t>р</m:t>
                  </m:r>
                  <m:r>
                    <a:rPr xmlns:a="http://schemas.openxmlformats.org/drawingml/2006/main" sz="1900" i="1">
                      <a:solidFill>
                        <a:srgbClr val="000000"/>
                      </a:solidFill>
                      <a:latin typeface="Cambria Math" panose="02040503050406030204" pitchFamily="18" charset="0"/>
                    </a:rPr>
                    <m:t>а</m:t>
                  </m:r>
                  <m:r>
                    <a:rPr xmlns:a="http://schemas.openxmlformats.org/drawingml/2006/main" sz="1900" i="1">
                      <a:solidFill>
                        <a:srgbClr val="000000"/>
                      </a:solidFill>
                      <a:latin typeface="Cambria Math" panose="02040503050406030204" pitchFamily="18" charset="0"/>
                    </a:rPr>
                    <m:t>с</m:t>
                  </m:r>
                  <m:r>
                    <a:rPr xmlns:a="http://schemas.openxmlformats.org/drawingml/2006/main" sz="1900" i="1">
                      <a:solidFill>
                        <a:srgbClr val="000000"/>
                      </a:solidFill>
                      <a:latin typeface="Cambria Math" panose="02040503050406030204" pitchFamily="18" charset="0"/>
                    </a:rPr>
                    <m:t>п</m:t>
                  </m:r>
                  <m:r>
                    <a:rPr xmlns:a="http://schemas.openxmlformats.org/drawingml/2006/main" sz="1900" i="1">
                      <a:solidFill>
                        <a:srgbClr val="000000"/>
                      </a:solidFill>
                      <a:latin typeface="Cambria Math" panose="02040503050406030204" pitchFamily="18" charset="0"/>
                    </a:rPr>
                    <m:t>р</m:t>
                  </m:r>
                  <m:r>
                    <a:rPr xmlns:a="http://schemas.openxmlformats.org/drawingml/2006/main" sz="1900" i="1">
                      <a:solidFill>
                        <a:srgbClr val="000000"/>
                      </a:solidFill>
                      <a:latin typeface="Cambria Math" panose="02040503050406030204" pitchFamily="18" charset="0"/>
                    </a:rPr>
                    <m:t>е</m:t>
                  </m:r>
                  <m:r>
                    <a:rPr xmlns:a="http://schemas.openxmlformats.org/drawingml/2006/main" sz="1900" i="1">
                      <a:solidFill>
                        <a:srgbClr val="000000"/>
                      </a:solidFill>
                      <a:latin typeface="Cambria Math" panose="02040503050406030204" pitchFamily="18" charset="0"/>
                    </a:rPr>
                    <m:t>д</m:t>
                  </m:r>
                  <m:r>
                    <a:rPr xmlns:a="http://schemas.openxmlformats.org/drawingml/2006/main" sz="1900" i="1">
                      <a:solidFill>
                        <a:srgbClr val="000000"/>
                      </a:solidFill>
                      <a:latin typeface="Cambria Math" panose="02040503050406030204" pitchFamily="18" charset="0"/>
                    </a:rPr>
                    <m:t>е</m:t>
                  </m:r>
                  <m:r>
                    <a:rPr xmlns:a="http://schemas.openxmlformats.org/drawingml/2006/main" sz="1900" i="1">
                      <a:solidFill>
                        <a:srgbClr val="000000"/>
                      </a:solidFill>
                      <a:latin typeface="Cambria Math" panose="02040503050406030204" pitchFamily="18" charset="0"/>
                    </a:rPr>
                    <m:t>л</m:t>
                  </m:r>
                  <m:r>
                    <a:rPr xmlns:a="http://schemas.openxmlformats.org/drawingml/2006/main" sz="1900" i="1">
                      <a:solidFill>
                        <a:srgbClr val="000000"/>
                      </a:solidFill>
                      <a:latin typeface="Cambria Math" panose="02040503050406030204" pitchFamily="18" charset="0"/>
                    </a:rPr>
                    <m:t>е</m:t>
                  </m:r>
                  <m:r>
                    <a:rPr xmlns:a="http://schemas.openxmlformats.org/drawingml/2006/main" sz="1900" i="1">
                      <a:solidFill>
                        <a:srgbClr val="000000"/>
                      </a:solidFill>
                      <a:latin typeface="Cambria Math" panose="02040503050406030204" pitchFamily="18" charset="0"/>
                    </a:rPr>
                    <m:t>н</m:t>
                  </m:r>
                  <m:r>
                    <a:rPr xmlns:a="http://schemas.openxmlformats.org/drawingml/2006/main" sz="1900" i="1">
                      <a:solidFill>
                        <a:srgbClr val="000000"/>
                      </a:solidFill>
                      <a:latin typeface="Cambria Math" panose="02040503050406030204" pitchFamily="18" charset="0"/>
                    </a:rPr>
                    <m:t>и</m:t>
                  </m:r>
                  <m:r>
                    <a:rPr xmlns:a="http://schemas.openxmlformats.org/drawingml/2006/main" sz="1900" i="1">
                      <a:solidFill>
                        <a:srgbClr val="000000"/>
                      </a:solidFill>
                      <a:latin typeface="Cambria Math" panose="02040503050406030204" pitchFamily="18" charset="0"/>
                    </a:rPr>
                    <m:t>я</m:t>
                  </m:r>
                  <m:r>
                    <a:rPr xmlns:a="http://schemas.openxmlformats.org/drawingml/2006/main" sz="1900" i="1">
                      <a:solidFill>
                        <a:srgbClr val="000000"/>
                      </a:solidFill>
                      <a:latin typeface="Cambria Math" panose="02040503050406030204" pitchFamily="18" charset="0"/>
                    </a:rPr>
                    <m:t/>
                  </m:r>
                </m:oMath>
              </m:oMathPara>
            </a14:m>
          </a:p>
          <a:p>
            <a:pPr marL="214313" indent="-214313">
              <a:buSzPct val="100000"/>
              <a:buFont typeface="Arial"/>
              <a:buChar char="•"/>
            </a:pPr>
            <a14:m>
              <m:oMath>
                <m:limUpp>
                  <m:e>
                    <m:r>
                      <a:rPr xmlns:a="http://schemas.openxmlformats.org/drawingml/2006/main" sz="2150" i="1">
                        <a:solidFill>
                          <a:srgbClr val="000000"/>
                        </a:solidFill>
                        <a:latin typeface="Cambria Math" panose="02040503050406030204" pitchFamily="18" charset="0"/>
                      </a:rPr>
                      <m:t>𝑝</m:t>
                    </m:r>
                  </m:e>
                  <m:lim>
                    <m:r>
                      <m:rPr>
                        <m:sty m:val="p"/>
                      </m:rPr>
                      <a:rPr xmlns:a="http://schemas.openxmlformats.org/drawingml/2006/main" sz="2150" i="1">
                        <a:solidFill>
                          <a:srgbClr val="000000"/>
                        </a:solidFill>
                        <a:latin typeface="Cambria Math" panose="02040503050406030204" pitchFamily="18" charset="0"/>
                      </a:rPr>
                      <m:t>→</m:t>
                    </m:r>
                  </m:lim>
                </m:limUpp>
              </m:oMath>
            </a14:m>
            <a:r>
              <a:t> </a:t>
            </a:r>
            <a:r>
              <a:t>импульс</a:t>
            </a:r>
          </a:p>
          <a:p>
            <a:pPr marL="214313" indent="-214313">
              <a:buSzPct val="100000"/>
              <a:buFont typeface="Arial"/>
              <a:buChar char="•"/>
            </a:pPr>
            <a14:m>
              <m:oMath>
                <m:limUpp>
                  <m:e>
                    <m:r>
                      <a:rPr xmlns:a="http://schemas.openxmlformats.org/drawingml/2006/main" sz="2150" i="1">
                        <a:solidFill>
                          <a:srgbClr val="000000"/>
                        </a:solidFill>
                        <a:latin typeface="Cambria Math" panose="02040503050406030204" pitchFamily="18" charset="0"/>
                      </a:rPr>
                      <m:t>𝐹</m:t>
                    </m:r>
                  </m:e>
                  <m:lim>
                    <m:r>
                      <m:rPr>
                        <m:sty m:val="p"/>
                      </m:rPr>
                      <a:rPr xmlns:a="http://schemas.openxmlformats.org/drawingml/2006/main" sz="2150" i="1">
                        <a:solidFill>
                          <a:srgbClr val="000000"/>
                        </a:solidFill>
                        <a:latin typeface="Cambria Math" panose="02040503050406030204" pitchFamily="18" charset="0"/>
                      </a:rPr>
                      <m:t>→</m:t>
                    </m:r>
                  </m:lim>
                </m:limUpp>
              </m:oMath>
            </a14:m>
            <a:r>
              <a:t> </a:t>
            </a:r>
            <a:r>
              <a:t>поле сил, действующих на частицы</a:t>
            </a:r>
          </a:p>
          <a:p>
            <a:pPr marL="214313" indent="-214313">
              <a:buSzPct val="100000"/>
              <a:buFont typeface="Arial"/>
              <a:buChar char="•"/>
            </a:pPr>
            <a14:m>
              <m:oMath>
                <m:r>
                  <m:rPr>
                    <m:sty m:val="p"/>
                  </m:rPr>
                  <a:rPr xmlns:a="http://schemas.openxmlformats.org/drawingml/2006/main" sz="2200" i="1">
                    <a:solidFill>
                      <a:srgbClr val="000000"/>
                    </a:solidFill>
                    <a:latin typeface="Cambria Math" panose="02040503050406030204" pitchFamily="18" charset="0"/>
                  </a:rPr>
                  <m:t>Ω</m:t>
                </m:r>
                <m:r>
                  <a:rPr xmlns:a="http://schemas.openxmlformats.org/drawingml/2006/main" sz="2200" i="1">
                    <a:solidFill>
                      <a:srgbClr val="000000"/>
                    </a:solidFill>
                    <a:latin typeface="Cambria Math" panose="02040503050406030204" pitchFamily="18" charset="0"/>
                  </a:rPr>
                  <m:t>(</m:t>
                </m:r>
                <m:r>
                  <a:rPr xmlns:a="http://schemas.openxmlformats.org/drawingml/2006/main" sz="2200" i="1">
                    <a:solidFill>
                      <a:srgbClr val="000000"/>
                    </a:solidFill>
                    <a:latin typeface="Cambria Math" panose="02040503050406030204" pitchFamily="18" charset="0"/>
                  </a:rPr>
                  <m:t>𝑓</m:t>
                </m:r>
                <m:r>
                  <a:rPr xmlns:a="http://schemas.openxmlformats.org/drawingml/2006/main" sz="2200" i="1">
                    <a:solidFill>
                      <a:srgbClr val="000000"/>
                    </a:solidFill>
                    <a:latin typeface="Cambria Math" panose="02040503050406030204" pitchFamily="18" charset="0"/>
                  </a:rPr>
                  <m:t>,</m:t>
                </m:r>
                <m:r>
                  <a:rPr xmlns:a="http://schemas.openxmlformats.org/drawingml/2006/main" sz="2200" i="1">
                    <a:solidFill>
                      <a:srgbClr val="000000"/>
                    </a:solidFill>
                    <a:latin typeface="Cambria Math" panose="02040503050406030204" pitchFamily="18" charset="0"/>
                  </a:rPr>
                  <m:t>𝑓</m:t>
                </m:r>
                <m:r>
                  <a:rPr xmlns:a="http://schemas.openxmlformats.org/drawingml/2006/main" sz="2200" i="1">
                    <a:solidFill>
                      <a:srgbClr val="000000"/>
                    </a:solidFill>
                    <a:latin typeface="Cambria Math" panose="02040503050406030204" pitchFamily="18" charset="0"/>
                  </a:rPr>
                  <m:t>)</m:t>
                </m:r>
              </m:oMath>
            </a14:m>
            <a:r>
              <a:t> </a:t>
            </a:r>
            <a:r>
              <a:t>квадратичный нелинейный интеграл – оператор Столкновения</a:t>
            </a:r>
          </a:p>
        </p:txBody>
      </p:sp>
      <p:sp>
        <p:nvSpPr>
          <p:cNvPr id="181" name="TextBox 40"/>
          <p:cNvSpPr txBox="1"/>
          <p:nvPr/>
        </p:nvSpPr>
        <p:spPr>
          <a:xfrm>
            <a:off x="5135077" y="4364468"/>
            <a:ext cx="3626321" cy="62518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214313" indent="-214313">
              <a:buSzPct val="100000"/>
              <a:buFont typeface="Arial"/>
              <a:buChar char="•"/>
            </a:pPr>
            <a:r>
              <a:t>Распространение</a:t>
            </a:r>
          </a:p>
          <a:p>
            <a:pPr marL="214313" indent="-214313">
              <a:buSzPct val="100000"/>
              <a:buFont typeface="Arial"/>
              <a:buChar char="•"/>
            </a:pPr>
            <a:r>
              <a:t>Столкновение</a:t>
            </a:r>
          </a:p>
        </p:txBody>
      </p:sp>
      <p:sp>
        <p:nvSpPr>
          <p:cNvPr id="182" name="TextBox 43"/>
          <p:cNvSpPr txBox="1"/>
          <p:nvPr/>
        </p:nvSpPr>
        <p:spPr>
          <a:xfrm>
            <a:off x="528607" y="1208065"/>
            <a:ext cx="3842887" cy="107564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r>
              <a:t>Уравнение Больцмана</a:t>
            </a:r>
          </a:p>
          <a:p>
            <a:pPr/>
            <a14:m>
              <m:oMathPara>
                <m:oMathParaPr>
                  <m:jc m:val="left"/>
                </m:oMathParaPr>
                <m:oMath>
                  <m:sSub>
                    <m:e>
                      <m:r>
                        <a:rPr xmlns:a="http://schemas.openxmlformats.org/drawingml/2006/main" sz="2050" i="1">
                          <a:solidFill>
                            <a:srgbClr val="000000"/>
                          </a:solidFill>
                          <a:latin typeface="Cambria Math" panose="02040503050406030204" pitchFamily="18" charset="0"/>
                        </a:rPr>
                        <m:t>𝜕</m:t>
                      </m:r>
                    </m:e>
                    <m:sub>
                      <m:r>
                        <a:rPr xmlns:a="http://schemas.openxmlformats.org/drawingml/2006/main" sz="2050" i="1">
                          <a:solidFill>
                            <a:srgbClr val="000000"/>
                          </a:solidFill>
                          <a:latin typeface="Cambria Math" panose="02040503050406030204" pitchFamily="18" charset="0"/>
                        </a:rPr>
                        <m:t>𝑡</m:t>
                      </m:r>
                    </m:sub>
                  </m:sSub>
                  <m:r>
                    <a:rPr xmlns:a="http://schemas.openxmlformats.org/drawingml/2006/main" sz="2050" i="1">
                      <a:solidFill>
                        <a:srgbClr val="000000"/>
                      </a:solidFill>
                      <a:latin typeface="Cambria Math" panose="02040503050406030204" pitchFamily="18" charset="0"/>
                    </a:rPr>
                    <m:t>𝑓</m:t>
                  </m:r>
                  <m:r>
                    <a:rPr xmlns:a="http://schemas.openxmlformats.org/drawingml/2006/main" sz="2050" i="1">
                      <a:solidFill>
                        <a:srgbClr val="000000"/>
                      </a:solidFill>
                      <a:latin typeface="Cambria Math" panose="02040503050406030204" pitchFamily="18" charset="0"/>
                    </a:rPr>
                    <m:t>+</m:t>
                  </m:r>
                  <m:limUpp>
                    <m:e>
                      <m:r>
                        <a:rPr xmlns:a="http://schemas.openxmlformats.org/drawingml/2006/main" sz="2050" i="1">
                          <a:solidFill>
                            <a:srgbClr val="000000"/>
                          </a:solidFill>
                          <a:latin typeface="Cambria Math" panose="02040503050406030204" pitchFamily="18" charset="0"/>
                        </a:rPr>
                        <m:t>𝑝</m:t>
                      </m:r>
                    </m:e>
                    <m:lim>
                      <m:r>
                        <m:rPr>
                          <m:sty m:val="p"/>
                        </m:rPr>
                        <a:rPr xmlns:a="http://schemas.openxmlformats.org/drawingml/2006/main" sz="2050" i="1">
                          <a:solidFill>
                            <a:srgbClr val="000000"/>
                          </a:solidFill>
                          <a:latin typeface="Cambria Math" panose="02040503050406030204" pitchFamily="18" charset="0"/>
                        </a:rPr>
                        <m:t>→</m:t>
                      </m:r>
                    </m:lim>
                  </m:limUpp>
                  <m:sSub>
                    <m:e>
                      <m:r>
                        <a:rPr xmlns:a="http://schemas.openxmlformats.org/drawingml/2006/main" sz="2050" i="1">
                          <a:solidFill>
                            <a:srgbClr val="000000"/>
                          </a:solidFill>
                          <a:latin typeface="Cambria Math" panose="02040503050406030204" pitchFamily="18" charset="0"/>
                        </a:rPr>
                        <m:t>∇</m:t>
                      </m:r>
                    </m:e>
                    <m:sub>
                      <m:r>
                        <a:rPr xmlns:a="http://schemas.openxmlformats.org/drawingml/2006/main" sz="2050" i="1">
                          <a:solidFill>
                            <a:srgbClr val="000000"/>
                          </a:solidFill>
                          <a:latin typeface="Cambria Math" panose="02040503050406030204" pitchFamily="18" charset="0"/>
                        </a:rPr>
                        <m:t>𝑥</m:t>
                      </m:r>
                    </m:sub>
                  </m:sSub>
                  <m:r>
                    <a:rPr xmlns:a="http://schemas.openxmlformats.org/drawingml/2006/main" sz="2050" i="1">
                      <a:solidFill>
                        <a:srgbClr val="000000"/>
                      </a:solidFill>
                      <a:latin typeface="Cambria Math" panose="02040503050406030204" pitchFamily="18" charset="0"/>
                    </a:rPr>
                    <m:t>𝑓</m:t>
                  </m:r>
                  <m:r>
                    <a:rPr xmlns:a="http://schemas.openxmlformats.org/drawingml/2006/main" sz="2050" i="1">
                      <a:solidFill>
                        <a:srgbClr val="000000"/>
                      </a:solidFill>
                      <a:latin typeface="Cambria Math" panose="02040503050406030204" pitchFamily="18" charset="0"/>
                    </a:rPr>
                    <m:t>+</m:t>
                  </m:r>
                  <m:limUpp>
                    <m:e>
                      <m:r>
                        <a:rPr xmlns:a="http://schemas.openxmlformats.org/drawingml/2006/main" sz="2050" i="1">
                          <a:solidFill>
                            <a:srgbClr val="000000"/>
                          </a:solidFill>
                          <a:latin typeface="Cambria Math" panose="02040503050406030204" pitchFamily="18" charset="0"/>
                        </a:rPr>
                        <m:t>𝐹</m:t>
                      </m:r>
                    </m:e>
                    <m:lim>
                      <m:r>
                        <m:rPr>
                          <m:sty m:val="p"/>
                        </m:rPr>
                        <a:rPr xmlns:a="http://schemas.openxmlformats.org/drawingml/2006/main" sz="2050" i="1">
                          <a:solidFill>
                            <a:srgbClr val="000000"/>
                          </a:solidFill>
                          <a:latin typeface="Cambria Math" panose="02040503050406030204" pitchFamily="18" charset="0"/>
                        </a:rPr>
                        <m:t>→</m:t>
                      </m:r>
                    </m:lim>
                  </m:limUpp>
                  <m:r>
                    <a:rPr xmlns:a="http://schemas.openxmlformats.org/drawingml/2006/main" sz="2050" i="1">
                      <a:solidFill>
                        <a:srgbClr val="000000"/>
                      </a:solidFill>
                      <a:latin typeface="Cambria Math" panose="02040503050406030204" pitchFamily="18" charset="0"/>
                    </a:rPr>
                    <m:t>⋅</m:t>
                  </m:r>
                  <m:sSub>
                    <m:e>
                      <m:r>
                        <a:rPr xmlns:a="http://schemas.openxmlformats.org/drawingml/2006/main" sz="2050" i="1">
                          <a:solidFill>
                            <a:srgbClr val="000000"/>
                          </a:solidFill>
                          <a:latin typeface="Cambria Math" panose="02040503050406030204" pitchFamily="18" charset="0"/>
                        </a:rPr>
                        <m:t>∇</m:t>
                      </m:r>
                    </m:e>
                    <m:sub>
                      <m:r>
                        <a:rPr xmlns:a="http://schemas.openxmlformats.org/drawingml/2006/main" sz="2050" i="1">
                          <a:solidFill>
                            <a:srgbClr val="000000"/>
                          </a:solidFill>
                          <a:latin typeface="Cambria Math" panose="02040503050406030204" pitchFamily="18" charset="0"/>
                        </a:rPr>
                        <m:t>𝑝</m:t>
                      </m:r>
                    </m:sub>
                  </m:sSub>
                  <m:r>
                    <a:rPr xmlns:a="http://schemas.openxmlformats.org/drawingml/2006/main" sz="2050" i="1">
                      <a:solidFill>
                        <a:srgbClr val="000000"/>
                      </a:solidFill>
                      <a:latin typeface="Cambria Math" panose="02040503050406030204" pitchFamily="18" charset="0"/>
                    </a:rPr>
                    <m:t>𝑓</m:t>
                  </m:r>
                  <m:r>
                    <a:rPr xmlns:a="http://schemas.openxmlformats.org/drawingml/2006/main" sz="2050" i="1">
                      <a:solidFill>
                        <a:srgbClr val="000000"/>
                      </a:solidFill>
                      <a:latin typeface="Cambria Math" panose="02040503050406030204" pitchFamily="18" charset="0"/>
                    </a:rPr>
                    <m:t>=</m:t>
                  </m:r>
                  <m:r>
                    <m:rPr>
                      <m:sty m:val="p"/>
                    </m:rPr>
                    <a:rPr xmlns:a="http://schemas.openxmlformats.org/drawingml/2006/main" sz="2050" i="1">
                      <a:solidFill>
                        <a:srgbClr val="000000"/>
                      </a:solidFill>
                      <a:latin typeface="Cambria Math" panose="02040503050406030204" pitchFamily="18" charset="0"/>
                    </a:rPr>
                    <m:t>Ω</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𝑓</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𝑓</m:t>
                  </m:r>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
                  </m:r>
                </m:oMath>
              </m:oMathPara>
            </a14:m>
          </a:p>
        </p:txBody>
      </p:sp>
      <p:pic>
        <p:nvPicPr>
          <p:cNvPr id="183" name="Picture 2" descr="Picture 2"/>
          <p:cNvPicPr>
            <a:picLocks noChangeAspect="1"/>
          </p:cNvPicPr>
          <p:nvPr/>
        </p:nvPicPr>
        <p:blipFill>
          <a:blip r:embed="rId5">
            <a:extLst/>
          </a:blip>
          <a:stretch>
            <a:fillRect/>
          </a:stretch>
        </p:blipFill>
        <p:spPr>
          <a:xfrm>
            <a:off x="7171217" y="1931852"/>
            <a:ext cx="1814514" cy="1421607"/>
          </a:xfrm>
          <a:prstGeom prst="rect">
            <a:avLst/>
          </a:prstGeom>
          <a:ln w="12700">
            <a:miter lim="400000"/>
          </a:ln>
        </p:spPr>
      </p:pic>
      <p:sp>
        <p:nvSpPr>
          <p:cNvPr id="184" name="Прямая со стрелкой 45"/>
          <p:cNvSpPr/>
          <p:nvPr/>
        </p:nvSpPr>
        <p:spPr>
          <a:xfrm flipV="1">
            <a:off x="2167308" y="5334109"/>
            <a:ext cx="453952" cy="7345"/>
          </a:xfrm>
          <a:prstGeom prst="line">
            <a:avLst/>
          </a:prstGeom>
          <a:ln w="28575">
            <a:solidFill>
              <a:srgbClr val="000000"/>
            </a:solidFill>
            <a:tailEnd type="triangle"/>
          </a:ln>
        </p:spPr>
        <p:txBody>
          <a:bodyPr lIns="45719" rIns="45719"/>
          <a:lstStyle/>
          <a:p>
            <a:pP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6" name="Номер слайда 3"/>
          <p:cNvSpPr txBox="1"/>
          <p:nvPr>
            <p:ph type="sldNum" sz="quarter" idx="2"/>
          </p:nvPr>
        </p:nvSpPr>
        <p:spPr>
          <a:xfrm>
            <a:off x="8240854" y="6528093"/>
            <a:ext cx="168509" cy="22851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87" name="Заголовок 1"/>
          <p:cNvSpPr txBox="1"/>
          <p:nvPr/>
        </p:nvSpPr>
        <p:spPr>
          <a:xfrm>
            <a:off x="899852" y="289192"/>
            <a:ext cx="7475221" cy="691755"/>
          </a:xfrm>
          <a:prstGeom prst="rect">
            <a:avLst/>
          </a:prstGeom>
          <a:ln w="12700">
            <a:miter lim="400000"/>
          </a:ln>
          <a:extLst>
            <a:ext uri="{C572A759-6A51-4108-AA02-DFA0A04FC94B}">
              <ma14:wrappingTextBoxFlag xmlns:ma14="http://schemas.microsoft.com/office/mac/drawingml/2011/main" val="1"/>
            </a:ext>
          </a:extLst>
        </p:spPr>
        <p:txBody>
          <a:bodyPr lIns="34290" tIns="34290" rIns="34290" bIns="34290" anchor="b">
            <a:normAutofit fontScale="100000" lnSpcReduction="0"/>
          </a:bodyPr>
          <a:lstStyle>
            <a:lvl1pPr defTabSz="914400">
              <a:lnSpc>
                <a:spcPct val="85000"/>
              </a:lnSpc>
              <a:defRPr spc="-100" sz="3300">
                <a:solidFill>
                  <a:srgbClr val="404040"/>
                </a:solidFill>
                <a:latin typeface="Calibri Light"/>
                <a:ea typeface="Calibri Light"/>
                <a:cs typeface="Calibri Light"/>
                <a:sym typeface="Calibri Light"/>
              </a:defRPr>
            </a:lvl1pPr>
          </a:lstStyle>
          <a:p>
            <a:pPr/>
            <a:r>
              <a:t>Метод решеточных уравнений Больцмана</a:t>
            </a:r>
          </a:p>
        </p:txBody>
      </p:sp>
      <p:sp>
        <p:nvSpPr>
          <p:cNvPr id="188" name="TextBox 5"/>
          <p:cNvSpPr txBox="1"/>
          <p:nvPr/>
        </p:nvSpPr>
        <p:spPr>
          <a:xfrm>
            <a:off x="223186" y="1124401"/>
            <a:ext cx="5193431" cy="157182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1600"/>
            </a:pPr>
            <a:r>
              <a:t>Как решать решеточное уравнение с оператором столкновений </a:t>
            </a:r>
            <a:r>
              <a:t>BGK):</a:t>
            </a:r>
          </a:p>
          <a:p>
            <a:pPr>
              <a:defRPr sz="1600"/>
            </a:pPr>
          </a:p>
          <a:p>
            <a:pPr/>
            <a14:m>
              <m:oMathPara>
                <m:oMathParaPr>
                  <m:jc m:val="left"/>
                </m:oMathParaPr>
                <m:oMath>
                  <m:sSub>
                    <m:e>
                      <m:r>
                        <a:rPr xmlns:a="http://schemas.openxmlformats.org/drawingml/2006/main" sz="1700" i="1">
                          <a:solidFill>
                            <a:srgbClr val="000000"/>
                          </a:solidFill>
                          <a:latin typeface="Cambria Math" panose="02040503050406030204" pitchFamily="18" charset="0"/>
                        </a:rPr>
                        <m:t>𝑓</m:t>
                      </m:r>
                    </m:e>
                    <m:sub>
                      <m:r>
                        <a:rPr xmlns:a="http://schemas.openxmlformats.org/drawingml/2006/main" sz="1700" i="1">
                          <a:solidFill>
                            <a:srgbClr val="000000"/>
                          </a:solidFill>
                          <a:latin typeface="Cambria Math" panose="02040503050406030204" pitchFamily="18" charset="0"/>
                        </a:rPr>
                        <m:t>𝑖</m:t>
                      </m:r>
                    </m:sub>
                  </m:sSub>
                  <m:d>
                    <m:dPr>
                      <m:ctrlPr>
                        <a:rPr xmlns:a="http://schemas.openxmlformats.org/drawingml/2006/main" sz="1700" i="1">
                          <a:solidFill>
                            <a:srgbClr val="000000"/>
                          </a:solidFill>
                          <a:latin typeface="Cambria Math" panose="02040503050406030204" pitchFamily="18" charset="0"/>
                        </a:rPr>
                      </m:ctrlPr>
                    </m:dPr>
                    <m:e>
                      <m:r>
                        <a:rPr xmlns:a="http://schemas.openxmlformats.org/drawingml/2006/main" sz="1700" i="1">
                          <a:solidFill>
                            <a:srgbClr val="000000"/>
                          </a:solidFill>
                          <a:latin typeface="Cambria Math" panose="02040503050406030204" pitchFamily="18" charset="0"/>
                        </a:rPr>
                        <m:t>𝑥</m:t>
                      </m:r>
                      <m:r>
                        <a:rPr xmlns:a="http://schemas.openxmlformats.org/drawingml/2006/main" sz="1700" i="1">
                          <a:solidFill>
                            <a:srgbClr val="000000"/>
                          </a:solidFill>
                          <a:latin typeface="Cambria Math" panose="02040503050406030204" pitchFamily="18" charset="0"/>
                        </a:rPr>
                        <m:t>+</m:t>
                      </m:r>
                      <m:sSub>
                        <m:e>
                          <m:r>
                            <a:rPr xmlns:a="http://schemas.openxmlformats.org/drawingml/2006/main" sz="1700" i="1">
                              <a:solidFill>
                                <a:srgbClr val="000000"/>
                              </a:solidFill>
                              <a:latin typeface="Cambria Math" panose="02040503050406030204" pitchFamily="18" charset="0"/>
                            </a:rPr>
                            <m:t>𝑐</m:t>
                          </m:r>
                        </m:e>
                        <m:sub>
                          <m:r>
                            <a:rPr xmlns:a="http://schemas.openxmlformats.org/drawingml/2006/main" sz="1700" i="1">
                              <a:solidFill>
                                <a:srgbClr val="000000"/>
                              </a:solidFill>
                              <a:latin typeface="Cambria Math" panose="02040503050406030204" pitchFamily="18" charset="0"/>
                            </a:rPr>
                            <m:t>𝑖</m:t>
                          </m:r>
                        </m:sub>
                      </m:sSub>
                      <m:r>
                        <m:rPr>
                          <m:sty m:val="p"/>
                        </m:rPr>
                        <a:rPr xmlns:a="http://schemas.openxmlformats.org/drawingml/2006/main" sz="1700" i="1">
                          <a:solidFill>
                            <a:srgbClr val="000000"/>
                          </a:solidFill>
                          <a:latin typeface="Cambria Math" panose="02040503050406030204" pitchFamily="18" charset="0"/>
                        </a:rPr>
                        <m:t>Δ</m:t>
                      </m:r>
                      <m:r>
                        <a:rPr xmlns:a="http://schemas.openxmlformats.org/drawingml/2006/main" sz="1700" i="1">
                          <a:solidFill>
                            <a:srgbClr val="000000"/>
                          </a:solidFill>
                          <a:latin typeface="Cambria Math" panose="02040503050406030204" pitchFamily="18" charset="0"/>
                        </a:rPr>
                        <m:t>𝑡</m:t>
                      </m:r>
                      <m:r>
                        <a:rPr xmlns:a="http://schemas.openxmlformats.org/drawingml/2006/main" sz="1700" i="1">
                          <a:solidFill>
                            <a:srgbClr val="000000"/>
                          </a:solidFill>
                          <a:latin typeface="Cambria Math" panose="02040503050406030204" pitchFamily="18" charset="0"/>
                        </a:rPr>
                        <m:t>,</m:t>
                      </m:r>
                      <m:r>
                        <a:rPr xmlns:a="http://schemas.openxmlformats.org/drawingml/2006/main" sz="1700" i="1">
                          <a:solidFill>
                            <a:srgbClr val="000000"/>
                          </a:solidFill>
                          <a:latin typeface="Cambria Math" panose="02040503050406030204" pitchFamily="18" charset="0"/>
                        </a:rPr>
                        <m:t/>
                      </m:r>
                      <m:r>
                        <a:rPr xmlns:a="http://schemas.openxmlformats.org/drawingml/2006/main" sz="1700" i="1">
                          <a:solidFill>
                            <a:srgbClr val="000000"/>
                          </a:solidFill>
                          <a:latin typeface="Cambria Math" panose="02040503050406030204" pitchFamily="18" charset="0"/>
                        </a:rPr>
                        <m:t>𝑡</m:t>
                      </m:r>
                      <m:r>
                        <a:rPr xmlns:a="http://schemas.openxmlformats.org/drawingml/2006/main" sz="1700" i="1">
                          <a:solidFill>
                            <a:srgbClr val="000000"/>
                          </a:solidFill>
                          <a:latin typeface="Cambria Math" panose="02040503050406030204" pitchFamily="18" charset="0"/>
                        </a:rPr>
                        <m:t>+</m:t>
                      </m:r>
                      <m:r>
                        <m:rPr>
                          <m:sty m:val="p"/>
                        </m:rPr>
                        <a:rPr xmlns:a="http://schemas.openxmlformats.org/drawingml/2006/main" sz="1700" i="1">
                          <a:solidFill>
                            <a:srgbClr val="000000"/>
                          </a:solidFill>
                          <a:latin typeface="Cambria Math" panose="02040503050406030204" pitchFamily="18" charset="0"/>
                        </a:rPr>
                        <m:t>Δ</m:t>
                      </m:r>
                      <m:r>
                        <a:rPr xmlns:a="http://schemas.openxmlformats.org/drawingml/2006/main" sz="1700" i="1">
                          <a:solidFill>
                            <a:srgbClr val="000000"/>
                          </a:solidFill>
                          <a:latin typeface="Cambria Math" panose="02040503050406030204" pitchFamily="18" charset="0"/>
                        </a:rPr>
                        <m:t>𝑡</m:t>
                      </m:r>
                    </m:e>
                  </m:d>
                  <m:r>
                    <a:rPr xmlns:a="http://schemas.openxmlformats.org/drawingml/2006/main" sz="1700" i="1">
                      <a:solidFill>
                        <a:srgbClr val="000000"/>
                      </a:solidFill>
                      <a:latin typeface="Cambria Math" panose="02040503050406030204" pitchFamily="18" charset="0"/>
                    </a:rPr>
                    <m:t>=</m:t>
                  </m:r>
                  <m:sSub>
                    <m:e>
                      <m:r>
                        <a:rPr xmlns:a="http://schemas.openxmlformats.org/drawingml/2006/main" sz="1700" i="1">
                          <a:solidFill>
                            <a:srgbClr val="000000"/>
                          </a:solidFill>
                          <a:latin typeface="Cambria Math" panose="02040503050406030204" pitchFamily="18" charset="0"/>
                        </a:rPr>
                        <m:t>𝑓</m:t>
                      </m:r>
                    </m:e>
                    <m:sub>
                      <m:r>
                        <a:rPr xmlns:a="http://schemas.openxmlformats.org/drawingml/2006/main" sz="1700" i="1">
                          <a:solidFill>
                            <a:srgbClr val="000000"/>
                          </a:solidFill>
                          <a:latin typeface="Cambria Math" panose="02040503050406030204" pitchFamily="18" charset="0"/>
                        </a:rPr>
                        <m:t>𝑖</m:t>
                      </m:r>
                    </m:sub>
                  </m:sSub>
                  <m:d>
                    <m:dPr>
                      <m:ctrlPr>
                        <a:rPr xmlns:a="http://schemas.openxmlformats.org/drawingml/2006/main" sz="1700" i="1">
                          <a:solidFill>
                            <a:srgbClr val="000000"/>
                          </a:solidFill>
                          <a:latin typeface="Cambria Math" panose="02040503050406030204" pitchFamily="18" charset="0"/>
                        </a:rPr>
                      </m:ctrlPr>
                    </m:dPr>
                    <m:e>
                      <m:r>
                        <a:rPr xmlns:a="http://schemas.openxmlformats.org/drawingml/2006/main" sz="1700" i="1">
                          <a:solidFill>
                            <a:srgbClr val="000000"/>
                          </a:solidFill>
                          <a:latin typeface="Cambria Math" panose="02040503050406030204" pitchFamily="18" charset="0"/>
                        </a:rPr>
                        <m:t>𝑥</m:t>
                      </m:r>
                      <m:r>
                        <a:rPr xmlns:a="http://schemas.openxmlformats.org/drawingml/2006/main" sz="1700" i="1">
                          <a:solidFill>
                            <a:srgbClr val="000000"/>
                          </a:solidFill>
                          <a:latin typeface="Cambria Math" panose="02040503050406030204" pitchFamily="18" charset="0"/>
                        </a:rPr>
                        <m:t>,</m:t>
                      </m:r>
                      <m:r>
                        <a:rPr xmlns:a="http://schemas.openxmlformats.org/drawingml/2006/main" sz="1700" i="1">
                          <a:solidFill>
                            <a:srgbClr val="000000"/>
                          </a:solidFill>
                          <a:latin typeface="Cambria Math" panose="02040503050406030204" pitchFamily="18" charset="0"/>
                        </a:rPr>
                        <m:t/>
                      </m:r>
                      <m:r>
                        <a:rPr xmlns:a="http://schemas.openxmlformats.org/drawingml/2006/main" sz="1700" i="1">
                          <a:solidFill>
                            <a:srgbClr val="000000"/>
                          </a:solidFill>
                          <a:latin typeface="Cambria Math" panose="02040503050406030204" pitchFamily="18" charset="0"/>
                        </a:rPr>
                        <m:t>𝑡</m:t>
                      </m:r>
                    </m:e>
                  </m:d>
                  <m:r>
                    <a:rPr xmlns:a="http://schemas.openxmlformats.org/drawingml/2006/main" sz="1700" i="1">
                      <a:solidFill>
                        <a:srgbClr val="000000"/>
                      </a:solidFill>
                      <a:latin typeface="Cambria Math" panose="02040503050406030204" pitchFamily="18" charset="0"/>
                    </a:rPr>
                    <m:t>−</m:t>
                  </m:r>
                  <m:f>
                    <m:fPr>
                      <m:ctrlPr>
                        <a:rPr xmlns:a="http://schemas.openxmlformats.org/drawingml/2006/main" sz="1700" i="1">
                          <a:solidFill>
                            <a:srgbClr val="000000"/>
                          </a:solidFill>
                          <a:latin typeface="Cambria Math" panose="02040503050406030204" pitchFamily="18" charset="0"/>
                        </a:rPr>
                      </m:ctrlPr>
                      <m:type m:val="bar"/>
                    </m:fPr>
                    <m:num>
                      <m:r>
                        <m:rPr>
                          <m:sty m:val="p"/>
                        </m:rPr>
                        <a:rPr xmlns:a="http://schemas.openxmlformats.org/drawingml/2006/main" sz="1700" i="1">
                          <a:solidFill>
                            <a:srgbClr val="000000"/>
                          </a:solidFill>
                          <a:latin typeface="Cambria Math" panose="02040503050406030204" pitchFamily="18" charset="0"/>
                        </a:rPr>
                        <m:t>Δ</m:t>
                      </m:r>
                      <m:r>
                        <a:rPr xmlns:a="http://schemas.openxmlformats.org/drawingml/2006/main" sz="1700" i="1">
                          <a:solidFill>
                            <a:srgbClr val="000000"/>
                          </a:solidFill>
                          <a:latin typeface="Cambria Math" panose="02040503050406030204" pitchFamily="18" charset="0"/>
                        </a:rPr>
                        <m:t>𝑡</m:t>
                      </m:r>
                    </m:num>
                    <m:den>
                      <m:r>
                        <a:rPr xmlns:a="http://schemas.openxmlformats.org/drawingml/2006/main" sz="1700" i="1">
                          <a:solidFill>
                            <a:srgbClr val="000000"/>
                          </a:solidFill>
                          <a:latin typeface="Cambria Math" panose="02040503050406030204" pitchFamily="18" charset="0"/>
                        </a:rPr>
                        <m:t>𝜏</m:t>
                      </m:r>
                    </m:den>
                  </m:f>
                  <m:d>
                    <m:dPr>
                      <m:ctrlPr>
                        <a:rPr xmlns:a="http://schemas.openxmlformats.org/drawingml/2006/main" sz="1700" i="1">
                          <a:solidFill>
                            <a:srgbClr val="000000"/>
                          </a:solidFill>
                          <a:latin typeface="Cambria Math" panose="02040503050406030204" pitchFamily="18" charset="0"/>
                        </a:rPr>
                      </m:ctrlPr>
                    </m:dPr>
                    <m:e>
                      <m:sSub>
                        <m:e>
                          <m:r>
                            <a:rPr xmlns:a="http://schemas.openxmlformats.org/drawingml/2006/main" sz="1700" i="1">
                              <a:solidFill>
                                <a:srgbClr val="000000"/>
                              </a:solidFill>
                              <a:latin typeface="Cambria Math" panose="02040503050406030204" pitchFamily="18" charset="0"/>
                            </a:rPr>
                            <m:t>𝑓</m:t>
                          </m:r>
                        </m:e>
                        <m:sub>
                          <m:r>
                            <a:rPr xmlns:a="http://schemas.openxmlformats.org/drawingml/2006/main" sz="1700" i="1">
                              <a:solidFill>
                                <a:srgbClr val="000000"/>
                              </a:solidFill>
                              <a:latin typeface="Cambria Math" panose="02040503050406030204" pitchFamily="18" charset="0"/>
                            </a:rPr>
                            <m:t>𝑖</m:t>
                          </m:r>
                        </m:sub>
                      </m:sSub>
                      <m:d>
                        <m:dPr>
                          <m:ctrlPr>
                            <a:rPr xmlns:a="http://schemas.openxmlformats.org/drawingml/2006/main" sz="1700" i="1">
                              <a:solidFill>
                                <a:srgbClr val="000000"/>
                              </a:solidFill>
                              <a:latin typeface="Cambria Math" panose="02040503050406030204" pitchFamily="18" charset="0"/>
                            </a:rPr>
                          </m:ctrlPr>
                        </m:dPr>
                        <m:e>
                          <m:r>
                            <a:rPr xmlns:a="http://schemas.openxmlformats.org/drawingml/2006/main" sz="1700" i="1">
                              <a:solidFill>
                                <a:srgbClr val="000000"/>
                              </a:solidFill>
                              <a:latin typeface="Cambria Math" panose="02040503050406030204" pitchFamily="18" charset="0"/>
                            </a:rPr>
                            <m:t>𝑥</m:t>
                          </m:r>
                          <m:r>
                            <a:rPr xmlns:a="http://schemas.openxmlformats.org/drawingml/2006/main" sz="1700" i="1">
                              <a:solidFill>
                                <a:srgbClr val="000000"/>
                              </a:solidFill>
                              <a:latin typeface="Cambria Math" panose="02040503050406030204" pitchFamily="18" charset="0"/>
                            </a:rPr>
                            <m:t>,</m:t>
                          </m:r>
                          <m:r>
                            <a:rPr xmlns:a="http://schemas.openxmlformats.org/drawingml/2006/main" sz="1700" i="1">
                              <a:solidFill>
                                <a:srgbClr val="000000"/>
                              </a:solidFill>
                              <a:latin typeface="Cambria Math" panose="02040503050406030204" pitchFamily="18" charset="0"/>
                            </a:rPr>
                            <m:t/>
                          </m:r>
                          <m:r>
                            <a:rPr xmlns:a="http://schemas.openxmlformats.org/drawingml/2006/main" sz="1700" i="1">
                              <a:solidFill>
                                <a:srgbClr val="000000"/>
                              </a:solidFill>
                              <a:latin typeface="Cambria Math" panose="02040503050406030204" pitchFamily="18" charset="0"/>
                            </a:rPr>
                            <m:t>𝑡</m:t>
                          </m:r>
                        </m:e>
                      </m:d>
                      <m:r>
                        <a:rPr xmlns:a="http://schemas.openxmlformats.org/drawingml/2006/main" sz="1700" i="1">
                          <a:solidFill>
                            <a:srgbClr val="000000"/>
                          </a:solidFill>
                          <a:latin typeface="Cambria Math" panose="02040503050406030204" pitchFamily="18" charset="0"/>
                        </a:rPr>
                        <m:t>−</m:t>
                      </m:r>
                      <m:sSubSup>
                        <m:e>
                          <m:r>
                            <a:rPr xmlns:a="http://schemas.openxmlformats.org/drawingml/2006/main" sz="1700" i="1">
                              <a:solidFill>
                                <a:srgbClr val="000000"/>
                              </a:solidFill>
                              <a:latin typeface="Cambria Math" panose="02040503050406030204" pitchFamily="18" charset="0"/>
                            </a:rPr>
                            <m:t>𝑓</m:t>
                          </m:r>
                        </m:e>
                        <m:sub>
                          <m:r>
                            <a:rPr xmlns:a="http://schemas.openxmlformats.org/drawingml/2006/main" sz="1700" i="1">
                              <a:solidFill>
                                <a:srgbClr val="000000"/>
                              </a:solidFill>
                              <a:latin typeface="Cambria Math" panose="02040503050406030204" pitchFamily="18" charset="0"/>
                            </a:rPr>
                            <m:t>𝑖</m:t>
                          </m:r>
                        </m:sub>
                        <m:sup>
                          <m:r>
                            <a:rPr xmlns:a="http://schemas.openxmlformats.org/drawingml/2006/main" sz="1700" i="1">
                              <a:solidFill>
                                <a:srgbClr val="000000"/>
                              </a:solidFill>
                              <a:latin typeface="Cambria Math" panose="02040503050406030204" pitchFamily="18" charset="0"/>
                            </a:rPr>
                            <m:t>𝑒</m:t>
                          </m:r>
                          <m:r>
                            <a:rPr xmlns:a="http://schemas.openxmlformats.org/drawingml/2006/main" sz="1700" i="1">
                              <a:solidFill>
                                <a:srgbClr val="000000"/>
                              </a:solidFill>
                              <a:latin typeface="Cambria Math" panose="02040503050406030204" pitchFamily="18" charset="0"/>
                            </a:rPr>
                            <m:t>𝑞</m:t>
                          </m:r>
                        </m:sup>
                      </m:sSubSup>
                      <m:d>
                        <m:dPr>
                          <m:ctrlPr>
                            <a:rPr xmlns:a="http://schemas.openxmlformats.org/drawingml/2006/main" sz="1700" i="1">
                              <a:solidFill>
                                <a:srgbClr val="000000"/>
                              </a:solidFill>
                              <a:latin typeface="Cambria Math" panose="02040503050406030204" pitchFamily="18" charset="0"/>
                            </a:rPr>
                          </m:ctrlPr>
                        </m:dPr>
                        <m:e>
                          <m:r>
                            <a:rPr xmlns:a="http://schemas.openxmlformats.org/drawingml/2006/main" sz="1700" i="1">
                              <a:solidFill>
                                <a:srgbClr val="000000"/>
                              </a:solidFill>
                              <a:latin typeface="Cambria Math" panose="02040503050406030204" pitchFamily="18" charset="0"/>
                            </a:rPr>
                            <m:t>𝑥</m:t>
                          </m:r>
                          <m:r>
                            <a:rPr xmlns:a="http://schemas.openxmlformats.org/drawingml/2006/main" sz="1700" i="1">
                              <a:solidFill>
                                <a:srgbClr val="000000"/>
                              </a:solidFill>
                              <a:latin typeface="Cambria Math" panose="02040503050406030204" pitchFamily="18" charset="0"/>
                            </a:rPr>
                            <m:t>,</m:t>
                          </m:r>
                          <m:r>
                            <a:rPr xmlns:a="http://schemas.openxmlformats.org/drawingml/2006/main" sz="1700" i="1">
                              <a:solidFill>
                                <a:srgbClr val="000000"/>
                              </a:solidFill>
                              <a:latin typeface="Cambria Math" panose="02040503050406030204" pitchFamily="18" charset="0"/>
                            </a:rPr>
                            <m:t/>
                          </m:r>
                          <m:r>
                            <a:rPr xmlns:a="http://schemas.openxmlformats.org/drawingml/2006/main" sz="1700" i="1">
                              <a:solidFill>
                                <a:srgbClr val="000000"/>
                              </a:solidFill>
                              <a:latin typeface="Cambria Math" panose="02040503050406030204" pitchFamily="18" charset="0"/>
                            </a:rPr>
                            <m:t>𝑡</m:t>
                          </m:r>
                        </m:e>
                      </m:d>
                    </m:e>
                  </m:d>
                </m:oMath>
              </m:oMathPara>
            </a14:m>
            <a:endParaRPr sz="1600"/>
          </a:p>
        </p:txBody>
      </p:sp>
      <p:sp>
        <p:nvSpPr>
          <p:cNvPr id="189" name="TextBox 6"/>
          <p:cNvSpPr txBox="1"/>
          <p:nvPr/>
        </p:nvSpPr>
        <p:spPr>
          <a:xfrm>
            <a:off x="5667474" y="1147722"/>
            <a:ext cx="2916456" cy="99950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r>
              <a:t> BGK </a:t>
            </a:r>
            <a:r>
              <a:t>оператор</a:t>
            </a:r>
          </a:p>
          <a:p>
            <a:pPr/>
            <a14:m>
              <m:oMathPara>
                <m:oMathParaPr>
                  <m:jc m:val="left"/>
                </m:oMathParaPr>
                <m:oMath>
                  <m:sSub>
                    <m:e>
                      <m:r>
                        <m:rPr>
                          <m:sty m:val="p"/>
                        </m:rPr>
                        <a:rPr xmlns:a="http://schemas.openxmlformats.org/drawingml/2006/main" sz="2150" i="1">
                          <a:solidFill>
                            <a:srgbClr val="000000"/>
                          </a:solidFill>
                          <a:latin typeface="Cambria Math" panose="02040503050406030204" pitchFamily="18" charset="0"/>
                        </a:rPr>
                        <m:t>Ω</m:t>
                      </m:r>
                    </m:e>
                    <m:sub>
                      <m:r>
                        <a:rPr xmlns:a="http://schemas.openxmlformats.org/drawingml/2006/main" sz="2150" i="1">
                          <a:solidFill>
                            <a:srgbClr val="000000"/>
                          </a:solidFill>
                          <a:latin typeface="Cambria Math" panose="02040503050406030204" pitchFamily="18" charset="0"/>
                        </a:rPr>
                        <m:t>𝑖</m:t>
                      </m:r>
                    </m:sub>
                  </m:sSub>
                  <m:d>
                    <m:dPr>
                      <m:ctrlPr>
                        <a:rPr xmlns:a="http://schemas.openxmlformats.org/drawingml/2006/main" sz="2150" i="1">
                          <a:solidFill>
                            <a:srgbClr val="000000"/>
                          </a:solidFill>
                          <a:latin typeface="Cambria Math" panose="02040503050406030204" pitchFamily="18" charset="0"/>
                        </a:rPr>
                      </m:ctrlPr>
                    </m:dPr>
                    <m:e>
                      <m:r>
                        <a:rPr xmlns:a="http://schemas.openxmlformats.org/drawingml/2006/main" sz="2150" i="1">
                          <a:solidFill>
                            <a:srgbClr val="000000"/>
                          </a:solidFill>
                          <a:latin typeface="Cambria Math" panose="02040503050406030204" pitchFamily="18" charset="0"/>
                        </a:rPr>
                        <m:t>𝑓</m:t>
                      </m:r>
                    </m:e>
                  </m:d>
                  <m:r>
                    <a:rPr xmlns:a="http://schemas.openxmlformats.org/drawingml/2006/main" sz="2150" i="1">
                      <a:solidFill>
                        <a:srgbClr val="000000"/>
                      </a:solidFill>
                      <a:latin typeface="Cambria Math" panose="02040503050406030204" pitchFamily="18" charset="0"/>
                    </a:rPr>
                    <m:t>=</m:t>
                  </m:r>
                  <m:r>
                    <a:rPr xmlns:a="http://schemas.openxmlformats.org/drawingml/2006/main" sz="2150" i="1">
                      <a:solidFill>
                        <a:srgbClr val="000000"/>
                      </a:solidFill>
                      <a:latin typeface="Cambria Math" panose="02040503050406030204" pitchFamily="18" charset="0"/>
                    </a:rPr>
                    <m:t>−</m:t>
                  </m:r>
                  <m:r>
                    <a:rPr xmlns:a="http://schemas.openxmlformats.org/drawingml/2006/main" sz="2150" i="1">
                      <a:solidFill>
                        <a:srgbClr val="000000"/>
                      </a:solidFill>
                      <a:latin typeface="Cambria Math" panose="02040503050406030204" pitchFamily="18" charset="0"/>
                    </a:rPr>
                    <m:t/>
                  </m:r>
                  <m:f>
                    <m:fPr>
                      <m:ctrlPr>
                        <a:rPr xmlns:a="http://schemas.openxmlformats.org/drawingml/2006/main" sz="2150" i="1">
                          <a:solidFill>
                            <a:srgbClr val="000000"/>
                          </a:solidFill>
                          <a:latin typeface="Cambria Math" panose="02040503050406030204" pitchFamily="18" charset="0"/>
                        </a:rPr>
                      </m:ctrlPr>
                      <m:type m:val="bar"/>
                    </m:fPr>
                    <m:num>
                      <m:sSub>
                        <m:e>
                          <m:r>
                            <a:rPr xmlns:a="http://schemas.openxmlformats.org/drawingml/2006/main" sz="2150" i="1">
                              <a:solidFill>
                                <a:srgbClr val="000000"/>
                              </a:solidFill>
                              <a:latin typeface="Cambria Math" panose="02040503050406030204" pitchFamily="18" charset="0"/>
                            </a:rPr>
                            <m:t>𝑓</m:t>
                          </m:r>
                        </m:e>
                        <m:sub>
                          <m:r>
                            <a:rPr xmlns:a="http://schemas.openxmlformats.org/drawingml/2006/main" sz="2150" i="1">
                              <a:solidFill>
                                <a:srgbClr val="000000"/>
                              </a:solidFill>
                              <a:latin typeface="Cambria Math" panose="02040503050406030204" pitchFamily="18" charset="0"/>
                            </a:rPr>
                            <m:t>𝑖</m:t>
                          </m:r>
                        </m:sub>
                      </m:sSub>
                      <m:r>
                        <a:rPr xmlns:a="http://schemas.openxmlformats.org/drawingml/2006/main" sz="2150" i="1">
                          <a:solidFill>
                            <a:srgbClr val="000000"/>
                          </a:solidFill>
                          <a:latin typeface="Cambria Math" panose="02040503050406030204" pitchFamily="18" charset="0"/>
                        </a:rPr>
                        <m:t>−</m:t>
                      </m:r>
                      <m:sSubSup>
                        <m:e>
                          <m:r>
                            <a:rPr xmlns:a="http://schemas.openxmlformats.org/drawingml/2006/main" sz="2150" i="1">
                              <a:solidFill>
                                <a:srgbClr val="000000"/>
                              </a:solidFill>
                              <a:latin typeface="Cambria Math" panose="02040503050406030204" pitchFamily="18" charset="0"/>
                            </a:rPr>
                            <m:t>𝑓</m:t>
                          </m:r>
                        </m:e>
                        <m:sub>
                          <m:r>
                            <a:rPr xmlns:a="http://schemas.openxmlformats.org/drawingml/2006/main" sz="2150" i="1">
                              <a:solidFill>
                                <a:srgbClr val="000000"/>
                              </a:solidFill>
                              <a:latin typeface="Cambria Math" panose="02040503050406030204" pitchFamily="18" charset="0"/>
                            </a:rPr>
                            <m:t>𝑖</m:t>
                          </m:r>
                        </m:sub>
                        <m:sup>
                          <m:r>
                            <a:rPr xmlns:a="http://schemas.openxmlformats.org/drawingml/2006/main" sz="2150" i="1">
                              <a:solidFill>
                                <a:srgbClr val="000000"/>
                              </a:solidFill>
                              <a:latin typeface="Cambria Math" panose="02040503050406030204" pitchFamily="18" charset="0"/>
                            </a:rPr>
                            <m:t>𝑒</m:t>
                          </m:r>
                          <m:r>
                            <a:rPr xmlns:a="http://schemas.openxmlformats.org/drawingml/2006/main" sz="2150" i="1">
                              <a:solidFill>
                                <a:srgbClr val="000000"/>
                              </a:solidFill>
                              <a:latin typeface="Cambria Math" panose="02040503050406030204" pitchFamily="18" charset="0"/>
                            </a:rPr>
                            <m:t>𝑞</m:t>
                          </m:r>
                        </m:sup>
                      </m:sSubSup>
                    </m:num>
                    <m:den>
                      <m:r>
                        <a:rPr xmlns:a="http://schemas.openxmlformats.org/drawingml/2006/main" sz="2150" i="1">
                          <a:solidFill>
                            <a:srgbClr val="000000"/>
                          </a:solidFill>
                          <a:latin typeface="Cambria Math" panose="02040503050406030204" pitchFamily="18" charset="0"/>
                        </a:rPr>
                        <m:t>𝜏</m:t>
                      </m:r>
                    </m:den>
                  </m:f>
                  <m:r>
                    <m:rPr>
                      <m:sty m:val="p"/>
                    </m:rPr>
                    <a:rPr xmlns:a="http://schemas.openxmlformats.org/drawingml/2006/main" sz="2150" i="1">
                      <a:solidFill>
                        <a:srgbClr val="000000"/>
                      </a:solidFill>
                      <a:latin typeface="Cambria Math" panose="02040503050406030204" pitchFamily="18" charset="0"/>
                    </a:rPr>
                    <m:t>Δ</m:t>
                  </m:r>
                  <m:r>
                    <a:rPr xmlns:a="http://schemas.openxmlformats.org/drawingml/2006/main" sz="2150" i="1">
                      <a:solidFill>
                        <a:srgbClr val="000000"/>
                      </a:solidFill>
                      <a:latin typeface="Cambria Math" panose="02040503050406030204" pitchFamily="18" charset="0"/>
                    </a:rPr>
                    <m:t>𝑡</m:t>
                  </m:r>
                </m:oMath>
              </m:oMathPara>
            </a14:m>
          </a:p>
        </p:txBody>
      </p:sp>
      <p:sp>
        <p:nvSpPr>
          <p:cNvPr id="190" name="TextBox 7"/>
          <p:cNvSpPr txBox="1"/>
          <p:nvPr/>
        </p:nvSpPr>
        <p:spPr>
          <a:xfrm>
            <a:off x="5037108" y="2528279"/>
            <a:ext cx="4177188" cy="669338"/>
          </a:xfrm>
          <a:prstGeom prst="rect">
            <a:avLst/>
          </a:prstGeom>
          <a:ln w="12700">
            <a:miter lim="400000"/>
          </a:ln>
        </p:spPr>
        <p:txBody>
          <a:bodyPr wrap="none" lIns="0" tIns="0" rIns="0" bIns="0">
            <a:spAutoFit/>
          </a:bodyPr>
          <a:lstStyle/>
          <a:p>
            <a:pPr defTabSz="914400" latinLnBrk="1"/>
            <a14:m>
              <m:oMathPara>
                <m:oMathParaPr>
                  <m:jc m:val="centerGroup"/>
                </m:oMathParaPr>
                <m:oMath>
                  <m:sSubSup>
                    <m:e>
                      <m:r>
                        <a:rPr xmlns:a="http://schemas.openxmlformats.org/drawingml/2006/main" sz="1800" i="1">
                          <a:solidFill>
                            <a:srgbClr val="000000"/>
                          </a:solidFill>
                          <a:latin typeface="Cambria Math" panose="02040503050406030204" pitchFamily="18" charset="0"/>
                        </a:rPr>
                        <m:t>𝑓</m:t>
                      </m:r>
                    </m:e>
                    <m:sub>
                      <m:r>
                        <a:rPr xmlns:a="http://schemas.openxmlformats.org/drawingml/2006/main" sz="1800" i="1">
                          <a:solidFill>
                            <a:srgbClr val="000000"/>
                          </a:solidFill>
                          <a:latin typeface="Cambria Math" panose="02040503050406030204" pitchFamily="18" charset="0"/>
                        </a:rPr>
                        <m:t>𝑖</m:t>
                      </m:r>
                    </m:sub>
                    <m:sup>
                      <m:r>
                        <a:rPr xmlns:a="http://schemas.openxmlformats.org/drawingml/2006/main" sz="1800" i="1">
                          <a:solidFill>
                            <a:srgbClr val="000000"/>
                          </a:solidFill>
                          <a:latin typeface="Cambria Math" panose="02040503050406030204" pitchFamily="18" charset="0"/>
                        </a:rPr>
                        <m:t>𝑒</m:t>
                      </m:r>
                      <m:r>
                        <a:rPr xmlns:a="http://schemas.openxmlformats.org/drawingml/2006/main" sz="1800" i="1">
                          <a:solidFill>
                            <a:srgbClr val="000000"/>
                          </a:solidFill>
                          <a:latin typeface="Cambria Math" panose="02040503050406030204" pitchFamily="18" charset="0"/>
                        </a:rPr>
                        <m:t>𝑞</m:t>
                      </m:r>
                    </m:sup>
                  </m:sSubSup>
                  <m:d>
                    <m:dPr>
                      <m:ctrlPr>
                        <a:rPr xmlns:a="http://schemas.openxmlformats.org/drawingml/2006/main" sz="1800" i="1">
                          <a:solidFill>
                            <a:srgbClr val="000000"/>
                          </a:solidFill>
                          <a:latin typeface="Cambria Math" panose="02040503050406030204" pitchFamily="18" charset="0"/>
                        </a:rPr>
                      </m:ctrlPr>
                    </m:dPr>
                    <m:e>
                      <m:r>
                        <a:rPr xmlns:a="http://schemas.openxmlformats.org/drawingml/2006/main" sz="1800" i="1">
                          <a:solidFill>
                            <a:srgbClr val="000000"/>
                          </a:solidFill>
                          <a:latin typeface="Cambria Math" panose="02040503050406030204" pitchFamily="18" charset="0"/>
                        </a:rPr>
                        <m:t>𝑥</m:t>
                      </m:r>
                      <m:r>
                        <a:rPr xmlns:a="http://schemas.openxmlformats.org/drawingml/2006/main" sz="1800" i="1">
                          <a:solidFill>
                            <a:srgbClr val="000000"/>
                          </a:solidFill>
                          <a:latin typeface="Cambria Math" panose="02040503050406030204" pitchFamily="18" charset="0"/>
                        </a:rPr>
                        <m:t>,</m:t>
                      </m:r>
                      <m:r>
                        <a:rPr xmlns:a="http://schemas.openxmlformats.org/drawingml/2006/main" sz="1800" i="1">
                          <a:solidFill>
                            <a:srgbClr val="000000"/>
                          </a:solidFill>
                          <a:latin typeface="Cambria Math" panose="02040503050406030204" pitchFamily="18" charset="0"/>
                        </a:rPr>
                        <m:t/>
                      </m:r>
                      <m:r>
                        <a:rPr xmlns:a="http://schemas.openxmlformats.org/drawingml/2006/main" sz="1800" i="1">
                          <a:solidFill>
                            <a:srgbClr val="000000"/>
                          </a:solidFill>
                          <a:latin typeface="Cambria Math" panose="02040503050406030204" pitchFamily="18" charset="0"/>
                        </a:rPr>
                        <m:t>𝑡</m:t>
                      </m:r>
                    </m:e>
                  </m:d>
                  <m:r>
                    <a:rPr xmlns:a="http://schemas.openxmlformats.org/drawingml/2006/main" sz="1800" i="1">
                      <a:solidFill>
                        <a:srgbClr val="000000"/>
                      </a:solidFill>
                      <a:latin typeface="Cambria Math" panose="02040503050406030204" pitchFamily="18" charset="0"/>
                    </a:rPr>
                    <m:t>=</m:t>
                  </m:r>
                  <m:sSub>
                    <m:e>
                      <m:r>
                        <a:rPr xmlns:a="http://schemas.openxmlformats.org/drawingml/2006/main" sz="1800" i="1">
                          <a:solidFill>
                            <a:srgbClr val="000000"/>
                          </a:solidFill>
                          <a:latin typeface="Cambria Math" panose="02040503050406030204" pitchFamily="18" charset="0"/>
                        </a:rPr>
                        <m:t>𝑤</m:t>
                      </m:r>
                    </m:e>
                    <m:sub>
                      <m:r>
                        <a:rPr xmlns:a="http://schemas.openxmlformats.org/drawingml/2006/main" sz="1800" i="1">
                          <a:solidFill>
                            <a:srgbClr val="000000"/>
                          </a:solidFill>
                          <a:latin typeface="Cambria Math" panose="02040503050406030204" pitchFamily="18" charset="0"/>
                        </a:rPr>
                        <m:t>𝑖</m:t>
                      </m:r>
                    </m:sub>
                  </m:sSub>
                  <m:r>
                    <a:rPr xmlns:a="http://schemas.openxmlformats.org/drawingml/2006/main" sz="1800" i="1">
                      <a:solidFill>
                        <a:srgbClr val="000000"/>
                      </a:solidFill>
                      <a:latin typeface="Cambria Math" panose="02040503050406030204" pitchFamily="18" charset="0"/>
                    </a:rPr>
                    <m:t>𝜌</m:t>
                  </m:r>
                  <m:r>
                    <a:rPr xmlns:a="http://schemas.openxmlformats.org/drawingml/2006/main" sz="1800" i="1">
                      <a:solidFill>
                        <a:srgbClr val="000000"/>
                      </a:solidFill>
                      <a:latin typeface="Cambria Math" panose="02040503050406030204" pitchFamily="18" charset="0"/>
                    </a:rPr>
                    <m:t/>
                  </m:r>
                  <m:r>
                    <a:rPr xmlns:a="http://schemas.openxmlformats.org/drawingml/2006/main" sz="1800" i="1">
                      <a:solidFill>
                        <a:srgbClr val="000000"/>
                      </a:solidFill>
                      <a:latin typeface="Cambria Math" panose="02040503050406030204" pitchFamily="18" charset="0"/>
                    </a:rPr>
                    <m:t>(</m:t>
                  </m:r>
                  <m:r>
                    <a:rPr xmlns:a="http://schemas.openxmlformats.org/drawingml/2006/main" sz="1800" i="1">
                      <a:solidFill>
                        <a:srgbClr val="000000"/>
                      </a:solidFill>
                      <a:latin typeface="Cambria Math" panose="02040503050406030204" pitchFamily="18" charset="0"/>
                    </a:rPr>
                    <m:t>1</m:t>
                  </m:r>
                  <m:r>
                    <a:rPr xmlns:a="http://schemas.openxmlformats.org/drawingml/2006/main" sz="1800" i="1">
                      <a:solidFill>
                        <a:srgbClr val="000000"/>
                      </a:solidFill>
                      <a:latin typeface="Cambria Math" panose="02040503050406030204" pitchFamily="18" charset="0"/>
                    </a:rPr>
                    <m:t>+</m:t>
                  </m:r>
                  <m:f>
                    <m:fPr>
                      <m:ctrlPr>
                        <a:rPr xmlns:a="http://schemas.openxmlformats.org/drawingml/2006/main" sz="1800" i="1">
                          <a:solidFill>
                            <a:srgbClr val="000000"/>
                          </a:solidFill>
                          <a:latin typeface="Cambria Math" panose="02040503050406030204" pitchFamily="18" charset="0"/>
                        </a:rPr>
                      </m:ctrlPr>
                      <m:type m:val="bar"/>
                    </m:fPr>
                    <m:num>
                      <m:r>
                        <a:rPr xmlns:a="http://schemas.openxmlformats.org/drawingml/2006/main" sz="1800" i="1">
                          <a:solidFill>
                            <a:srgbClr val="000000"/>
                          </a:solidFill>
                          <a:latin typeface="Cambria Math" panose="02040503050406030204" pitchFamily="18" charset="0"/>
                        </a:rPr>
                        <m:t>𝑢</m:t>
                      </m:r>
                      <m:r>
                        <a:rPr xmlns:a="http://schemas.openxmlformats.org/drawingml/2006/main" sz="1800" i="1">
                          <a:solidFill>
                            <a:srgbClr val="000000"/>
                          </a:solidFill>
                          <a:latin typeface="Cambria Math" panose="02040503050406030204" pitchFamily="18" charset="0"/>
                        </a:rPr>
                        <m:t>⋅</m:t>
                      </m:r>
                      <m:sSub>
                        <m:e>
                          <m:r>
                            <a:rPr xmlns:a="http://schemas.openxmlformats.org/drawingml/2006/main" sz="1800" i="1">
                              <a:solidFill>
                                <a:srgbClr val="000000"/>
                              </a:solidFill>
                              <a:latin typeface="Cambria Math" panose="02040503050406030204" pitchFamily="18" charset="0"/>
                            </a:rPr>
                            <m:t>𝑐</m:t>
                          </m:r>
                        </m:e>
                        <m:sub>
                          <m:r>
                            <a:rPr xmlns:a="http://schemas.openxmlformats.org/drawingml/2006/main" sz="1800" i="1">
                              <a:solidFill>
                                <a:srgbClr val="000000"/>
                              </a:solidFill>
                              <a:latin typeface="Cambria Math" panose="02040503050406030204" pitchFamily="18" charset="0"/>
                            </a:rPr>
                            <m:t>𝑖</m:t>
                          </m:r>
                        </m:sub>
                      </m:sSub>
                    </m:num>
                    <m:den>
                      <m:sSubSup>
                        <m:e>
                          <m:r>
                            <a:rPr xmlns:a="http://schemas.openxmlformats.org/drawingml/2006/main" sz="1800" i="1">
                              <a:solidFill>
                                <a:srgbClr val="000000"/>
                              </a:solidFill>
                              <a:latin typeface="Cambria Math" panose="02040503050406030204" pitchFamily="18" charset="0"/>
                            </a:rPr>
                            <m:t>𝑐</m:t>
                          </m:r>
                        </m:e>
                        <m:sub>
                          <m:r>
                            <a:rPr xmlns:a="http://schemas.openxmlformats.org/drawingml/2006/main" sz="1800" i="1">
                              <a:solidFill>
                                <a:srgbClr val="000000"/>
                              </a:solidFill>
                              <a:latin typeface="Cambria Math" panose="02040503050406030204" pitchFamily="18" charset="0"/>
                            </a:rPr>
                            <m:t>𝑠</m:t>
                          </m:r>
                        </m:sub>
                        <m:sup>
                          <m:r>
                            <a:rPr xmlns:a="http://schemas.openxmlformats.org/drawingml/2006/main" sz="1800" i="1">
                              <a:solidFill>
                                <a:srgbClr val="000000"/>
                              </a:solidFill>
                              <a:latin typeface="Cambria Math" panose="02040503050406030204" pitchFamily="18" charset="0"/>
                            </a:rPr>
                            <m:t>2</m:t>
                          </m:r>
                        </m:sup>
                      </m:sSubSup>
                    </m:den>
                  </m:f>
                  <m:r>
                    <a:rPr xmlns:a="http://schemas.openxmlformats.org/drawingml/2006/main" sz="1800" i="1">
                      <a:solidFill>
                        <a:srgbClr val="000000"/>
                      </a:solidFill>
                      <a:latin typeface="Cambria Math" panose="02040503050406030204" pitchFamily="18" charset="0"/>
                    </a:rPr>
                    <m:t>+</m:t>
                  </m:r>
                  <m:f>
                    <m:fPr>
                      <m:ctrlPr>
                        <a:rPr xmlns:a="http://schemas.openxmlformats.org/drawingml/2006/main" sz="1800" i="1">
                          <a:solidFill>
                            <a:srgbClr val="000000"/>
                          </a:solidFill>
                          <a:latin typeface="Cambria Math" panose="02040503050406030204" pitchFamily="18" charset="0"/>
                        </a:rPr>
                      </m:ctrlPr>
                      <m:type m:val="bar"/>
                    </m:fPr>
                    <m:num>
                      <m:sSup>
                        <m:e>
                          <m:d>
                            <m:dPr>
                              <m:ctrlPr>
                                <a:rPr xmlns:a="http://schemas.openxmlformats.org/drawingml/2006/main" sz="1800" i="1">
                                  <a:solidFill>
                                    <a:srgbClr val="000000"/>
                                  </a:solidFill>
                                  <a:latin typeface="Cambria Math" panose="02040503050406030204" pitchFamily="18" charset="0"/>
                                </a:rPr>
                              </m:ctrlPr>
                            </m:dPr>
                            <m:e>
                              <m:r>
                                <a:rPr xmlns:a="http://schemas.openxmlformats.org/drawingml/2006/main" sz="1800" i="1">
                                  <a:solidFill>
                                    <a:srgbClr val="000000"/>
                                  </a:solidFill>
                                  <a:latin typeface="Cambria Math" panose="02040503050406030204" pitchFamily="18" charset="0"/>
                                </a:rPr>
                                <m:t>𝑢</m:t>
                              </m:r>
                              <m:r>
                                <a:rPr xmlns:a="http://schemas.openxmlformats.org/drawingml/2006/main" sz="1800" i="1">
                                  <a:solidFill>
                                    <a:srgbClr val="000000"/>
                                  </a:solidFill>
                                  <a:latin typeface="Cambria Math" panose="02040503050406030204" pitchFamily="18" charset="0"/>
                                </a:rPr>
                                <m:t>⋅</m:t>
                              </m:r>
                              <m:sSub>
                                <m:e>
                                  <m:r>
                                    <a:rPr xmlns:a="http://schemas.openxmlformats.org/drawingml/2006/main" sz="1800" i="1">
                                      <a:solidFill>
                                        <a:srgbClr val="000000"/>
                                      </a:solidFill>
                                      <a:latin typeface="Cambria Math" panose="02040503050406030204" pitchFamily="18" charset="0"/>
                                    </a:rPr>
                                    <m:t>𝑐</m:t>
                                  </m:r>
                                </m:e>
                                <m:sub>
                                  <m:r>
                                    <a:rPr xmlns:a="http://schemas.openxmlformats.org/drawingml/2006/main" sz="1800" i="1">
                                      <a:solidFill>
                                        <a:srgbClr val="000000"/>
                                      </a:solidFill>
                                      <a:latin typeface="Cambria Math" panose="02040503050406030204" pitchFamily="18" charset="0"/>
                                    </a:rPr>
                                    <m:t>𝑖</m:t>
                                  </m:r>
                                </m:sub>
                              </m:sSub>
                            </m:e>
                          </m:d>
                        </m:e>
                        <m:sup>
                          <m:r>
                            <a:rPr xmlns:a="http://schemas.openxmlformats.org/drawingml/2006/main" sz="1800" i="1">
                              <a:solidFill>
                                <a:srgbClr val="000000"/>
                              </a:solidFill>
                              <a:latin typeface="Cambria Math" panose="02040503050406030204" pitchFamily="18" charset="0"/>
                            </a:rPr>
                            <m:t>2</m:t>
                          </m:r>
                        </m:sup>
                      </m:sSup>
                    </m:num>
                    <m:den>
                      <m:sSubSup>
                        <m:e>
                          <m:r>
                            <a:rPr xmlns:a="http://schemas.openxmlformats.org/drawingml/2006/main" sz="1800" i="1">
                              <a:solidFill>
                                <a:srgbClr val="000000"/>
                              </a:solidFill>
                              <a:latin typeface="Cambria Math" panose="02040503050406030204" pitchFamily="18" charset="0"/>
                            </a:rPr>
                            <m:t>𝑐</m:t>
                          </m:r>
                        </m:e>
                        <m:sub>
                          <m:r>
                            <a:rPr xmlns:a="http://schemas.openxmlformats.org/drawingml/2006/main" sz="1800" i="1">
                              <a:solidFill>
                                <a:srgbClr val="000000"/>
                              </a:solidFill>
                              <a:latin typeface="Cambria Math" panose="02040503050406030204" pitchFamily="18" charset="0"/>
                            </a:rPr>
                            <m:t>𝑠</m:t>
                          </m:r>
                        </m:sub>
                        <m:sup>
                          <m:r>
                            <a:rPr xmlns:a="http://schemas.openxmlformats.org/drawingml/2006/main" sz="1800" i="1">
                              <a:solidFill>
                                <a:srgbClr val="000000"/>
                              </a:solidFill>
                              <a:latin typeface="Cambria Math" panose="02040503050406030204" pitchFamily="18" charset="0"/>
                            </a:rPr>
                            <m:t>2</m:t>
                          </m:r>
                        </m:sup>
                      </m:sSubSup>
                    </m:den>
                  </m:f>
                  <m:r>
                    <a:rPr xmlns:a="http://schemas.openxmlformats.org/drawingml/2006/main" sz="1800" i="1">
                      <a:solidFill>
                        <a:srgbClr val="000000"/>
                      </a:solidFill>
                      <a:latin typeface="Cambria Math" panose="02040503050406030204" pitchFamily="18" charset="0"/>
                    </a:rPr>
                    <m:t>−</m:t>
                  </m:r>
                  <m:f>
                    <m:fPr>
                      <m:ctrlPr>
                        <a:rPr xmlns:a="http://schemas.openxmlformats.org/drawingml/2006/main" sz="1800" i="1">
                          <a:solidFill>
                            <a:srgbClr val="000000"/>
                          </a:solidFill>
                          <a:latin typeface="Cambria Math" panose="02040503050406030204" pitchFamily="18" charset="0"/>
                        </a:rPr>
                      </m:ctrlPr>
                      <m:type m:val="bar"/>
                    </m:fPr>
                    <m:num>
                      <m:r>
                        <a:rPr xmlns:a="http://schemas.openxmlformats.org/drawingml/2006/main" sz="1800" i="1">
                          <a:solidFill>
                            <a:srgbClr val="000000"/>
                          </a:solidFill>
                          <a:latin typeface="Cambria Math" panose="02040503050406030204" pitchFamily="18" charset="0"/>
                        </a:rPr>
                        <m:t>𝑢</m:t>
                      </m:r>
                      <m:r>
                        <a:rPr xmlns:a="http://schemas.openxmlformats.org/drawingml/2006/main" sz="1800" i="1">
                          <a:solidFill>
                            <a:srgbClr val="000000"/>
                          </a:solidFill>
                          <a:latin typeface="Cambria Math" panose="02040503050406030204" pitchFamily="18" charset="0"/>
                        </a:rPr>
                        <m:t>⋅</m:t>
                      </m:r>
                      <m:r>
                        <a:rPr xmlns:a="http://schemas.openxmlformats.org/drawingml/2006/main" sz="1800" i="1">
                          <a:solidFill>
                            <a:srgbClr val="000000"/>
                          </a:solidFill>
                          <a:latin typeface="Cambria Math" panose="02040503050406030204" pitchFamily="18" charset="0"/>
                        </a:rPr>
                        <m:t>𝑢</m:t>
                      </m:r>
                    </m:num>
                    <m:den>
                      <m:r>
                        <a:rPr xmlns:a="http://schemas.openxmlformats.org/drawingml/2006/main" sz="1800" i="1">
                          <a:solidFill>
                            <a:srgbClr val="000000"/>
                          </a:solidFill>
                          <a:latin typeface="Cambria Math" panose="02040503050406030204" pitchFamily="18" charset="0"/>
                        </a:rPr>
                        <m:t>2</m:t>
                      </m:r>
                      <m:sSubSup>
                        <m:e>
                          <m:r>
                            <a:rPr xmlns:a="http://schemas.openxmlformats.org/drawingml/2006/main" sz="1800" i="1">
                              <a:solidFill>
                                <a:srgbClr val="000000"/>
                              </a:solidFill>
                              <a:latin typeface="Cambria Math" panose="02040503050406030204" pitchFamily="18" charset="0"/>
                            </a:rPr>
                            <m:t>𝑐</m:t>
                          </m:r>
                        </m:e>
                        <m:sub>
                          <m:r>
                            <a:rPr xmlns:a="http://schemas.openxmlformats.org/drawingml/2006/main" sz="1800" i="1">
                              <a:solidFill>
                                <a:srgbClr val="000000"/>
                              </a:solidFill>
                              <a:latin typeface="Cambria Math" panose="02040503050406030204" pitchFamily="18" charset="0"/>
                            </a:rPr>
                            <m:t>𝑠</m:t>
                          </m:r>
                        </m:sub>
                        <m:sup>
                          <m:r>
                            <a:rPr xmlns:a="http://schemas.openxmlformats.org/drawingml/2006/main" sz="1800" i="1">
                              <a:solidFill>
                                <a:srgbClr val="000000"/>
                              </a:solidFill>
                              <a:latin typeface="Cambria Math" panose="02040503050406030204" pitchFamily="18" charset="0"/>
                            </a:rPr>
                            <m:t>2</m:t>
                          </m:r>
                        </m:sup>
                      </m:sSubSup>
                    </m:den>
                  </m:f>
                  <m:r>
                    <a:rPr xmlns:a="http://schemas.openxmlformats.org/drawingml/2006/main" sz="1800" i="1">
                      <a:solidFill>
                        <a:srgbClr val="000000"/>
                      </a:solidFill>
                      <a:latin typeface="Cambria Math" panose="02040503050406030204" pitchFamily="18" charset="0"/>
                    </a:rPr>
                    <m:t>)</m:t>
                  </m:r>
                </m:oMath>
              </m:oMathPara>
            </a14:m>
          </a:p>
        </p:txBody>
      </p:sp>
      <p:sp>
        <p:nvSpPr>
          <p:cNvPr id="191" name="TextBox 9"/>
          <p:cNvSpPr txBox="1"/>
          <p:nvPr/>
        </p:nvSpPr>
        <p:spPr>
          <a:xfrm>
            <a:off x="223185" y="2851837"/>
            <a:ext cx="4781352" cy="173399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257175" indent="-257175">
              <a:buSzPct val="100000"/>
              <a:buAutoNum type="arabicPeriod" startAt="1"/>
              <a:defRPr sz="1600"/>
            </a:pPr>
            <a:r>
              <a:t>Столкновение (</a:t>
            </a:r>
            <a:r>
              <a:t>Collision</a:t>
            </a:r>
            <a:r>
              <a:t>)</a:t>
            </a:r>
          </a:p>
          <a:p>
            <a:pPr/>
            <a14:m>
              <m:oMathPara>
                <m:oMathParaPr>
                  <m:jc m:val="left"/>
                </m:oMathParaPr>
                <m:oMath>
                  <m:sSubSup>
                    <m:e>
                      <m:r>
                        <a:rPr xmlns:a="http://schemas.openxmlformats.org/drawingml/2006/main" sz="1950" i="1">
                          <a:solidFill>
                            <a:srgbClr val="000000"/>
                          </a:solidFill>
                          <a:latin typeface="Cambria Math" panose="02040503050406030204" pitchFamily="18" charset="0"/>
                        </a:rPr>
                        <m:t>𝑓</m:t>
                      </m:r>
                    </m:e>
                    <m:sub>
                      <m:r>
                        <a:rPr xmlns:a="http://schemas.openxmlformats.org/drawingml/2006/main" sz="1950" i="1">
                          <a:solidFill>
                            <a:srgbClr val="000000"/>
                          </a:solidFill>
                          <a:latin typeface="Cambria Math" panose="02040503050406030204" pitchFamily="18" charset="0"/>
                        </a:rPr>
                        <m:t>𝑖</m:t>
                      </m:r>
                    </m:sub>
                    <m:sup>
                      <m:r>
                        <a:rPr xmlns:a="http://schemas.openxmlformats.org/drawingml/2006/main" sz="1950" i="1">
                          <a:solidFill>
                            <a:srgbClr val="000000"/>
                          </a:solidFill>
                          <a:latin typeface="Cambria Math" panose="02040503050406030204" pitchFamily="18" charset="0"/>
                        </a:rPr>
                        <m:t>∗</m:t>
                      </m:r>
                    </m:sup>
                  </m:sSubSup>
                  <m:d>
                    <m:dPr>
                      <m:ctrlPr>
                        <a:rPr xmlns:a="http://schemas.openxmlformats.org/drawingml/2006/main" sz="1950" i="1">
                          <a:solidFill>
                            <a:srgbClr val="000000"/>
                          </a:solidFill>
                          <a:latin typeface="Cambria Math" panose="02040503050406030204" pitchFamily="18" charset="0"/>
                        </a:rPr>
                      </m:ctrlPr>
                    </m:dPr>
                    <m:e>
                      <m:r>
                        <a:rPr xmlns:a="http://schemas.openxmlformats.org/drawingml/2006/main" sz="1950" i="1">
                          <a:solidFill>
                            <a:srgbClr val="000000"/>
                          </a:solidFill>
                          <a:latin typeface="Cambria Math" panose="02040503050406030204" pitchFamily="18" charset="0"/>
                        </a:rPr>
                        <m:t>𝑥</m:t>
                      </m:r>
                      <m:r>
                        <a:rPr xmlns:a="http://schemas.openxmlformats.org/drawingml/2006/main" sz="1950" i="1">
                          <a:solidFill>
                            <a:srgbClr val="000000"/>
                          </a:solidFill>
                          <a:latin typeface="Cambria Math" panose="02040503050406030204" pitchFamily="18" charset="0"/>
                        </a:rPr>
                        <m:t>,</m:t>
                      </m:r>
                      <m:r>
                        <a:rPr xmlns:a="http://schemas.openxmlformats.org/drawingml/2006/main" sz="1950" i="1">
                          <a:solidFill>
                            <a:srgbClr val="000000"/>
                          </a:solidFill>
                          <a:latin typeface="Cambria Math" panose="02040503050406030204" pitchFamily="18" charset="0"/>
                        </a:rPr>
                        <m:t>𝑡</m:t>
                      </m:r>
                    </m:e>
                  </m:d>
                  <m:r>
                    <a:rPr xmlns:a="http://schemas.openxmlformats.org/drawingml/2006/main" sz="1950" i="1">
                      <a:solidFill>
                        <a:srgbClr val="000000"/>
                      </a:solidFill>
                      <a:latin typeface="Cambria Math" panose="02040503050406030204" pitchFamily="18" charset="0"/>
                    </a:rPr>
                    <m:t>=</m:t>
                  </m:r>
                  <m:sSub>
                    <m:e>
                      <m:r>
                        <a:rPr xmlns:a="http://schemas.openxmlformats.org/drawingml/2006/main" sz="1950" i="1">
                          <a:solidFill>
                            <a:srgbClr val="000000"/>
                          </a:solidFill>
                          <a:latin typeface="Cambria Math" panose="02040503050406030204" pitchFamily="18" charset="0"/>
                        </a:rPr>
                        <m:t>𝑓</m:t>
                      </m:r>
                    </m:e>
                    <m:sub>
                      <m:r>
                        <a:rPr xmlns:a="http://schemas.openxmlformats.org/drawingml/2006/main" sz="1950" i="1">
                          <a:solidFill>
                            <a:srgbClr val="000000"/>
                          </a:solidFill>
                          <a:latin typeface="Cambria Math" panose="02040503050406030204" pitchFamily="18" charset="0"/>
                        </a:rPr>
                        <m:t>𝑖</m:t>
                      </m:r>
                    </m:sub>
                  </m:sSub>
                  <m:d>
                    <m:dPr>
                      <m:ctrlPr>
                        <a:rPr xmlns:a="http://schemas.openxmlformats.org/drawingml/2006/main" sz="1950" i="1">
                          <a:solidFill>
                            <a:srgbClr val="000000"/>
                          </a:solidFill>
                          <a:latin typeface="Cambria Math" panose="02040503050406030204" pitchFamily="18" charset="0"/>
                        </a:rPr>
                      </m:ctrlPr>
                    </m:dPr>
                    <m:e>
                      <m:r>
                        <a:rPr xmlns:a="http://schemas.openxmlformats.org/drawingml/2006/main" sz="1950" i="1">
                          <a:solidFill>
                            <a:srgbClr val="000000"/>
                          </a:solidFill>
                          <a:latin typeface="Cambria Math" panose="02040503050406030204" pitchFamily="18" charset="0"/>
                        </a:rPr>
                        <m:t>𝑥</m:t>
                      </m:r>
                      <m:r>
                        <a:rPr xmlns:a="http://schemas.openxmlformats.org/drawingml/2006/main" sz="1950" i="1">
                          <a:solidFill>
                            <a:srgbClr val="000000"/>
                          </a:solidFill>
                          <a:latin typeface="Cambria Math" panose="02040503050406030204" pitchFamily="18" charset="0"/>
                        </a:rPr>
                        <m:t>,</m:t>
                      </m:r>
                      <m:r>
                        <a:rPr xmlns:a="http://schemas.openxmlformats.org/drawingml/2006/main" sz="1950" i="1">
                          <a:solidFill>
                            <a:srgbClr val="000000"/>
                          </a:solidFill>
                          <a:latin typeface="Cambria Math" panose="02040503050406030204" pitchFamily="18" charset="0"/>
                        </a:rPr>
                        <m:t>𝑡</m:t>
                      </m:r>
                    </m:e>
                  </m:d>
                  <m:r>
                    <a:rPr xmlns:a="http://schemas.openxmlformats.org/drawingml/2006/main" sz="1950" i="1">
                      <a:solidFill>
                        <a:srgbClr val="000000"/>
                      </a:solidFill>
                      <a:latin typeface="Cambria Math" panose="02040503050406030204" pitchFamily="18" charset="0"/>
                    </a:rPr>
                    <m:t>−</m:t>
                  </m:r>
                  <m:f>
                    <m:fPr>
                      <m:ctrlPr>
                        <a:rPr xmlns:a="http://schemas.openxmlformats.org/drawingml/2006/main" sz="1950" i="1">
                          <a:solidFill>
                            <a:srgbClr val="000000"/>
                          </a:solidFill>
                          <a:latin typeface="Cambria Math" panose="02040503050406030204" pitchFamily="18" charset="0"/>
                        </a:rPr>
                      </m:ctrlPr>
                      <m:type m:val="bar"/>
                    </m:fPr>
                    <m:num>
                      <m:r>
                        <m:rPr>
                          <m:sty m:val="p"/>
                        </m:rPr>
                        <a:rPr xmlns:a="http://schemas.openxmlformats.org/drawingml/2006/main" sz="1950" i="1">
                          <a:solidFill>
                            <a:srgbClr val="000000"/>
                          </a:solidFill>
                          <a:latin typeface="Cambria Math" panose="02040503050406030204" pitchFamily="18" charset="0"/>
                        </a:rPr>
                        <m:t>Δ</m:t>
                      </m:r>
                      <m:r>
                        <a:rPr xmlns:a="http://schemas.openxmlformats.org/drawingml/2006/main" sz="1950" i="1">
                          <a:solidFill>
                            <a:srgbClr val="000000"/>
                          </a:solidFill>
                          <a:latin typeface="Cambria Math" panose="02040503050406030204" pitchFamily="18" charset="0"/>
                        </a:rPr>
                        <m:t>𝑡</m:t>
                      </m:r>
                    </m:num>
                    <m:den>
                      <m:r>
                        <a:rPr xmlns:a="http://schemas.openxmlformats.org/drawingml/2006/main" sz="1950" i="1">
                          <a:solidFill>
                            <a:srgbClr val="000000"/>
                          </a:solidFill>
                          <a:latin typeface="Cambria Math" panose="02040503050406030204" pitchFamily="18" charset="0"/>
                        </a:rPr>
                        <m:t>𝜏</m:t>
                      </m:r>
                    </m:den>
                  </m:f>
                  <m:d>
                    <m:dPr>
                      <m:ctrlPr>
                        <a:rPr xmlns:a="http://schemas.openxmlformats.org/drawingml/2006/main" sz="1950" i="1">
                          <a:solidFill>
                            <a:srgbClr val="000000"/>
                          </a:solidFill>
                          <a:latin typeface="Cambria Math" panose="02040503050406030204" pitchFamily="18" charset="0"/>
                        </a:rPr>
                      </m:ctrlPr>
                    </m:dPr>
                    <m:e>
                      <m:sSub>
                        <m:e>
                          <m:r>
                            <a:rPr xmlns:a="http://schemas.openxmlformats.org/drawingml/2006/main" sz="1950" i="1">
                              <a:solidFill>
                                <a:srgbClr val="000000"/>
                              </a:solidFill>
                              <a:latin typeface="Cambria Math" panose="02040503050406030204" pitchFamily="18" charset="0"/>
                            </a:rPr>
                            <m:t>𝑓</m:t>
                          </m:r>
                        </m:e>
                        <m:sub>
                          <m:r>
                            <a:rPr xmlns:a="http://schemas.openxmlformats.org/drawingml/2006/main" sz="1950" i="1">
                              <a:solidFill>
                                <a:srgbClr val="000000"/>
                              </a:solidFill>
                              <a:latin typeface="Cambria Math" panose="02040503050406030204" pitchFamily="18" charset="0"/>
                            </a:rPr>
                            <m:t>𝑖</m:t>
                          </m:r>
                        </m:sub>
                      </m:sSub>
                      <m:d>
                        <m:dPr>
                          <m:ctrlPr>
                            <a:rPr xmlns:a="http://schemas.openxmlformats.org/drawingml/2006/main" sz="1950" i="1">
                              <a:solidFill>
                                <a:srgbClr val="000000"/>
                              </a:solidFill>
                              <a:latin typeface="Cambria Math" panose="02040503050406030204" pitchFamily="18" charset="0"/>
                            </a:rPr>
                          </m:ctrlPr>
                        </m:dPr>
                        <m:e>
                          <m:r>
                            <a:rPr xmlns:a="http://schemas.openxmlformats.org/drawingml/2006/main" sz="1950" i="1">
                              <a:solidFill>
                                <a:srgbClr val="000000"/>
                              </a:solidFill>
                              <a:latin typeface="Cambria Math" panose="02040503050406030204" pitchFamily="18" charset="0"/>
                            </a:rPr>
                            <m:t>𝑥</m:t>
                          </m:r>
                          <m:r>
                            <a:rPr xmlns:a="http://schemas.openxmlformats.org/drawingml/2006/main" sz="1950" i="1">
                              <a:solidFill>
                                <a:srgbClr val="000000"/>
                              </a:solidFill>
                              <a:latin typeface="Cambria Math" panose="02040503050406030204" pitchFamily="18" charset="0"/>
                            </a:rPr>
                            <m:t>,</m:t>
                          </m:r>
                          <m:r>
                            <a:rPr xmlns:a="http://schemas.openxmlformats.org/drawingml/2006/main" sz="1950" i="1">
                              <a:solidFill>
                                <a:srgbClr val="000000"/>
                              </a:solidFill>
                              <a:latin typeface="Cambria Math" panose="02040503050406030204" pitchFamily="18" charset="0"/>
                            </a:rPr>
                            <m:t/>
                          </m:r>
                          <m:r>
                            <a:rPr xmlns:a="http://schemas.openxmlformats.org/drawingml/2006/main" sz="1950" i="1">
                              <a:solidFill>
                                <a:srgbClr val="000000"/>
                              </a:solidFill>
                              <a:latin typeface="Cambria Math" panose="02040503050406030204" pitchFamily="18" charset="0"/>
                            </a:rPr>
                            <m:t>𝑡</m:t>
                          </m:r>
                        </m:e>
                      </m:d>
                      <m:r>
                        <a:rPr xmlns:a="http://schemas.openxmlformats.org/drawingml/2006/main" sz="1950" i="1">
                          <a:solidFill>
                            <a:srgbClr val="000000"/>
                          </a:solidFill>
                          <a:latin typeface="Cambria Math" panose="02040503050406030204" pitchFamily="18" charset="0"/>
                        </a:rPr>
                        <m:t>−</m:t>
                      </m:r>
                      <m:sSubSup>
                        <m:e>
                          <m:r>
                            <a:rPr xmlns:a="http://schemas.openxmlformats.org/drawingml/2006/main" sz="1950" i="1">
                              <a:solidFill>
                                <a:srgbClr val="000000"/>
                              </a:solidFill>
                              <a:latin typeface="Cambria Math" panose="02040503050406030204" pitchFamily="18" charset="0"/>
                            </a:rPr>
                            <m:t>𝑓</m:t>
                          </m:r>
                        </m:e>
                        <m:sub>
                          <m:r>
                            <a:rPr xmlns:a="http://schemas.openxmlformats.org/drawingml/2006/main" sz="1950" i="1">
                              <a:solidFill>
                                <a:srgbClr val="000000"/>
                              </a:solidFill>
                              <a:latin typeface="Cambria Math" panose="02040503050406030204" pitchFamily="18" charset="0"/>
                            </a:rPr>
                            <m:t>𝑖</m:t>
                          </m:r>
                        </m:sub>
                        <m:sup>
                          <m:r>
                            <a:rPr xmlns:a="http://schemas.openxmlformats.org/drawingml/2006/main" sz="1950" i="1">
                              <a:solidFill>
                                <a:srgbClr val="000000"/>
                              </a:solidFill>
                              <a:latin typeface="Cambria Math" panose="02040503050406030204" pitchFamily="18" charset="0"/>
                            </a:rPr>
                            <m:t>𝑒</m:t>
                          </m:r>
                          <m:r>
                            <a:rPr xmlns:a="http://schemas.openxmlformats.org/drawingml/2006/main" sz="1950" i="1">
                              <a:solidFill>
                                <a:srgbClr val="000000"/>
                              </a:solidFill>
                              <a:latin typeface="Cambria Math" panose="02040503050406030204" pitchFamily="18" charset="0"/>
                            </a:rPr>
                            <m:t>𝑞</m:t>
                          </m:r>
                        </m:sup>
                      </m:sSubSup>
                      <m:d>
                        <m:dPr>
                          <m:ctrlPr>
                            <a:rPr xmlns:a="http://schemas.openxmlformats.org/drawingml/2006/main" sz="1950" i="1">
                              <a:solidFill>
                                <a:srgbClr val="000000"/>
                              </a:solidFill>
                              <a:latin typeface="Cambria Math" panose="02040503050406030204" pitchFamily="18" charset="0"/>
                            </a:rPr>
                          </m:ctrlPr>
                        </m:dPr>
                        <m:e>
                          <m:r>
                            <a:rPr xmlns:a="http://schemas.openxmlformats.org/drawingml/2006/main" sz="1950" i="1">
                              <a:solidFill>
                                <a:srgbClr val="000000"/>
                              </a:solidFill>
                              <a:latin typeface="Cambria Math" panose="02040503050406030204" pitchFamily="18" charset="0"/>
                            </a:rPr>
                            <m:t>𝑥</m:t>
                          </m:r>
                          <m:r>
                            <a:rPr xmlns:a="http://schemas.openxmlformats.org/drawingml/2006/main" sz="1950" i="1">
                              <a:solidFill>
                                <a:srgbClr val="000000"/>
                              </a:solidFill>
                              <a:latin typeface="Cambria Math" panose="02040503050406030204" pitchFamily="18" charset="0"/>
                            </a:rPr>
                            <m:t>,</m:t>
                          </m:r>
                          <m:r>
                            <a:rPr xmlns:a="http://schemas.openxmlformats.org/drawingml/2006/main" sz="1950" i="1">
                              <a:solidFill>
                                <a:srgbClr val="000000"/>
                              </a:solidFill>
                              <a:latin typeface="Cambria Math" panose="02040503050406030204" pitchFamily="18" charset="0"/>
                            </a:rPr>
                            <m:t/>
                          </m:r>
                          <m:r>
                            <a:rPr xmlns:a="http://schemas.openxmlformats.org/drawingml/2006/main" sz="1950" i="1">
                              <a:solidFill>
                                <a:srgbClr val="000000"/>
                              </a:solidFill>
                              <a:latin typeface="Cambria Math" panose="02040503050406030204" pitchFamily="18" charset="0"/>
                            </a:rPr>
                            <m:t>𝑡</m:t>
                          </m:r>
                        </m:e>
                      </m:d>
                    </m:e>
                  </m:d>
                </m:oMath>
              </m:oMathPara>
            </a14:m>
            <a:endParaRPr sz="1600"/>
          </a:p>
          <a:p>
            <a:pPr marL="257175" indent="-257175">
              <a:buSzPct val="100000"/>
              <a:buAutoNum type="arabicPeriod" startAt="2"/>
              <a:defRPr sz="1600"/>
            </a:pPr>
            <a:r>
              <a:t>Распространение (</a:t>
            </a:r>
            <a:r>
              <a:t>Streaming</a:t>
            </a:r>
            <a:r>
              <a:t>)</a:t>
            </a:r>
          </a:p>
          <a:p>
            <a:pPr marL="257175" indent="-257175">
              <a:buSzPct val="100000"/>
              <a:buAutoNum type="arabicPeriod" startAt="2"/>
              <a:defRPr sz="1600"/>
            </a:pPr>
          </a:p>
          <a:p>
            <a:pPr/>
            <a14:m>
              <m:oMathPara>
                <m:oMathParaPr>
                  <m:jc m:val="left"/>
                </m:oMathParaPr>
                <m:oMath>
                  <m:sSub>
                    <m:e>
                      <m:r>
                        <a:rPr xmlns:a="http://schemas.openxmlformats.org/drawingml/2006/main" sz="1950" i="1">
                          <a:solidFill>
                            <a:srgbClr val="000000"/>
                          </a:solidFill>
                          <a:latin typeface="Cambria Math" panose="02040503050406030204" pitchFamily="18" charset="0"/>
                        </a:rPr>
                        <m:t>𝑓</m:t>
                      </m:r>
                    </m:e>
                    <m:sub>
                      <m:r>
                        <a:rPr xmlns:a="http://schemas.openxmlformats.org/drawingml/2006/main" sz="1950" i="1">
                          <a:solidFill>
                            <a:srgbClr val="000000"/>
                          </a:solidFill>
                          <a:latin typeface="Cambria Math" panose="02040503050406030204" pitchFamily="18" charset="0"/>
                        </a:rPr>
                        <m:t>𝑖</m:t>
                      </m:r>
                    </m:sub>
                  </m:sSub>
                  <m:d>
                    <m:dPr>
                      <m:ctrlPr>
                        <a:rPr xmlns:a="http://schemas.openxmlformats.org/drawingml/2006/main" sz="1950" i="1">
                          <a:solidFill>
                            <a:srgbClr val="000000"/>
                          </a:solidFill>
                          <a:latin typeface="Cambria Math" panose="02040503050406030204" pitchFamily="18" charset="0"/>
                        </a:rPr>
                      </m:ctrlPr>
                    </m:dPr>
                    <m:e>
                      <m:r>
                        <a:rPr xmlns:a="http://schemas.openxmlformats.org/drawingml/2006/main" sz="1950" i="1">
                          <a:solidFill>
                            <a:srgbClr val="000000"/>
                          </a:solidFill>
                          <a:latin typeface="Cambria Math" panose="02040503050406030204" pitchFamily="18" charset="0"/>
                        </a:rPr>
                        <m:t>𝑥</m:t>
                      </m:r>
                      <m:r>
                        <a:rPr xmlns:a="http://schemas.openxmlformats.org/drawingml/2006/main" sz="1950" i="1">
                          <a:solidFill>
                            <a:srgbClr val="000000"/>
                          </a:solidFill>
                          <a:latin typeface="Cambria Math" panose="02040503050406030204" pitchFamily="18" charset="0"/>
                        </a:rPr>
                        <m:t>+</m:t>
                      </m:r>
                      <m:sSub>
                        <m:e>
                          <m:r>
                            <a:rPr xmlns:a="http://schemas.openxmlformats.org/drawingml/2006/main" sz="1950" i="1">
                              <a:solidFill>
                                <a:srgbClr val="000000"/>
                              </a:solidFill>
                              <a:latin typeface="Cambria Math" panose="02040503050406030204" pitchFamily="18" charset="0"/>
                            </a:rPr>
                            <m:t>𝑐</m:t>
                          </m:r>
                        </m:e>
                        <m:sub>
                          <m:r>
                            <a:rPr xmlns:a="http://schemas.openxmlformats.org/drawingml/2006/main" sz="1950" i="1">
                              <a:solidFill>
                                <a:srgbClr val="000000"/>
                              </a:solidFill>
                              <a:latin typeface="Cambria Math" panose="02040503050406030204" pitchFamily="18" charset="0"/>
                            </a:rPr>
                            <m:t>𝑖</m:t>
                          </m:r>
                        </m:sub>
                      </m:sSub>
                      <m:r>
                        <m:rPr>
                          <m:sty m:val="p"/>
                        </m:rPr>
                        <a:rPr xmlns:a="http://schemas.openxmlformats.org/drawingml/2006/main" sz="1950" i="1">
                          <a:solidFill>
                            <a:srgbClr val="000000"/>
                          </a:solidFill>
                          <a:latin typeface="Cambria Math" panose="02040503050406030204" pitchFamily="18" charset="0"/>
                        </a:rPr>
                        <m:t>Δ</m:t>
                      </m:r>
                      <m:r>
                        <a:rPr xmlns:a="http://schemas.openxmlformats.org/drawingml/2006/main" sz="1950" i="1">
                          <a:solidFill>
                            <a:srgbClr val="000000"/>
                          </a:solidFill>
                          <a:latin typeface="Cambria Math" panose="02040503050406030204" pitchFamily="18" charset="0"/>
                        </a:rPr>
                        <m:t>𝑡</m:t>
                      </m:r>
                      <m:r>
                        <a:rPr xmlns:a="http://schemas.openxmlformats.org/drawingml/2006/main" sz="1950" i="1">
                          <a:solidFill>
                            <a:srgbClr val="000000"/>
                          </a:solidFill>
                          <a:latin typeface="Cambria Math" panose="02040503050406030204" pitchFamily="18" charset="0"/>
                        </a:rPr>
                        <m:t>,</m:t>
                      </m:r>
                      <m:r>
                        <a:rPr xmlns:a="http://schemas.openxmlformats.org/drawingml/2006/main" sz="1950" i="1">
                          <a:solidFill>
                            <a:srgbClr val="000000"/>
                          </a:solidFill>
                          <a:latin typeface="Cambria Math" panose="02040503050406030204" pitchFamily="18" charset="0"/>
                        </a:rPr>
                        <m:t/>
                      </m:r>
                      <m:r>
                        <a:rPr xmlns:a="http://schemas.openxmlformats.org/drawingml/2006/main" sz="1950" i="1">
                          <a:solidFill>
                            <a:srgbClr val="000000"/>
                          </a:solidFill>
                          <a:latin typeface="Cambria Math" panose="02040503050406030204" pitchFamily="18" charset="0"/>
                        </a:rPr>
                        <m:t>𝑡</m:t>
                      </m:r>
                      <m:r>
                        <a:rPr xmlns:a="http://schemas.openxmlformats.org/drawingml/2006/main" sz="1950" i="1">
                          <a:solidFill>
                            <a:srgbClr val="000000"/>
                          </a:solidFill>
                          <a:latin typeface="Cambria Math" panose="02040503050406030204" pitchFamily="18" charset="0"/>
                        </a:rPr>
                        <m:t>+</m:t>
                      </m:r>
                      <m:r>
                        <m:rPr>
                          <m:sty m:val="p"/>
                        </m:rPr>
                        <a:rPr xmlns:a="http://schemas.openxmlformats.org/drawingml/2006/main" sz="1950" i="1">
                          <a:solidFill>
                            <a:srgbClr val="000000"/>
                          </a:solidFill>
                          <a:latin typeface="Cambria Math" panose="02040503050406030204" pitchFamily="18" charset="0"/>
                        </a:rPr>
                        <m:t>Δ</m:t>
                      </m:r>
                      <m:r>
                        <a:rPr xmlns:a="http://schemas.openxmlformats.org/drawingml/2006/main" sz="1950" i="1">
                          <a:solidFill>
                            <a:srgbClr val="000000"/>
                          </a:solidFill>
                          <a:latin typeface="Cambria Math" panose="02040503050406030204" pitchFamily="18" charset="0"/>
                        </a:rPr>
                        <m:t>𝑡</m:t>
                      </m:r>
                    </m:e>
                  </m:d>
                  <m:r>
                    <a:rPr xmlns:a="http://schemas.openxmlformats.org/drawingml/2006/main" sz="1950" i="1">
                      <a:solidFill>
                        <a:srgbClr val="000000"/>
                      </a:solidFill>
                      <a:latin typeface="Cambria Math" panose="02040503050406030204" pitchFamily="18" charset="0"/>
                    </a:rPr>
                    <m:t>=</m:t>
                  </m:r>
                  <m:sSubSup>
                    <m:e>
                      <m:r>
                        <a:rPr xmlns:a="http://schemas.openxmlformats.org/drawingml/2006/main" sz="1950" i="1">
                          <a:solidFill>
                            <a:srgbClr val="000000"/>
                          </a:solidFill>
                          <a:latin typeface="Cambria Math" panose="02040503050406030204" pitchFamily="18" charset="0"/>
                        </a:rPr>
                        <m:t>𝑓</m:t>
                      </m:r>
                    </m:e>
                    <m:sub>
                      <m:r>
                        <a:rPr xmlns:a="http://schemas.openxmlformats.org/drawingml/2006/main" sz="1950" i="1">
                          <a:solidFill>
                            <a:srgbClr val="000000"/>
                          </a:solidFill>
                          <a:latin typeface="Cambria Math" panose="02040503050406030204" pitchFamily="18" charset="0"/>
                        </a:rPr>
                        <m:t>𝑖</m:t>
                      </m:r>
                    </m:sub>
                    <m:sup>
                      <m:r>
                        <a:rPr xmlns:a="http://schemas.openxmlformats.org/drawingml/2006/main" sz="1950" i="1">
                          <a:solidFill>
                            <a:srgbClr val="000000"/>
                          </a:solidFill>
                          <a:latin typeface="Cambria Math" panose="02040503050406030204" pitchFamily="18" charset="0"/>
                        </a:rPr>
                        <m:t>∗</m:t>
                      </m:r>
                    </m:sup>
                  </m:sSubSup>
                  <m:d>
                    <m:dPr>
                      <m:ctrlPr>
                        <a:rPr xmlns:a="http://schemas.openxmlformats.org/drawingml/2006/main" sz="1950" i="1">
                          <a:solidFill>
                            <a:srgbClr val="000000"/>
                          </a:solidFill>
                          <a:latin typeface="Cambria Math" panose="02040503050406030204" pitchFamily="18" charset="0"/>
                        </a:rPr>
                      </m:ctrlPr>
                    </m:dPr>
                    <m:e>
                      <m:r>
                        <a:rPr xmlns:a="http://schemas.openxmlformats.org/drawingml/2006/main" sz="1950" i="1">
                          <a:solidFill>
                            <a:srgbClr val="000000"/>
                          </a:solidFill>
                          <a:latin typeface="Cambria Math" panose="02040503050406030204" pitchFamily="18" charset="0"/>
                        </a:rPr>
                        <m:t>𝑥</m:t>
                      </m:r>
                      <m:r>
                        <a:rPr xmlns:a="http://schemas.openxmlformats.org/drawingml/2006/main" sz="1950" i="1">
                          <a:solidFill>
                            <a:srgbClr val="000000"/>
                          </a:solidFill>
                          <a:latin typeface="Cambria Math" panose="02040503050406030204" pitchFamily="18" charset="0"/>
                        </a:rPr>
                        <m:t>,</m:t>
                      </m:r>
                      <m:r>
                        <a:rPr xmlns:a="http://schemas.openxmlformats.org/drawingml/2006/main" sz="1950" i="1">
                          <a:solidFill>
                            <a:srgbClr val="000000"/>
                          </a:solidFill>
                          <a:latin typeface="Cambria Math" panose="02040503050406030204" pitchFamily="18" charset="0"/>
                        </a:rPr>
                        <m:t/>
                      </m:r>
                      <m:r>
                        <a:rPr xmlns:a="http://schemas.openxmlformats.org/drawingml/2006/main" sz="1950" i="1">
                          <a:solidFill>
                            <a:srgbClr val="000000"/>
                          </a:solidFill>
                          <a:latin typeface="Cambria Math" panose="02040503050406030204" pitchFamily="18" charset="0"/>
                        </a:rPr>
                        <m:t>𝑡</m:t>
                      </m:r>
                    </m:e>
                  </m:d>
                </m:oMath>
              </m:oMathPara>
            </a14:m>
            <a:endParaRPr sz="1600"/>
          </a:p>
        </p:txBody>
      </p:sp>
      <p:sp>
        <p:nvSpPr>
          <p:cNvPr id="192" name="TextBox 10"/>
          <p:cNvSpPr txBox="1"/>
          <p:nvPr/>
        </p:nvSpPr>
        <p:spPr>
          <a:xfrm>
            <a:off x="5619347" y="3802581"/>
            <a:ext cx="3301468" cy="137619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14:m>
              <m:oMathPara>
                <m:oMathParaPr>
                  <m:jc m:val="left"/>
                </m:oMathParaPr>
                <m:oMath>
                  <m:r>
                    <a:rPr xmlns:a="http://schemas.openxmlformats.org/drawingml/2006/main" sz="2150" i="1">
                      <a:solidFill>
                        <a:srgbClr val="000000"/>
                      </a:solidFill>
                      <a:latin typeface="Cambria Math" panose="02040503050406030204" pitchFamily="18" charset="0"/>
                    </a:rPr>
                    <m:t>𝜌</m:t>
                  </m:r>
                  <m:d>
                    <m:dPr>
                      <m:ctrlPr>
                        <a:rPr xmlns:a="http://schemas.openxmlformats.org/drawingml/2006/main" sz="2150" i="1">
                          <a:solidFill>
                            <a:srgbClr val="000000"/>
                          </a:solidFill>
                          <a:latin typeface="Cambria Math" panose="02040503050406030204" pitchFamily="18" charset="0"/>
                        </a:rPr>
                      </m:ctrlPr>
                    </m:dPr>
                    <m:e>
                      <m:r>
                        <a:rPr xmlns:a="http://schemas.openxmlformats.org/drawingml/2006/main" sz="2150" i="1">
                          <a:solidFill>
                            <a:srgbClr val="000000"/>
                          </a:solidFill>
                          <a:latin typeface="Cambria Math" panose="02040503050406030204" pitchFamily="18" charset="0"/>
                        </a:rPr>
                        <m:t>𝑥</m:t>
                      </m:r>
                      <m:r>
                        <a:rPr xmlns:a="http://schemas.openxmlformats.org/drawingml/2006/main" sz="2150" i="1">
                          <a:solidFill>
                            <a:srgbClr val="000000"/>
                          </a:solidFill>
                          <a:latin typeface="Cambria Math" panose="02040503050406030204" pitchFamily="18" charset="0"/>
                        </a:rPr>
                        <m:t>,</m:t>
                      </m:r>
                      <m:r>
                        <a:rPr xmlns:a="http://schemas.openxmlformats.org/drawingml/2006/main" sz="2150" i="1">
                          <a:solidFill>
                            <a:srgbClr val="000000"/>
                          </a:solidFill>
                          <a:latin typeface="Cambria Math" panose="02040503050406030204" pitchFamily="18" charset="0"/>
                        </a:rPr>
                        <m:t/>
                      </m:r>
                      <m:r>
                        <a:rPr xmlns:a="http://schemas.openxmlformats.org/drawingml/2006/main" sz="2150" i="1">
                          <a:solidFill>
                            <a:srgbClr val="000000"/>
                          </a:solidFill>
                          <a:latin typeface="Cambria Math" panose="02040503050406030204" pitchFamily="18" charset="0"/>
                        </a:rPr>
                        <m:t>𝑡</m:t>
                      </m:r>
                    </m:e>
                  </m:d>
                  <m:r>
                    <a:rPr xmlns:a="http://schemas.openxmlformats.org/drawingml/2006/main" sz="2150" i="1">
                      <a:solidFill>
                        <a:srgbClr val="000000"/>
                      </a:solidFill>
                      <a:latin typeface="Cambria Math" panose="02040503050406030204" pitchFamily="18" charset="0"/>
                    </a:rPr>
                    <m:t>=</m:t>
                  </m:r>
                  <m:nary>
                    <m:naryPr>
                      <m:ctrlPr>
                        <a:rPr xmlns:a="http://schemas.openxmlformats.org/drawingml/2006/main" sz="2150" i="1">
                          <a:solidFill>
                            <a:srgbClr val="000000"/>
                          </a:solidFill>
                          <a:latin typeface="Cambria Math" panose="02040503050406030204" pitchFamily="18" charset="0"/>
                        </a:rPr>
                      </m:ctrlPr>
                      <m:chr m:val="∑"/>
                      <m:limLoc m:val="undOvr"/>
                      <m:grow m:val="0"/>
                      <m:subHide m:val="off"/>
                      <m:supHide m:val="on"/>
                    </m:naryPr>
                    <m:sub>
                      <m:r>
                        <a:rPr xmlns:a="http://schemas.openxmlformats.org/drawingml/2006/main" sz="2150" i="1">
                          <a:solidFill>
                            <a:srgbClr val="000000"/>
                          </a:solidFill>
                          <a:latin typeface="Cambria Math" panose="02040503050406030204" pitchFamily="18" charset="0"/>
                        </a:rPr>
                        <m:t>𝑖</m:t>
                      </m:r>
                    </m:sub>
                    <m:sup/>
                    <m:e>
                      <m:sSub>
                        <m:e>
                          <m:r>
                            <a:rPr xmlns:a="http://schemas.openxmlformats.org/drawingml/2006/main" sz="2150" i="1">
                              <a:solidFill>
                                <a:srgbClr val="000000"/>
                              </a:solidFill>
                              <a:latin typeface="Cambria Math" panose="02040503050406030204" pitchFamily="18" charset="0"/>
                            </a:rPr>
                            <m:t>𝑓</m:t>
                          </m:r>
                        </m:e>
                        <m:sub>
                          <m:r>
                            <a:rPr xmlns:a="http://schemas.openxmlformats.org/drawingml/2006/main" sz="2150" i="1">
                              <a:solidFill>
                                <a:srgbClr val="000000"/>
                              </a:solidFill>
                              <a:latin typeface="Cambria Math" panose="02040503050406030204" pitchFamily="18" charset="0"/>
                            </a:rPr>
                            <m:t>𝑖</m:t>
                          </m:r>
                        </m:sub>
                      </m:sSub>
                      <m:r>
                        <a:rPr xmlns:a="http://schemas.openxmlformats.org/drawingml/2006/main" sz="2150" i="1">
                          <a:solidFill>
                            <a:srgbClr val="000000"/>
                          </a:solidFill>
                          <a:latin typeface="Cambria Math" panose="02040503050406030204" pitchFamily="18" charset="0"/>
                        </a:rPr>
                        <m:t>(</m:t>
                      </m:r>
                      <m:r>
                        <a:rPr xmlns:a="http://schemas.openxmlformats.org/drawingml/2006/main" sz="2150" i="1">
                          <a:solidFill>
                            <a:srgbClr val="000000"/>
                          </a:solidFill>
                          <a:latin typeface="Cambria Math" panose="02040503050406030204" pitchFamily="18" charset="0"/>
                        </a:rPr>
                        <m:t>𝑥</m:t>
                      </m:r>
                      <m:r>
                        <a:rPr xmlns:a="http://schemas.openxmlformats.org/drawingml/2006/main" sz="2150" i="1">
                          <a:solidFill>
                            <a:srgbClr val="000000"/>
                          </a:solidFill>
                          <a:latin typeface="Cambria Math" panose="02040503050406030204" pitchFamily="18" charset="0"/>
                        </a:rPr>
                        <m:t>,</m:t>
                      </m:r>
                      <m:r>
                        <a:rPr xmlns:a="http://schemas.openxmlformats.org/drawingml/2006/main" sz="2150" i="1">
                          <a:solidFill>
                            <a:srgbClr val="000000"/>
                          </a:solidFill>
                          <a:latin typeface="Cambria Math" panose="02040503050406030204" pitchFamily="18" charset="0"/>
                        </a:rPr>
                        <m:t/>
                      </m:r>
                      <m:r>
                        <a:rPr xmlns:a="http://schemas.openxmlformats.org/drawingml/2006/main" sz="2150" i="1">
                          <a:solidFill>
                            <a:srgbClr val="000000"/>
                          </a:solidFill>
                          <a:latin typeface="Cambria Math" panose="02040503050406030204" pitchFamily="18" charset="0"/>
                        </a:rPr>
                        <m:t>𝑡</m:t>
                      </m:r>
                      <m:r>
                        <a:rPr xmlns:a="http://schemas.openxmlformats.org/drawingml/2006/main" sz="2150" i="1">
                          <a:solidFill>
                            <a:srgbClr val="000000"/>
                          </a:solidFill>
                          <a:latin typeface="Cambria Math" panose="02040503050406030204" pitchFamily="18" charset="0"/>
                        </a:rPr>
                        <m:t>)</m:t>
                      </m:r>
                    </m:e>
                  </m:nary>
                </m:oMath>
              </m:oMathPara>
            </a14:m>
          </a:p>
          <a:p>
            <a:pPr/>
            <a14:m>
              <m:oMathPara>
                <m:oMathParaPr>
                  <m:jc m:val="left"/>
                </m:oMathParaPr>
                <m:oMath>
                  <m:r>
                    <a:rPr xmlns:a="http://schemas.openxmlformats.org/drawingml/2006/main" sz="2150" i="1">
                      <a:solidFill>
                        <a:srgbClr val="000000"/>
                      </a:solidFill>
                      <a:latin typeface="Cambria Math" panose="02040503050406030204" pitchFamily="18" charset="0"/>
                    </a:rPr>
                    <m:t>𝜌</m:t>
                  </m:r>
                  <m:r>
                    <a:rPr xmlns:a="http://schemas.openxmlformats.org/drawingml/2006/main" sz="2150" i="1">
                      <a:solidFill>
                        <a:srgbClr val="000000"/>
                      </a:solidFill>
                      <a:latin typeface="Cambria Math" panose="02040503050406030204" pitchFamily="18" charset="0"/>
                    </a:rPr>
                    <m:t>𝑢</m:t>
                  </m:r>
                  <m:d>
                    <m:dPr>
                      <m:ctrlPr>
                        <a:rPr xmlns:a="http://schemas.openxmlformats.org/drawingml/2006/main" sz="2150" i="1">
                          <a:solidFill>
                            <a:srgbClr val="000000"/>
                          </a:solidFill>
                          <a:latin typeface="Cambria Math" panose="02040503050406030204" pitchFamily="18" charset="0"/>
                        </a:rPr>
                      </m:ctrlPr>
                    </m:dPr>
                    <m:e>
                      <m:r>
                        <a:rPr xmlns:a="http://schemas.openxmlformats.org/drawingml/2006/main" sz="2150" i="1">
                          <a:solidFill>
                            <a:srgbClr val="000000"/>
                          </a:solidFill>
                          <a:latin typeface="Cambria Math" panose="02040503050406030204" pitchFamily="18" charset="0"/>
                        </a:rPr>
                        <m:t>𝑥</m:t>
                      </m:r>
                      <m:r>
                        <a:rPr xmlns:a="http://schemas.openxmlformats.org/drawingml/2006/main" sz="2150" i="1">
                          <a:solidFill>
                            <a:srgbClr val="000000"/>
                          </a:solidFill>
                          <a:latin typeface="Cambria Math" panose="02040503050406030204" pitchFamily="18" charset="0"/>
                        </a:rPr>
                        <m:t>,</m:t>
                      </m:r>
                      <m:r>
                        <a:rPr xmlns:a="http://schemas.openxmlformats.org/drawingml/2006/main" sz="2150" i="1">
                          <a:solidFill>
                            <a:srgbClr val="000000"/>
                          </a:solidFill>
                          <a:latin typeface="Cambria Math" panose="02040503050406030204" pitchFamily="18" charset="0"/>
                        </a:rPr>
                        <m:t/>
                      </m:r>
                      <m:r>
                        <a:rPr xmlns:a="http://schemas.openxmlformats.org/drawingml/2006/main" sz="2150" i="1">
                          <a:solidFill>
                            <a:srgbClr val="000000"/>
                          </a:solidFill>
                          <a:latin typeface="Cambria Math" panose="02040503050406030204" pitchFamily="18" charset="0"/>
                        </a:rPr>
                        <m:t>𝑡</m:t>
                      </m:r>
                    </m:e>
                  </m:d>
                  <m:r>
                    <a:rPr xmlns:a="http://schemas.openxmlformats.org/drawingml/2006/main" sz="2150" i="1">
                      <a:solidFill>
                        <a:srgbClr val="000000"/>
                      </a:solidFill>
                      <a:latin typeface="Cambria Math" panose="02040503050406030204" pitchFamily="18" charset="0"/>
                    </a:rPr>
                    <m:t>=</m:t>
                  </m:r>
                  <m:nary>
                    <m:naryPr>
                      <m:ctrlPr>
                        <a:rPr xmlns:a="http://schemas.openxmlformats.org/drawingml/2006/main" sz="2150" i="1">
                          <a:solidFill>
                            <a:srgbClr val="000000"/>
                          </a:solidFill>
                          <a:latin typeface="Cambria Math" panose="02040503050406030204" pitchFamily="18" charset="0"/>
                        </a:rPr>
                      </m:ctrlPr>
                      <m:chr m:val="∑"/>
                      <m:limLoc m:val="undOvr"/>
                      <m:grow m:val="0"/>
                      <m:subHide m:val="off"/>
                      <m:supHide m:val="on"/>
                    </m:naryPr>
                    <m:sub>
                      <m:r>
                        <a:rPr xmlns:a="http://schemas.openxmlformats.org/drawingml/2006/main" sz="2150" i="1">
                          <a:solidFill>
                            <a:srgbClr val="000000"/>
                          </a:solidFill>
                          <a:latin typeface="Cambria Math" panose="02040503050406030204" pitchFamily="18" charset="0"/>
                        </a:rPr>
                        <m:t>𝑖</m:t>
                      </m:r>
                    </m:sub>
                    <m:sup/>
                    <m:e>
                      <m:sSub>
                        <m:e>
                          <m:r>
                            <a:rPr xmlns:a="http://schemas.openxmlformats.org/drawingml/2006/main" sz="2150" i="1">
                              <a:solidFill>
                                <a:srgbClr val="000000"/>
                              </a:solidFill>
                              <a:latin typeface="Cambria Math" panose="02040503050406030204" pitchFamily="18" charset="0"/>
                            </a:rPr>
                            <m:t>𝑐</m:t>
                          </m:r>
                        </m:e>
                        <m:sub>
                          <m:r>
                            <a:rPr xmlns:a="http://schemas.openxmlformats.org/drawingml/2006/main" sz="2150" i="1">
                              <a:solidFill>
                                <a:srgbClr val="000000"/>
                              </a:solidFill>
                              <a:latin typeface="Cambria Math" panose="02040503050406030204" pitchFamily="18" charset="0"/>
                            </a:rPr>
                            <m:t>𝑖</m:t>
                          </m:r>
                        </m:sub>
                      </m:sSub>
                      <m:sSub>
                        <m:e>
                          <m:r>
                            <a:rPr xmlns:a="http://schemas.openxmlformats.org/drawingml/2006/main" sz="2150" i="1">
                              <a:solidFill>
                                <a:srgbClr val="000000"/>
                              </a:solidFill>
                              <a:latin typeface="Cambria Math" panose="02040503050406030204" pitchFamily="18" charset="0"/>
                            </a:rPr>
                            <m:t>𝑓</m:t>
                          </m:r>
                        </m:e>
                        <m:sub>
                          <m:r>
                            <a:rPr xmlns:a="http://schemas.openxmlformats.org/drawingml/2006/main" sz="2150" i="1">
                              <a:solidFill>
                                <a:srgbClr val="000000"/>
                              </a:solidFill>
                              <a:latin typeface="Cambria Math" panose="02040503050406030204" pitchFamily="18" charset="0"/>
                            </a:rPr>
                            <m:t>𝑖</m:t>
                          </m:r>
                        </m:sub>
                      </m:sSub>
                      <m:r>
                        <a:rPr xmlns:a="http://schemas.openxmlformats.org/drawingml/2006/main" sz="2150" i="1">
                          <a:solidFill>
                            <a:srgbClr val="000000"/>
                          </a:solidFill>
                          <a:latin typeface="Cambria Math" panose="02040503050406030204" pitchFamily="18" charset="0"/>
                        </a:rPr>
                        <m:t>(</m:t>
                      </m:r>
                      <m:r>
                        <a:rPr xmlns:a="http://schemas.openxmlformats.org/drawingml/2006/main" sz="2150" i="1">
                          <a:solidFill>
                            <a:srgbClr val="000000"/>
                          </a:solidFill>
                          <a:latin typeface="Cambria Math" panose="02040503050406030204" pitchFamily="18" charset="0"/>
                        </a:rPr>
                        <m:t>𝑥</m:t>
                      </m:r>
                      <m:r>
                        <a:rPr xmlns:a="http://schemas.openxmlformats.org/drawingml/2006/main" sz="2150" i="1">
                          <a:solidFill>
                            <a:srgbClr val="000000"/>
                          </a:solidFill>
                          <a:latin typeface="Cambria Math" panose="02040503050406030204" pitchFamily="18" charset="0"/>
                        </a:rPr>
                        <m:t>,</m:t>
                      </m:r>
                      <m:r>
                        <a:rPr xmlns:a="http://schemas.openxmlformats.org/drawingml/2006/main" sz="2150" i="1">
                          <a:solidFill>
                            <a:srgbClr val="000000"/>
                          </a:solidFill>
                          <a:latin typeface="Cambria Math" panose="02040503050406030204" pitchFamily="18" charset="0"/>
                        </a:rPr>
                        <m:t/>
                      </m:r>
                      <m:r>
                        <a:rPr xmlns:a="http://schemas.openxmlformats.org/drawingml/2006/main" sz="2150" i="1">
                          <a:solidFill>
                            <a:srgbClr val="000000"/>
                          </a:solidFill>
                          <a:latin typeface="Cambria Math" panose="02040503050406030204" pitchFamily="18" charset="0"/>
                        </a:rPr>
                        <m:t>𝑡</m:t>
                      </m:r>
                    </m:e>
                  </m:nary>
                  <m:r>
                    <a:rPr xmlns:a="http://schemas.openxmlformats.org/drawingml/2006/main" sz="2150" i="1">
                      <a:solidFill>
                        <a:srgbClr val="000000"/>
                      </a:solidFill>
                      <a:latin typeface="Cambria Math" panose="02040503050406030204" pitchFamily="18" charset="0"/>
                    </a:rPr>
                    <m:t>)</m:t>
                  </m:r>
                </m:oMath>
              </m:oMathPara>
            </a14:m>
          </a:p>
        </p:txBody>
      </p:sp>
      <p:sp>
        <p:nvSpPr>
          <p:cNvPr id="193" name="TextBox 11"/>
          <p:cNvSpPr txBox="1"/>
          <p:nvPr/>
        </p:nvSpPr>
        <p:spPr>
          <a:xfrm>
            <a:off x="299727" y="5900168"/>
            <a:ext cx="8089322" cy="25820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300"/>
            </a:lvl1pPr>
          </a:lstStyle>
          <a:p>
            <a:pPr/>
            <a:r>
              <a:t>Krüger T. et al. The lattice Boltzmann method //Springer International Publishing. – 2017. – Т. 10. – С. 978-3.</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5" name="Номер слайда 3"/>
          <p:cNvSpPr txBox="1"/>
          <p:nvPr>
            <p:ph type="sldNum" sz="quarter" idx="2"/>
          </p:nvPr>
        </p:nvSpPr>
        <p:spPr>
          <a:xfrm>
            <a:off x="8240854" y="6528093"/>
            <a:ext cx="168509" cy="22851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96" name="Заголовок 1"/>
          <p:cNvSpPr txBox="1"/>
          <p:nvPr/>
        </p:nvSpPr>
        <p:spPr>
          <a:xfrm>
            <a:off x="834388" y="-2625"/>
            <a:ext cx="7475221" cy="691755"/>
          </a:xfrm>
          <a:prstGeom prst="rect">
            <a:avLst/>
          </a:prstGeom>
          <a:ln w="12700">
            <a:miter lim="400000"/>
          </a:ln>
          <a:extLst>
            <a:ext uri="{C572A759-6A51-4108-AA02-DFA0A04FC94B}">
              <ma14:wrappingTextBoxFlag xmlns:ma14="http://schemas.microsoft.com/office/mac/drawingml/2011/main" val="1"/>
            </a:ext>
          </a:extLst>
        </p:spPr>
        <p:txBody>
          <a:bodyPr lIns="34290" tIns="34290" rIns="34290" bIns="34290" anchor="b">
            <a:normAutofit fontScale="100000" lnSpcReduction="0"/>
          </a:bodyPr>
          <a:lstStyle>
            <a:lvl1pPr defTabSz="914400">
              <a:lnSpc>
                <a:spcPct val="85000"/>
              </a:lnSpc>
              <a:defRPr spc="-100" sz="3300">
                <a:solidFill>
                  <a:srgbClr val="404040"/>
                </a:solidFill>
                <a:latin typeface="Calibri Light"/>
                <a:ea typeface="Calibri Light"/>
                <a:cs typeface="Calibri Light"/>
                <a:sym typeface="Calibri Light"/>
              </a:defRPr>
            </a:lvl1pPr>
          </a:lstStyle>
          <a:p>
            <a:pPr/>
            <a:r>
              <a:t>Моделирование многофазных жидкостей</a:t>
            </a:r>
          </a:p>
        </p:txBody>
      </p:sp>
      <p:sp>
        <p:nvSpPr>
          <p:cNvPr id="197" name="TextBox 5"/>
          <p:cNvSpPr txBox="1"/>
          <p:nvPr/>
        </p:nvSpPr>
        <p:spPr>
          <a:xfrm>
            <a:off x="961807" y="990201"/>
            <a:ext cx="2397412" cy="33308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r>
              <a:t>Chromodynamic models</a:t>
            </a:r>
          </a:p>
        </p:txBody>
      </p:sp>
      <p:sp>
        <p:nvSpPr>
          <p:cNvPr id="198" name="TextBox 6"/>
          <p:cNvSpPr txBox="1"/>
          <p:nvPr/>
        </p:nvSpPr>
        <p:spPr>
          <a:xfrm>
            <a:off x="322445" y="5909369"/>
            <a:ext cx="8499107" cy="25820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300"/>
            </a:lvl1pPr>
          </a:lstStyle>
          <a:p>
            <a:pPr/>
            <a:r>
              <a:t>Succi S. The Lattice Boltzmann Equation: For Complex States of Flowing Matter. – Oxford University Press, 2018.</a:t>
            </a:r>
          </a:p>
        </p:txBody>
      </p:sp>
      <p:sp>
        <p:nvSpPr>
          <p:cNvPr id="199" name="TextBox 7"/>
          <p:cNvSpPr txBox="1"/>
          <p:nvPr/>
        </p:nvSpPr>
        <p:spPr>
          <a:xfrm>
            <a:off x="5784782" y="1047837"/>
            <a:ext cx="2898408" cy="55030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r>
              <a:t>Shan-Chen pseudo-potential</a:t>
            </a:r>
          </a:p>
        </p:txBody>
      </p:sp>
      <p:sp>
        <p:nvSpPr>
          <p:cNvPr id="200" name="TextBox 9"/>
          <p:cNvSpPr txBox="1"/>
          <p:nvPr/>
        </p:nvSpPr>
        <p:spPr>
          <a:xfrm>
            <a:off x="659303" y="1684714"/>
            <a:ext cx="3072866" cy="73473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14:m>
              <m:oMathPara>
                <m:oMathParaPr>
                  <m:jc m:val="left"/>
                </m:oMathParaPr>
                <m:oMath>
                  <m:sSub>
                    <m:e>
                      <m:r>
                        <m:rPr>
                          <m:sty m:val="p"/>
                        </m:rPr>
                        <a:rPr xmlns:a="http://schemas.openxmlformats.org/drawingml/2006/main" sz="1900" i="1">
                          <a:solidFill>
                            <a:srgbClr val="000000"/>
                          </a:solidFill>
                          <a:latin typeface="Cambria Math" panose="02040503050406030204" pitchFamily="18" charset="0"/>
                        </a:rPr>
                        <m:t>Δ</m:t>
                      </m:r>
                    </m:e>
                    <m:sub>
                      <m:r>
                        <a:rPr xmlns:a="http://schemas.openxmlformats.org/drawingml/2006/main" sz="1900" i="1">
                          <a:solidFill>
                            <a:srgbClr val="000000"/>
                          </a:solidFill>
                          <a:latin typeface="Cambria Math" panose="02040503050406030204" pitchFamily="18" charset="0"/>
                        </a:rPr>
                        <m:t>𝑖</m:t>
                      </m:r>
                    </m:sub>
                  </m:sSub>
                  <m:sSub>
                    <m:e>
                      <m:r>
                        <a:rPr xmlns:a="http://schemas.openxmlformats.org/drawingml/2006/main" sz="1900" i="1">
                          <a:solidFill>
                            <a:srgbClr val="000000"/>
                          </a:solidFill>
                          <a:latin typeface="Cambria Math" panose="02040503050406030204" pitchFamily="18" charset="0"/>
                        </a:rPr>
                        <m:t>𝑓</m:t>
                      </m:r>
                    </m:e>
                    <m:sub>
                      <m:r>
                        <a:rPr xmlns:a="http://schemas.openxmlformats.org/drawingml/2006/main" sz="1900" i="1">
                          <a:solidFill>
                            <a:srgbClr val="000000"/>
                          </a:solidFill>
                          <a:latin typeface="Cambria Math" panose="02040503050406030204" pitchFamily="18" charset="0"/>
                        </a:rPr>
                        <m:t>𝑖</m:t>
                      </m:r>
                      <m:r>
                        <a:rPr xmlns:a="http://schemas.openxmlformats.org/drawingml/2006/main" sz="1900" i="1">
                          <a:solidFill>
                            <a:srgbClr val="000000"/>
                          </a:solidFill>
                          <a:latin typeface="Cambria Math" panose="02040503050406030204" pitchFamily="18" charset="0"/>
                        </a:rPr>
                        <m:t>𝑠</m:t>
                      </m:r>
                    </m:sub>
                  </m:sSub>
                  <m:r>
                    <a:rPr xmlns:a="http://schemas.openxmlformats.org/drawingml/2006/main" sz="1900" i="1">
                      <a:solidFill>
                        <a:srgbClr val="000000"/>
                      </a:solidFill>
                      <a:latin typeface="Cambria Math" panose="02040503050406030204" pitchFamily="18" charset="0"/>
                    </a:rPr>
                    <m:t>=</m:t>
                  </m:r>
                  <m:r>
                    <a:rPr xmlns:a="http://schemas.openxmlformats.org/drawingml/2006/main" sz="1900" i="1">
                      <a:solidFill>
                        <a:srgbClr val="000000"/>
                      </a:solidFill>
                      <a:latin typeface="Cambria Math" panose="02040503050406030204" pitchFamily="18" charset="0"/>
                    </a:rPr>
                    <m:t>−</m:t>
                  </m:r>
                  <m:sSub>
                    <m:e>
                      <m:r>
                        <a:rPr xmlns:a="http://schemas.openxmlformats.org/drawingml/2006/main" sz="1900" i="1">
                          <a:solidFill>
                            <a:srgbClr val="000000"/>
                          </a:solidFill>
                          <a:latin typeface="Cambria Math" panose="02040503050406030204" pitchFamily="18" charset="0"/>
                        </a:rPr>
                        <m:t>𝜔</m:t>
                      </m:r>
                    </m:e>
                    <m:sub>
                      <m:r>
                        <a:rPr xmlns:a="http://schemas.openxmlformats.org/drawingml/2006/main" sz="1900" i="1">
                          <a:solidFill>
                            <a:srgbClr val="000000"/>
                          </a:solidFill>
                          <a:latin typeface="Cambria Math" panose="02040503050406030204" pitchFamily="18" charset="0"/>
                        </a:rPr>
                        <m:t>𝑠</m:t>
                      </m:r>
                    </m:sub>
                  </m:sSub>
                  <m:d>
                    <m:dPr>
                      <m:ctrlPr>
                        <a:rPr xmlns:a="http://schemas.openxmlformats.org/drawingml/2006/main" sz="1900" i="1">
                          <a:solidFill>
                            <a:srgbClr val="000000"/>
                          </a:solidFill>
                          <a:latin typeface="Cambria Math" panose="02040503050406030204" pitchFamily="18" charset="0"/>
                        </a:rPr>
                      </m:ctrlPr>
                    </m:dPr>
                    <m:e>
                      <m:sSub>
                        <m:e>
                          <m:r>
                            <a:rPr xmlns:a="http://schemas.openxmlformats.org/drawingml/2006/main" sz="1900" i="1">
                              <a:solidFill>
                                <a:srgbClr val="000000"/>
                              </a:solidFill>
                              <a:latin typeface="Cambria Math" panose="02040503050406030204" pitchFamily="18" charset="0"/>
                            </a:rPr>
                            <m:t>𝑓</m:t>
                          </m:r>
                        </m:e>
                        <m:sub>
                          <m:r>
                            <a:rPr xmlns:a="http://schemas.openxmlformats.org/drawingml/2006/main" sz="1900" i="1">
                              <a:solidFill>
                                <a:srgbClr val="000000"/>
                              </a:solidFill>
                              <a:latin typeface="Cambria Math" panose="02040503050406030204" pitchFamily="18" charset="0"/>
                            </a:rPr>
                            <m:t>𝑖</m:t>
                          </m:r>
                          <m:r>
                            <a:rPr xmlns:a="http://schemas.openxmlformats.org/drawingml/2006/main" sz="1900" i="1">
                              <a:solidFill>
                                <a:srgbClr val="000000"/>
                              </a:solidFill>
                              <a:latin typeface="Cambria Math" panose="02040503050406030204" pitchFamily="18" charset="0"/>
                            </a:rPr>
                            <m:t>𝑠</m:t>
                          </m:r>
                        </m:sub>
                      </m:sSub>
                      <m:r>
                        <a:rPr xmlns:a="http://schemas.openxmlformats.org/drawingml/2006/main" sz="1900" i="1">
                          <a:solidFill>
                            <a:srgbClr val="000000"/>
                          </a:solidFill>
                          <a:latin typeface="Cambria Math" panose="02040503050406030204" pitchFamily="18" charset="0"/>
                        </a:rPr>
                        <m:t>−</m:t>
                      </m:r>
                      <m:sSubSup>
                        <m:e>
                          <m:r>
                            <a:rPr xmlns:a="http://schemas.openxmlformats.org/drawingml/2006/main" sz="1900" i="1">
                              <a:solidFill>
                                <a:srgbClr val="000000"/>
                              </a:solidFill>
                              <a:latin typeface="Cambria Math" panose="02040503050406030204" pitchFamily="18" charset="0"/>
                            </a:rPr>
                            <m:t>𝑓</m:t>
                          </m:r>
                        </m:e>
                        <m:sub>
                          <m:r>
                            <a:rPr xmlns:a="http://schemas.openxmlformats.org/drawingml/2006/main" sz="1900" i="1">
                              <a:solidFill>
                                <a:srgbClr val="000000"/>
                              </a:solidFill>
                              <a:latin typeface="Cambria Math" panose="02040503050406030204" pitchFamily="18" charset="0"/>
                            </a:rPr>
                            <m:t>𝑖</m:t>
                          </m:r>
                          <m:r>
                            <a:rPr xmlns:a="http://schemas.openxmlformats.org/drawingml/2006/main" sz="1900" i="1">
                              <a:solidFill>
                                <a:srgbClr val="000000"/>
                              </a:solidFill>
                              <a:latin typeface="Cambria Math" panose="02040503050406030204" pitchFamily="18" charset="0"/>
                            </a:rPr>
                            <m:t>𝑠</m:t>
                          </m:r>
                        </m:sub>
                        <m:sup>
                          <m:r>
                            <a:rPr xmlns:a="http://schemas.openxmlformats.org/drawingml/2006/main" sz="1900" i="1">
                              <a:solidFill>
                                <a:srgbClr val="000000"/>
                              </a:solidFill>
                              <a:latin typeface="Cambria Math" panose="02040503050406030204" pitchFamily="18" charset="0"/>
                            </a:rPr>
                            <m:t>𝑒</m:t>
                          </m:r>
                        </m:sup>
                      </m:sSubSup>
                    </m:e>
                  </m:d>
                  <m:r>
                    <a:rPr xmlns:a="http://schemas.openxmlformats.org/drawingml/2006/main" sz="1900" i="1">
                      <a:solidFill>
                        <a:srgbClr val="000000"/>
                      </a:solidFill>
                      <a:latin typeface="Cambria Math" panose="02040503050406030204" pitchFamily="18" charset="0"/>
                    </a:rPr>
                    <m:t>+</m:t>
                  </m:r>
                  <m:sSub>
                    <m:e>
                      <m:r>
                        <m:rPr>
                          <m:sty m:val="p"/>
                        </m:rPr>
                        <a:rPr xmlns:a="http://schemas.openxmlformats.org/drawingml/2006/main" sz="1900" i="1">
                          <a:solidFill>
                            <a:srgbClr val="000000"/>
                          </a:solidFill>
                          <a:latin typeface="Cambria Math" panose="02040503050406030204" pitchFamily="18" charset="0"/>
                        </a:rPr>
                        <m:t>Ω</m:t>
                      </m:r>
                    </m:e>
                    <m:sub>
                      <m:r>
                        <a:rPr xmlns:a="http://schemas.openxmlformats.org/drawingml/2006/main" sz="1900" i="1">
                          <a:solidFill>
                            <a:srgbClr val="000000"/>
                          </a:solidFill>
                          <a:latin typeface="Cambria Math" panose="02040503050406030204" pitchFamily="18" charset="0"/>
                        </a:rPr>
                        <m:t>𝑖</m:t>
                      </m:r>
                      <m:r>
                        <a:rPr xmlns:a="http://schemas.openxmlformats.org/drawingml/2006/main" sz="1900" i="1">
                          <a:solidFill>
                            <a:srgbClr val="000000"/>
                          </a:solidFill>
                          <a:latin typeface="Cambria Math" panose="02040503050406030204" pitchFamily="18" charset="0"/>
                        </a:rPr>
                        <m:t>𝑠</m:t>
                      </m:r>
                    </m:sub>
                  </m:sSub>
                  <m:r>
                    <a:rPr xmlns:a="http://schemas.openxmlformats.org/drawingml/2006/main" sz="1900" i="1">
                      <a:solidFill>
                        <a:srgbClr val="000000"/>
                      </a:solidFill>
                      <a:latin typeface="Cambria Math" panose="02040503050406030204" pitchFamily="18" charset="0"/>
                    </a:rPr>
                    <m:t>,</m:t>
                  </m:r>
                  <m:r>
                    <a:rPr xmlns:a="http://schemas.openxmlformats.org/drawingml/2006/main" sz="1900" i="1">
                      <a:solidFill>
                        <a:srgbClr val="000000"/>
                      </a:solidFill>
                      <a:latin typeface="Cambria Math" panose="02040503050406030204" pitchFamily="18" charset="0"/>
                    </a:rPr>
                    <m:t/>
                  </m:r>
                </m:oMath>
              </m:oMathPara>
            </a14:m>
            <a:endParaRPr>
              <a:latin typeface="Cambria Math"/>
              <a:ea typeface="Cambria Math"/>
              <a:cs typeface="Cambria Math"/>
              <a:sym typeface="Cambria Math"/>
            </a:endParaRPr>
          </a:p>
          <a:p>
            <a:pPr/>
            <a14:m>
              <m:oMathPara>
                <m:oMathParaPr>
                  <m:jc m:val="left"/>
                </m:oMathParaPr>
                <m:oMath>
                  <m:r>
                    <a:rPr xmlns:a="http://schemas.openxmlformats.org/drawingml/2006/main" sz="1900" i="1">
                      <a:solidFill>
                        <a:srgbClr val="000000"/>
                      </a:solidFill>
                      <a:latin typeface="Cambria Math" panose="02040503050406030204" pitchFamily="18" charset="0"/>
                    </a:rPr>
                    <m:t>𝑖</m:t>
                  </m:r>
                  <m:r>
                    <a:rPr xmlns:a="http://schemas.openxmlformats.org/drawingml/2006/main" sz="1900" i="1">
                      <a:solidFill>
                        <a:srgbClr val="000000"/>
                      </a:solidFill>
                      <a:latin typeface="Cambria Math" panose="02040503050406030204" pitchFamily="18" charset="0"/>
                    </a:rPr>
                    <m:t>=</m:t>
                  </m:r>
                  <m:r>
                    <a:rPr xmlns:a="http://schemas.openxmlformats.org/drawingml/2006/main" sz="1900" i="1">
                      <a:solidFill>
                        <a:srgbClr val="000000"/>
                      </a:solidFill>
                      <a:latin typeface="Cambria Math" panose="02040503050406030204" pitchFamily="18" charset="0"/>
                    </a:rPr>
                    <m:t>1,</m:t>
                  </m:r>
                  <m:r>
                    <a:rPr xmlns:a="http://schemas.openxmlformats.org/drawingml/2006/main" sz="1900" i="1">
                      <a:solidFill>
                        <a:srgbClr val="000000"/>
                      </a:solidFill>
                      <a:latin typeface="Cambria Math" panose="02040503050406030204" pitchFamily="18" charset="0"/>
                    </a:rPr>
                    <m:t/>
                  </m:r>
                  <m:r>
                    <a:rPr xmlns:a="http://schemas.openxmlformats.org/drawingml/2006/main" sz="1900" i="1">
                      <a:solidFill>
                        <a:srgbClr val="000000"/>
                      </a:solidFill>
                      <a:latin typeface="Cambria Math" panose="02040503050406030204" pitchFamily="18" charset="0"/>
                    </a:rPr>
                    <m:t>…</m:t>
                  </m:r>
                  <m:r>
                    <a:rPr xmlns:a="http://schemas.openxmlformats.org/drawingml/2006/main" sz="1900" i="1">
                      <a:solidFill>
                        <a:srgbClr val="000000"/>
                      </a:solidFill>
                      <a:latin typeface="Cambria Math" panose="02040503050406030204" pitchFamily="18" charset="0"/>
                    </a:rPr>
                    <m:t>,</m:t>
                  </m:r>
                  <m:r>
                    <a:rPr xmlns:a="http://schemas.openxmlformats.org/drawingml/2006/main" sz="1900" i="1">
                      <a:solidFill>
                        <a:srgbClr val="000000"/>
                      </a:solidFill>
                      <a:latin typeface="Cambria Math" panose="02040503050406030204" pitchFamily="18" charset="0"/>
                    </a:rPr>
                    <m:t/>
                  </m:r>
                  <m:r>
                    <a:rPr xmlns:a="http://schemas.openxmlformats.org/drawingml/2006/main" sz="1900" i="1">
                      <a:solidFill>
                        <a:srgbClr val="000000"/>
                      </a:solidFill>
                      <a:latin typeface="Cambria Math" panose="02040503050406030204" pitchFamily="18" charset="0"/>
                    </a:rPr>
                    <m:t>𝑏</m:t>
                  </m:r>
                  <m:r>
                    <a:rPr xmlns:a="http://schemas.openxmlformats.org/drawingml/2006/main" sz="1900" i="1">
                      <a:solidFill>
                        <a:srgbClr val="000000"/>
                      </a:solidFill>
                      <a:latin typeface="Cambria Math" panose="02040503050406030204" pitchFamily="18" charset="0"/>
                    </a:rPr>
                    <m:t>,</m:t>
                  </m:r>
                  <m:r>
                    <a:rPr xmlns:a="http://schemas.openxmlformats.org/drawingml/2006/main" sz="1900" i="1">
                      <a:solidFill>
                        <a:srgbClr val="000000"/>
                      </a:solidFill>
                      <a:latin typeface="Cambria Math" panose="02040503050406030204" pitchFamily="18" charset="0"/>
                    </a:rPr>
                    <m:t/>
                  </m:r>
                  <m:r>
                    <a:rPr xmlns:a="http://schemas.openxmlformats.org/drawingml/2006/main" sz="1900" i="1">
                      <a:solidFill>
                        <a:srgbClr val="000000"/>
                      </a:solidFill>
                      <a:latin typeface="Cambria Math" panose="02040503050406030204" pitchFamily="18" charset="0"/>
                    </a:rPr>
                    <m:t>𝑠</m:t>
                  </m:r>
                  <m:r>
                    <a:rPr xmlns:a="http://schemas.openxmlformats.org/drawingml/2006/main" sz="1900" i="1">
                      <a:solidFill>
                        <a:srgbClr val="000000"/>
                      </a:solidFill>
                      <a:latin typeface="Cambria Math" panose="02040503050406030204" pitchFamily="18" charset="0"/>
                    </a:rPr>
                    <m:t>=</m:t>
                  </m:r>
                  <m:r>
                    <a:rPr xmlns:a="http://schemas.openxmlformats.org/drawingml/2006/main" sz="1900" i="1">
                      <a:solidFill>
                        <a:srgbClr val="000000"/>
                      </a:solidFill>
                      <a:latin typeface="Cambria Math" panose="02040503050406030204" pitchFamily="18" charset="0"/>
                    </a:rPr>
                    <m:t>𝑅</m:t>
                  </m:r>
                  <m:r>
                    <a:rPr xmlns:a="http://schemas.openxmlformats.org/drawingml/2006/main" sz="1900" i="1">
                      <a:solidFill>
                        <a:srgbClr val="000000"/>
                      </a:solidFill>
                      <a:latin typeface="Cambria Math" panose="02040503050406030204" pitchFamily="18" charset="0"/>
                    </a:rPr>
                    <m:t>𝑒</m:t>
                  </m:r>
                  <m:r>
                    <a:rPr xmlns:a="http://schemas.openxmlformats.org/drawingml/2006/main" sz="1900" i="1">
                      <a:solidFill>
                        <a:srgbClr val="000000"/>
                      </a:solidFill>
                      <a:latin typeface="Cambria Math" panose="02040503050406030204" pitchFamily="18" charset="0"/>
                    </a:rPr>
                    <m:t>𝑑</m:t>
                  </m:r>
                  <m:r>
                    <a:rPr xmlns:a="http://schemas.openxmlformats.org/drawingml/2006/main" sz="1900" i="1">
                      <a:solidFill>
                        <a:srgbClr val="000000"/>
                      </a:solidFill>
                      <a:latin typeface="Cambria Math" panose="02040503050406030204" pitchFamily="18" charset="0"/>
                    </a:rPr>
                    <m:t>,</m:t>
                  </m:r>
                  <m:r>
                    <a:rPr xmlns:a="http://schemas.openxmlformats.org/drawingml/2006/main" sz="1900" i="1">
                      <a:solidFill>
                        <a:srgbClr val="000000"/>
                      </a:solidFill>
                      <a:latin typeface="Cambria Math" panose="02040503050406030204" pitchFamily="18" charset="0"/>
                    </a:rPr>
                    <m:t/>
                  </m:r>
                  <m:r>
                    <a:rPr xmlns:a="http://schemas.openxmlformats.org/drawingml/2006/main" sz="1900" i="1">
                      <a:solidFill>
                        <a:srgbClr val="000000"/>
                      </a:solidFill>
                      <a:latin typeface="Cambria Math" panose="02040503050406030204" pitchFamily="18" charset="0"/>
                    </a:rPr>
                    <m:t>𝐵</m:t>
                  </m:r>
                  <m:r>
                    <a:rPr xmlns:a="http://schemas.openxmlformats.org/drawingml/2006/main" sz="1900" i="1">
                      <a:solidFill>
                        <a:srgbClr val="000000"/>
                      </a:solidFill>
                      <a:latin typeface="Cambria Math" panose="02040503050406030204" pitchFamily="18" charset="0"/>
                    </a:rPr>
                    <m:t>𝑙</m:t>
                  </m:r>
                  <m:r>
                    <a:rPr xmlns:a="http://schemas.openxmlformats.org/drawingml/2006/main" sz="1900" i="1">
                      <a:solidFill>
                        <a:srgbClr val="000000"/>
                      </a:solidFill>
                      <a:latin typeface="Cambria Math" panose="02040503050406030204" pitchFamily="18" charset="0"/>
                    </a:rPr>
                    <m:t>𝑢</m:t>
                  </m:r>
                  <m:r>
                    <a:rPr xmlns:a="http://schemas.openxmlformats.org/drawingml/2006/main" sz="1900" i="1">
                      <a:solidFill>
                        <a:srgbClr val="000000"/>
                      </a:solidFill>
                      <a:latin typeface="Cambria Math" panose="02040503050406030204" pitchFamily="18" charset="0"/>
                    </a:rPr>
                    <m:t>𝑒</m:t>
                  </m:r>
                </m:oMath>
              </m:oMathPara>
            </a14:m>
          </a:p>
        </p:txBody>
      </p:sp>
      <p:sp>
        <p:nvSpPr>
          <p:cNvPr id="201" name="TextBox 11"/>
          <p:cNvSpPr txBox="1"/>
          <p:nvPr/>
        </p:nvSpPr>
        <p:spPr>
          <a:xfrm>
            <a:off x="320705" y="2466991"/>
            <a:ext cx="3750062" cy="278232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14:m>
              <m:oMathPara>
                <m:oMathParaPr>
                  <m:jc m:val="left"/>
                </m:oMathParaPr>
                <m:oMath>
                  <m:sSub>
                    <m:e>
                      <m:r>
                        <m:rPr>
                          <m:sty m:val="p"/>
                        </m:rPr>
                        <a:rPr xmlns:a="http://schemas.openxmlformats.org/drawingml/2006/main" sz="2100" i="1">
                          <a:solidFill>
                            <a:srgbClr val="000000"/>
                          </a:solidFill>
                          <a:latin typeface="Cambria Math" panose="02040503050406030204" pitchFamily="18" charset="0"/>
                        </a:rPr>
                        <m:t>Ω</m:t>
                      </m:r>
                    </m:e>
                    <m:sub>
                      <m:r>
                        <a:rPr xmlns:a="http://schemas.openxmlformats.org/drawingml/2006/main" sz="2100" i="1">
                          <a:solidFill>
                            <a:srgbClr val="000000"/>
                          </a:solidFill>
                          <a:latin typeface="Cambria Math" panose="02040503050406030204" pitchFamily="18" charset="0"/>
                        </a:rPr>
                        <m:t>𝑖</m:t>
                      </m:r>
                      <m:r>
                        <a:rPr xmlns:a="http://schemas.openxmlformats.org/drawingml/2006/main" sz="2100" i="1">
                          <a:solidFill>
                            <a:srgbClr val="000000"/>
                          </a:solidFill>
                          <a:latin typeface="Cambria Math" panose="02040503050406030204" pitchFamily="18" charset="0"/>
                        </a:rPr>
                        <m:t>𝑠</m:t>
                      </m:r>
                    </m:sub>
                  </m:sSub>
                  <m:r>
                    <a:rPr xmlns:a="http://schemas.openxmlformats.org/drawingml/2006/main" sz="2100" i="1">
                      <a:solidFill>
                        <a:srgbClr val="000000"/>
                      </a:solidFill>
                      <a:latin typeface="Cambria Math" panose="02040503050406030204" pitchFamily="18" charset="0"/>
                    </a:rPr>
                    <m:t>=</m:t>
                  </m:r>
                  <m:sSup>
                    <m:e>
                      <m:d>
                        <m:dPr>
                          <m:ctrlPr>
                            <a:rPr xmlns:a="http://schemas.openxmlformats.org/drawingml/2006/main" sz="2100" i="1">
                              <a:solidFill>
                                <a:srgbClr val="000000"/>
                              </a:solidFill>
                              <a:latin typeface="Cambria Math" panose="02040503050406030204" pitchFamily="18" charset="0"/>
                            </a:rPr>
                          </m:ctrlPr>
                        </m:dPr>
                        <m:e>
                          <m:sSub>
                            <m:e>
                              <m:r>
                                <m:rPr>
                                  <m:sty m:val="p"/>
                                </m:rPr>
                                <a:rPr xmlns:a="http://schemas.openxmlformats.org/drawingml/2006/main" sz="2100" i="1">
                                  <a:solidFill>
                                    <a:srgbClr val="000000"/>
                                  </a:solidFill>
                                  <a:latin typeface="Cambria Math" panose="02040503050406030204" pitchFamily="18" charset="0"/>
                                </a:rPr>
                                <m:t>Ω</m:t>
                              </m:r>
                            </m:e>
                            <m:sub>
                              <m:r>
                                <a:rPr xmlns:a="http://schemas.openxmlformats.org/drawingml/2006/main" sz="2100" i="1">
                                  <a:solidFill>
                                    <a:srgbClr val="000000"/>
                                  </a:solidFill>
                                  <a:latin typeface="Cambria Math" panose="02040503050406030204" pitchFamily="18" charset="0"/>
                                </a:rPr>
                                <m:t>𝑖</m:t>
                              </m:r>
                              <m:r>
                                <a:rPr xmlns:a="http://schemas.openxmlformats.org/drawingml/2006/main" sz="2100" i="1">
                                  <a:solidFill>
                                    <a:srgbClr val="000000"/>
                                  </a:solidFill>
                                  <a:latin typeface="Cambria Math" panose="02040503050406030204" pitchFamily="18" charset="0"/>
                                </a:rPr>
                                <m:t>𝑠</m:t>
                              </m:r>
                            </m:sub>
                          </m:sSub>
                        </m:e>
                      </m:d>
                    </m:e>
                    <m:sup>
                      <m:d>
                        <m:dPr>
                          <m:ctrlPr>
                            <a:rPr xmlns:a="http://schemas.openxmlformats.org/drawingml/2006/main" sz="2100" i="1">
                              <a:solidFill>
                                <a:srgbClr val="000000"/>
                              </a:solidFill>
                              <a:latin typeface="Cambria Math" panose="02040503050406030204" pitchFamily="18" charset="0"/>
                            </a:rPr>
                          </m:ctrlPr>
                        </m:dPr>
                        <m:e>
                          <m:r>
                            <a:rPr xmlns:a="http://schemas.openxmlformats.org/drawingml/2006/main" sz="2100" i="1">
                              <a:solidFill>
                                <a:srgbClr val="000000"/>
                              </a:solidFill>
                              <a:latin typeface="Cambria Math" panose="02040503050406030204" pitchFamily="18" charset="0"/>
                            </a:rPr>
                            <m:t>3</m:t>
                          </m:r>
                        </m:e>
                      </m:d>
                    </m:sup>
                  </m:sSup>
                  <m:d>
                    <m:dPr>
                      <m:ctrlPr>
                        <a:rPr xmlns:a="http://schemas.openxmlformats.org/drawingml/2006/main" sz="2100" i="1">
                          <a:solidFill>
                            <a:srgbClr val="000000"/>
                          </a:solidFill>
                          <a:latin typeface="Cambria Math" panose="02040503050406030204" pitchFamily="18" charset="0"/>
                        </a:rPr>
                      </m:ctrlPr>
                      <m:begChr m:val="["/>
                      <m:endChr m:val="]"/>
                    </m:dPr>
                    <m:e>
                      <m:sSup>
                        <m:e>
                          <m:d>
                            <m:dPr>
                              <m:ctrlPr>
                                <a:rPr xmlns:a="http://schemas.openxmlformats.org/drawingml/2006/main" sz="2100" i="1">
                                  <a:solidFill>
                                    <a:srgbClr val="000000"/>
                                  </a:solidFill>
                                  <a:latin typeface="Cambria Math" panose="02040503050406030204" pitchFamily="18" charset="0"/>
                                </a:rPr>
                              </m:ctrlPr>
                            </m:dPr>
                            <m:e>
                              <m:sSub>
                                <m:e>
                                  <m:r>
                                    <m:rPr>
                                      <m:sty m:val="p"/>
                                    </m:rPr>
                                    <a:rPr xmlns:a="http://schemas.openxmlformats.org/drawingml/2006/main" sz="2100" i="1">
                                      <a:solidFill>
                                        <a:srgbClr val="000000"/>
                                      </a:solidFill>
                                      <a:latin typeface="Cambria Math" panose="02040503050406030204" pitchFamily="18" charset="0"/>
                                    </a:rPr>
                                    <m:t>Ω</m:t>
                                  </m:r>
                                </m:e>
                                <m:sub>
                                  <m:r>
                                    <a:rPr xmlns:a="http://schemas.openxmlformats.org/drawingml/2006/main" sz="2100" i="1">
                                      <a:solidFill>
                                        <a:srgbClr val="000000"/>
                                      </a:solidFill>
                                      <a:latin typeface="Cambria Math" panose="02040503050406030204" pitchFamily="18" charset="0"/>
                                    </a:rPr>
                                    <m:t>𝑖</m:t>
                                  </m:r>
                                  <m:r>
                                    <a:rPr xmlns:a="http://schemas.openxmlformats.org/drawingml/2006/main" sz="2100" i="1">
                                      <a:solidFill>
                                        <a:srgbClr val="000000"/>
                                      </a:solidFill>
                                      <a:latin typeface="Cambria Math" panose="02040503050406030204" pitchFamily="18" charset="0"/>
                                    </a:rPr>
                                    <m:t>𝑠</m:t>
                                  </m:r>
                                </m:sub>
                              </m:sSub>
                            </m:e>
                          </m:d>
                        </m:e>
                        <m:sup>
                          <m:d>
                            <m:dPr>
                              <m:ctrlPr>
                                <a:rPr xmlns:a="http://schemas.openxmlformats.org/drawingml/2006/main" sz="2100" i="1">
                                  <a:solidFill>
                                    <a:srgbClr val="000000"/>
                                  </a:solidFill>
                                  <a:latin typeface="Cambria Math" panose="02040503050406030204" pitchFamily="18" charset="0"/>
                                </a:rPr>
                              </m:ctrlPr>
                            </m:dPr>
                            <m:e>
                              <m:r>
                                <a:rPr xmlns:a="http://schemas.openxmlformats.org/drawingml/2006/main" sz="2100" i="1">
                                  <a:solidFill>
                                    <a:srgbClr val="000000"/>
                                  </a:solidFill>
                                  <a:latin typeface="Cambria Math" panose="02040503050406030204" pitchFamily="18" charset="0"/>
                                </a:rPr>
                                <m:t>1</m:t>
                              </m:r>
                            </m:e>
                          </m:d>
                        </m:sup>
                      </m:sSup>
                      <m:r>
                        <a:rPr xmlns:a="http://schemas.openxmlformats.org/drawingml/2006/main" sz="2100" i="1">
                          <a:solidFill>
                            <a:srgbClr val="000000"/>
                          </a:solidFill>
                          <a:latin typeface="Cambria Math" panose="02040503050406030204" pitchFamily="18" charset="0"/>
                        </a:rPr>
                        <m:t>+</m:t>
                      </m:r>
                      <m:sSup>
                        <m:e>
                          <m:d>
                            <m:dPr>
                              <m:ctrlPr>
                                <a:rPr xmlns:a="http://schemas.openxmlformats.org/drawingml/2006/main" sz="2100" i="1">
                                  <a:solidFill>
                                    <a:srgbClr val="000000"/>
                                  </a:solidFill>
                                  <a:latin typeface="Cambria Math" panose="02040503050406030204" pitchFamily="18" charset="0"/>
                                </a:rPr>
                              </m:ctrlPr>
                            </m:dPr>
                            <m:e>
                              <m:sSub>
                                <m:e>
                                  <m:r>
                                    <m:rPr>
                                      <m:sty m:val="p"/>
                                    </m:rPr>
                                    <a:rPr xmlns:a="http://schemas.openxmlformats.org/drawingml/2006/main" sz="2100" i="1">
                                      <a:solidFill>
                                        <a:srgbClr val="000000"/>
                                      </a:solidFill>
                                      <a:latin typeface="Cambria Math" panose="02040503050406030204" pitchFamily="18" charset="0"/>
                                    </a:rPr>
                                    <m:t>Ω</m:t>
                                  </m:r>
                                </m:e>
                                <m:sub>
                                  <m:r>
                                    <a:rPr xmlns:a="http://schemas.openxmlformats.org/drawingml/2006/main" sz="2100" i="1">
                                      <a:solidFill>
                                        <a:srgbClr val="000000"/>
                                      </a:solidFill>
                                      <a:latin typeface="Cambria Math" panose="02040503050406030204" pitchFamily="18" charset="0"/>
                                    </a:rPr>
                                    <m:t>𝑖</m:t>
                                  </m:r>
                                  <m:r>
                                    <a:rPr xmlns:a="http://schemas.openxmlformats.org/drawingml/2006/main" sz="2100" i="1">
                                      <a:solidFill>
                                        <a:srgbClr val="000000"/>
                                      </a:solidFill>
                                      <a:latin typeface="Cambria Math" panose="02040503050406030204" pitchFamily="18" charset="0"/>
                                    </a:rPr>
                                    <m:t>𝑠</m:t>
                                  </m:r>
                                </m:sub>
                              </m:sSub>
                            </m:e>
                          </m:d>
                        </m:e>
                        <m:sup>
                          <m:d>
                            <m:dPr>
                              <m:ctrlPr>
                                <a:rPr xmlns:a="http://schemas.openxmlformats.org/drawingml/2006/main" sz="2100" i="1">
                                  <a:solidFill>
                                    <a:srgbClr val="000000"/>
                                  </a:solidFill>
                                  <a:latin typeface="Cambria Math" panose="02040503050406030204" pitchFamily="18" charset="0"/>
                                </a:rPr>
                              </m:ctrlPr>
                            </m:dPr>
                            <m:e>
                              <m:r>
                                <a:rPr xmlns:a="http://schemas.openxmlformats.org/drawingml/2006/main" sz="2100" i="1">
                                  <a:solidFill>
                                    <a:srgbClr val="000000"/>
                                  </a:solidFill>
                                  <a:latin typeface="Cambria Math" panose="02040503050406030204" pitchFamily="18" charset="0"/>
                                </a:rPr>
                                <m:t>1</m:t>
                              </m:r>
                            </m:e>
                          </m:d>
                        </m:sup>
                      </m:sSup>
                    </m:e>
                  </m:d>
                </m:oMath>
              </m:oMathPara>
            </a14:m>
            <a:endParaRPr b="1" sz="1600">
              <a:latin typeface="+mn-lt"/>
              <a:ea typeface="+mn-ea"/>
              <a:cs typeface="+mn-cs"/>
              <a:sym typeface="Helvetica"/>
            </a:endParaRPr>
          </a:p>
          <a:p>
            <a:pPr>
              <a:defRPr b="1" sz="1600">
                <a:latin typeface="+mn-lt"/>
                <a:ea typeface="+mn-ea"/>
                <a:cs typeface="+mn-cs"/>
                <a:sym typeface="Helvetica"/>
              </a:defRPr>
            </a:pPr>
          </a:p>
          <a:p>
            <a:pPr/>
            <a14:m>
              <m:oMathPara>
                <m:oMathParaPr>
                  <m:jc m:val="left"/>
                </m:oMathParaPr>
                <m:oMath>
                  <m:sSup>
                    <m:e>
                      <m:d>
                        <m:dPr>
                          <m:ctrlPr>
                            <a:rPr xmlns:a="http://schemas.openxmlformats.org/drawingml/2006/main" sz="2000" i="1">
                              <a:solidFill>
                                <a:srgbClr val="000000"/>
                              </a:solidFill>
                              <a:latin typeface="Cambria Math" panose="02040503050406030204" pitchFamily="18" charset="0"/>
                            </a:rPr>
                          </m:ctrlPr>
                        </m:dPr>
                        <m:e>
                          <m:sSub>
                            <m:e>
                              <m:r>
                                <m:rPr>
                                  <m:sty m:val="p"/>
                                </m:rPr>
                                <a:rPr xmlns:a="http://schemas.openxmlformats.org/drawingml/2006/main" sz="2000" i="1">
                                  <a:solidFill>
                                    <a:srgbClr val="000000"/>
                                  </a:solidFill>
                                  <a:latin typeface="Cambria Math" panose="02040503050406030204" pitchFamily="18" charset="0"/>
                                </a:rPr>
                                <m:t>Ω</m:t>
                              </m:r>
                            </m:e>
                            <m:sub>
                              <m:r>
                                <a:rPr xmlns:a="http://schemas.openxmlformats.org/drawingml/2006/main" sz="2000" i="1">
                                  <a:solidFill>
                                    <a:srgbClr val="000000"/>
                                  </a:solidFill>
                                  <a:latin typeface="Cambria Math" panose="02040503050406030204" pitchFamily="18" charset="0"/>
                                </a:rPr>
                                <m:t>𝑖</m:t>
                              </m:r>
                              <m:r>
                                <a:rPr xmlns:a="http://schemas.openxmlformats.org/drawingml/2006/main" sz="2000" i="1">
                                  <a:solidFill>
                                    <a:srgbClr val="000000"/>
                                  </a:solidFill>
                                  <a:latin typeface="Cambria Math" panose="02040503050406030204" pitchFamily="18" charset="0"/>
                                </a:rPr>
                                <m:t>𝑠</m:t>
                              </m:r>
                            </m:sub>
                          </m:sSub>
                        </m:e>
                      </m:d>
                    </m:e>
                    <m:sup>
                      <m:d>
                        <m:dPr>
                          <m:ctrlPr>
                            <a:rPr xmlns:a="http://schemas.openxmlformats.org/drawingml/2006/main" sz="2000" i="1">
                              <a:solidFill>
                                <a:srgbClr val="000000"/>
                              </a:solidFill>
                              <a:latin typeface="Cambria Math" panose="02040503050406030204" pitchFamily="18" charset="0"/>
                            </a:rPr>
                          </m:ctrlPr>
                        </m:dPr>
                        <m:e>
                          <m:r>
                            <a:rPr xmlns:a="http://schemas.openxmlformats.org/drawingml/2006/main" sz="2000" i="1">
                              <a:solidFill>
                                <a:srgbClr val="000000"/>
                              </a:solidFill>
                              <a:latin typeface="Cambria Math" panose="02040503050406030204" pitchFamily="18" charset="0"/>
                            </a:rPr>
                            <m:t>1</m:t>
                          </m:r>
                        </m:e>
                      </m:d>
                    </m:sup>
                  </m:sSup>
                  <m:r>
                    <a:rPr xmlns:a="http://schemas.openxmlformats.org/drawingml/2006/main" sz="2000" i="1">
                      <a:solidFill>
                        <a:srgbClr val="000000"/>
                      </a:solidFill>
                      <a:latin typeface="Cambria Math" panose="02040503050406030204" pitchFamily="18" charset="0"/>
                    </a:rPr>
                    <m:t>=</m:t>
                  </m:r>
                  <m:sSub>
                    <m:e>
                      <m:r>
                        <a:rPr xmlns:a="http://schemas.openxmlformats.org/drawingml/2006/main" sz="2000" i="1">
                          <a:solidFill>
                            <a:srgbClr val="000000"/>
                          </a:solidFill>
                          <a:latin typeface="Cambria Math" panose="02040503050406030204" pitchFamily="18" charset="0"/>
                        </a:rPr>
                        <m:t>𝜔</m:t>
                      </m:r>
                    </m:e>
                    <m:sub>
                      <m:r>
                        <a:rPr xmlns:a="http://schemas.openxmlformats.org/drawingml/2006/main" sz="2000" i="1">
                          <a:solidFill>
                            <a:srgbClr val="000000"/>
                          </a:solidFill>
                          <a:latin typeface="Cambria Math" panose="02040503050406030204" pitchFamily="18" charset="0"/>
                        </a:rPr>
                        <m:t>𝑒</m:t>
                      </m:r>
                      <m:r>
                        <a:rPr xmlns:a="http://schemas.openxmlformats.org/drawingml/2006/main" sz="2000" i="1">
                          <a:solidFill>
                            <a:srgbClr val="000000"/>
                          </a:solidFill>
                          <a:latin typeface="Cambria Math" panose="02040503050406030204" pitchFamily="18" charset="0"/>
                        </a:rPr>
                        <m:t>𝑓</m:t>
                      </m:r>
                      <m:r>
                        <a:rPr xmlns:a="http://schemas.openxmlformats.org/drawingml/2006/main" sz="2000" i="1">
                          <a:solidFill>
                            <a:srgbClr val="000000"/>
                          </a:solidFill>
                          <a:latin typeface="Cambria Math" panose="02040503050406030204" pitchFamily="18" charset="0"/>
                        </a:rPr>
                        <m:t>𝑓</m:t>
                      </m:r>
                    </m:sub>
                  </m:sSub>
                  <m:d>
                    <m:dPr>
                      <m:ctrlPr>
                        <a:rPr xmlns:a="http://schemas.openxmlformats.org/drawingml/2006/main" sz="2000" i="1">
                          <a:solidFill>
                            <a:srgbClr val="000000"/>
                          </a:solidFill>
                          <a:latin typeface="Cambria Math" panose="02040503050406030204" pitchFamily="18" charset="0"/>
                        </a:rPr>
                      </m:ctrlPr>
                    </m:dPr>
                    <m:e>
                      <m:sSubSup>
                        <m:e>
                          <m:r>
                            <a:rPr xmlns:a="http://schemas.openxmlformats.org/drawingml/2006/main" sz="2000" i="1">
                              <a:solidFill>
                                <a:srgbClr val="000000"/>
                              </a:solidFill>
                              <a:latin typeface="Cambria Math" panose="02040503050406030204" pitchFamily="18" charset="0"/>
                            </a:rPr>
                            <m:t>𝑓</m:t>
                          </m:r>
                        </m:e>
                        <m:sub>
                          <m:r>
                            <a:rPr xmlns:a="http://schemas.openxmlformats.org/drawingml/2006/main" sz="2000" i="1">
                              <a:solidFill>
                                <a:srgbClr val="000000"/>
                              </a:solidFill>
                              <a:latin typeface="Cambria Math" panose="02040503050406030204" pitchFamily="18" charset="0"/>
                            </a:rPr>
                            <m:t>𝑖</m:t>
                          </m:r>
                          <m:r>
                            <a:rPr xmlns:a="http://schemas.openxmlformats.org/drawingml/2006/main" sz="2000" i="1">
                              <a:solidFill>
                                <a:srgbClr val="000000"/>
                              </a:solidFill>
                              <a:latin typeface="Cambria Math" panose="02040503050406030204" pitchFamily="18" charset="0"/>
                            </a:rPr>
                            <m:t>𝑠</m:t>
                          </m:r>
                        </m:sub>
                        <m:sup>
                          <m:r>
                            <a:rPr xmlns:a="http://schemas.openxmlformats.org/drawingml/2006/main" sz="2000" i="1">
                              <a:solidFill>
                                <a:srgbClr val="000000"/>
                              </a:solidFill>
                              <a:latin typeface="Cambria Math" panose="02040503050406030204" pitchFamily="18" charset="0"/>
                            </a:rPr>
                            <m:t>𝑒</m:t>
                          </m:r>
                          <m:r>
                            <a:rPr xmlns:a="http://schemas.openxmlformats.org/drawingml/2006/main" sz="2000" i="1">
                              <a:solidFill>
                                <a:srgbClr val="000000"/>
                              </a:solidFill>
                              <a:latin typeface="Cambria Math" panose="02040503050406030204" pitchFamily="18" charset="0"/>
                            </a:rPr>
                            <m:t>𝑞</m:t>
                          </m:r>
                        </m:sup>
                      </m:sSubSup>
                      <m:r>
                        <a:rPr xmlns:a="http://schemas.openxmlformats.org/drawingml/2006/main" sz="2000" i="1">
                          <a:solidFill>
                            <a:srgbClr val="000000"/>
                          </a:solidFill>
                          <a:latin typeface="Cambria Math" panose="02040503050406030204" pitchFamily="18" charset="0"/>
                        </a:rPr>
                        <m:t>−</m:t>
                      </m:r>
                      <m:sSub>
                        <m:e>
                          <m:r>
                            <a:rPr xmlns:a="http://schemas.openxmlformats.org/drawingml/2006/main" sz="2000" i="1">
                              <a:solidFill>
                                <a:srgbClr val="000000"/>
                              </a:solidFill>
                              <a:latin typeface="Cambria Math" panose="02040503050406030204" pitchFamily="18" charset="0"/>
                            </a:rPr>
                            <m:t>𝑓</m:t>
                          </m:r>
                        </m:e>
                        <m:sub>
                          <m:r>
                            <a:rPr xmlns:a="http://schemas.openxmlformats.org/drawingml/2006/main" sz="2000" i="1">
                              <a:solidFill>
                                <a:srgbClr val="000000"/>
                              </a:solidFill>
                              <a:latin typeface="Cambria Math" panose="02040503050406030204" pitchFamily="18" charset="0"/>
                            </a:rPr>
                            <m:t>𝑖</m:t>
                          </m:r>
                          <m:r>
                            <a:rPr xmlns:a="http://schemas.openxmlformats.org/drawingml/2006/main" sz="2000" i="1">
                              <a:solidFill>
                                <a:srgbClr val="000000"/>
                              </a:solidFill>
                              <a:latin typeface="Cambria Math" panose="02040503050406030204" pitchFamily="18" charset="0"/>
                            </a:rPr>
                            <m:t>𝑠</m:t>
                          </m:r>
                        </m:sub>
                      </m:sSub>
                    </m:e>
                  </m:d>
                </m:oMath>
              </m:oMathPara>
            </a14:m>
            <a:endParaRPr b="1" sz="1600">
              <a:latin typeface="+mn-lt"/>
              <a:ea typeface="+mn-ea"/>
              <a:cs typeface="+mn-cs"/>
              <a:sym typeface="Helvetica"/>
            </a:endParaRPr>
          </a:p>
          <a:p>
            <a:pPr algn="ctr"/>
            <a14:m>
              <m:oMath>
                <m:sSup>
                  <m:e>
                    <m:d>
                      <m:dPr>
                        <m:ctrlPr>
                          <a:rPr xmlns:a="http://schemas.openxmlformats.org/drawingml/2006/main" sz="2000" i="1">
                            <a:solidFill>
                              <a:srgbClr val="000000"/>
                            </a:solidFill>
                            <a:latin typeface="Cambria Math" panose="02040503050406030204" pitchFamily="18" charset="0"/>
                          </a:rPr>
                        </m:ctrlPr>
                      </m:dPr>
                      <m:e>
                        <m:sSub>
                          <m:e>
                            <m:r>
                              <m:rPr>
                                <m:sty m:val="p"/>
                              </m:rPr>
                              <a:rPr xmlns:a="http://schemas.openxmlformats.org/drawingml/2006/main" sz="2000" i="1">
                                <a:solidFill>
                                  <a:srgbClr val="000000"/>
                                </a:solidFill>
                                <a:latin typeface="Cambria Math" panose="02040503050406030204" pitchFamily="18" charset="0"/>
                              </a:rPr>
                              <m:t>Ω</m:t>
                            </m:r>
                          </m:e>
                          <m:sub>
                            <m:r>
                              <a:rPr xmlns:a="http://schemas.openxmlformats.org/drawingml/2006/main" sz="2000" i="1">
                                <a:solidFill>
                                  <a:srgbClr val="000000"/>
                                </a:solidFill>
                                <a:latin typeface="Cambria Math" panose="02040503050406030204" pitchFamily="18" charset="0"/>
                              </a:rPr>
                              <m:t>𝑖</m:t>
                            </m:r>
                            <m:r>
                              <a:rPr xmlns:a="http://schemas.openxmlformats.org/drawingml/2006/main" sz="2000" i="1">
                                <a:solidFill>
                                  <a:srgbClr val="000000"/>
                                </a:solidFill>
                                <a:latin typeface="Cambria Math" panose="02040503050406030204" pitchFamily="18" charset="0"/>
                              </a:rPr>
                              <m:t>𝑠</m:t>
                            </m:r>
                          </m:sub>
                        </m:sSub>
                      </m:e>
                    </m:d>
                  </m:e>
                  <m:sup>
                    <m:d>
                      <m:dPr>
                        <m:ctrlPr>
                          <a:rPr xmlns:a="http://schemas.openxmlformats.org/drawingml/2006/main" sz="2000" i="1">
                            <a:solidFill>
                              <a:srgbClr val="000000"/>
                            </a:solidFill>
                            <a:latin typeface="Cambria Math" panose="02040503050406030204" pitchFamily="18" charset="0"/>
                          </a:rPr>
                        </m:ctrlPr>
                      </m:dPr>
                      <m:e>
                        <m:r>
                          <a:rPr xmlns:a="http://schemas.openxmlformats.org/drawingml/2006/main" sz="2000" i="1">
                            <a:solidFill>
                              <a:srgbClr val="000000"/>
                            </a:solidFill>
                            <a:latin typeface="Cambria Math" panose="02040503050406030204" pitchFamily="18" charset="0"/>
                          </a:rPr>
                          <m:t>2</m:t>
                        </m:r>
                      </m:e>
                    </m:d>
                  </m:sup>
                </m:sSup>
                <m:r>
                  <a:rPr xmlns:a="http://schemas.openxmlformats.org/drawingml/2006/main" sz="2000" i="1">
                    <a:solidFill>
                      <a:srgbClr val="000000"/>
                    </a:solidFill>
                    <a:latin typeface="Cambria Math" panose="02040503050406030204" pitchFamily="18" charset="0"/>
                  </a:rPr>
                  <m:t>−</m:t>
                </m:r>
              </m:oMath>
            </a14:m>
            <a:r>
              <a:rPr sz="1600"/>
              <a:t> perturbation step contributes an interfacial tension</a:t>
            </a:r>
            <a:endParaRPr sz="1600"/>
          </a:p>
          <a:p>
            <a:pPr algn="ctr"/>
            <a14:m>
              <m:oMath>
                <m:sSup>
                  <m:e>
                    <m:d>
                      <m:dPr>
                        <m:ctrlPr>
                          <a:rPr xmlns:a="http://schemas.openxmlformats.org/drawingml/2006/main" sz="1950" i="1">
                            <a:solidFill>
                              <a:srgbClr val="000000"/>
                            </a:solidFill>
                            <a:latin typeface="Cambria Math" panose="02040503050406030204" pitchFamily="18" charset="0"/>
                          </a:rPr>
                        </m:ctrlPr>
                      </m:dPr>
                      <m:e>
                        <m:sSub>
                          <m:e>
                            <m:r>
                              <m:rPr>
                                <m:sty m:val="p"/>
                              </m:rPr>
                              <a:rPr xmlns:a="http://schemas.openxmlformats.org/drawingml/2006/main" sz="1950" i="1">
                                <a:solidFill>
                                  <a:srgbClr val="000000"/>
                                </a:solidFill>
                                <a:latin typeface="Cambria Math" panose="02040503050406030204" pitchFamily="18" charset="0"/>
                              </a:rPr>
                              <m:t>Ω</m:t>
                            </m:r>
                          </m:e>
                          <m:sub>
                            <m:r>
                              <a:rPr xmlns:a="http://schemas.openxmlformats.org/drawingml/2006/main" sz="1950" i="1">
                                <a:solidFill>
                                  <a:srgbClr val="000000"/>
                                </a:solidFill>
                                <a:latin typeface="Cambria Math" panose="02040503050406030204" pitchFamily="18" charset="0"/>
                              </a:rPr>
                              <m:t>𝑖</m:t>
                            </m:r>
                            <m:r>
                              <a:rPr xmlns:a="http://schemas.openxmlformats.org/drawingml/2006/main" sz="1950" i="1">
                                <a:solidFill>
                                  <a:srgbClr val="000000"/>
                                </a:solidFill>
                                <a:latin typeface="Cambria Math" panose="02040503050406030204" pitchFamily="18" charset="0"/>
                              </a:rPr>
                              <m:t>𝑠</m:t>
                            </m:r>
                          </m:sub>
                        </m:sSub>
                      </m:e>
                    </m:d>
                  </m:e>
                  <m:sup>
                    <m:d>
                      <m:dPr>
                        <m:ctrlPr>
                          <a:rPr xmlns:a="http://schemas.openxmlformats.org/drawingml/2006/main" sz="1950" i="1">
                            <a:solidFill>
                              <a:srgbClr val="000000"/>
                            </a:solidFill>
                            <a:latin typeface="Cambria Math" panose="02040503050406030204" pitchFamily="18" charset="0"/>
                          </a:rPr>
                        </m:ctrlPr>
                      </m:dPr>
                      <m:e>
                        <m:r>
                          <a:rPr xmlns:a="http://schemas.openxmlformats.org/drawingml/2006/main" sz="1950" i="1">
                            <a:solidFill>
                              <a:srgbClr val="000000"/>
                            </a:solidFill>
                            <a:latin typeface="Cambria Math" panose="02040503050406030204" pitchFamily="18" charset="0"/>
                          </a:rPr>
                          <m:t>1</m:t>
                        </m:r>
                      </m:e>
                    </m:d>
                  </m:sup>
                </m:sSup>
                <m:r>
                  <a:rPr xmlns:a="http://schemas.openxmlformats.org/drawingml/2006/main" sz="1950" i="1">
                    <a:solidFill>
                      <a:srgbClr val="000000"/>
                    </a:solidFill>
                    <a:latin typeface="Cambria Math" panose="02040503050406030204" pitchFamily="18" charset="0"/>
                  </a:rPr>
                  <m:t>−</m:t>
                </m:r>
              </m:oMath>
            </a14:m>
            <a:r>
              <a:rPr sz="1600"/>
              <a:t>recoloring step promotes segregation between species </a:t>
            </a:r>
            <a:endParaRPr sz="1600"/>
          </a:p>
        </p:txBody>
      </p:sp>
      <p:sp>
        <p:nvSpPr>
          <p:cNvPr id="202" name="TextBox 12"/>
          <p:cNvSpPr txBox="1"/>
          <p:nvPr/>
        </p:nvSpPr>
        <p:spPr>
          <a:xfrm>
            <a:off x="5556180" y="1684714"/>
            <a:ext cx="3313499" cy="75873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14:m>
              <m:oMathPara>
                <m:oMathParaPr>
                  <m:jc m:val="left"/>
                </m:oMathParaPr>
                <m:oMath>
                  <m:sSub>
                    <m:e>
                      <m:r>
                        <m:rPr>
                          <m:sty m:val="p"/>
                        </m:rPr>
                        <a:rPr xmlns:a="http://schemas.openxmlformats.org/drawingml/2006/main" sz="2050" i="1">
                          <a:solidFill>
                            <a:srgbClr val="000000"/>
                          </a:solidFill>
                          <a:latin typeface="Cambria Math" panose="02040503050406030204" pitchFamily="18" charset="0"/>
                        </a:rPr>
                        <m:t>Δ</m:t>
                      </m:r>
                    </m:e>
                    <m:sub>
                      <m:r>
                        <a:rPr xmlns:a="http://schemas.openxmlformats.org/drawingml/2006/main" sz="2050" i="1">
                          <a:solidFill>
                            <a:srgbClr val="000000"/>
                          </a:solidFill>
                          <a:latin typeface="Cambria Math" panose="02040503050406030204" pitchFamily="18" charset="0"/>
                        </a:rPr>
                        <m:t>𝑖</m:t>
                      </m:r>
                    </m:sub>
                  </m:sSub>
                  <m:sSub>
                    <m:e>
                      <m:r>
                        <a:rPr xmlns:a="http://schemas.openxmlformats.org/drawingml/2006/main" sz="2050" i="1">
                          <a:solidFill>
                            <a:srgbClr val="000000"/>
                          </a:solidFill>
                          <a:latin typeface="Cambria Math" panose="02040503050406030204" pitchFamily="18" charset="0"/>
                        </a:rPr>
                        <m:t>𝑓</m:t>
                      </m:r>
                    </m:e>
                    <m:sub>
                      <m:r>
                        <a:rPr xmlns:a="http://schemas.openxmlformats.org/drawingml/2006/main" sz="2050" i="1">
                          <a:solidFill>
                            <a:srgbClr val="000000"/>
                          </a:solidFill>
                          <a:latin typeface="Cambria Math" panose="02040503050406030204" pitchFamily="18" charset="0"/>
                        </a:rPr>
                        <m:t>𝑖</m:t>
                      </m:r>
                      <m:r>
                        <a:rPr xmlns:a="http://schemas.openxmlformats.org/drawingml/2006/main" sz="2050" i="1">
                          <a:solidFill>
                            <a:srgbClr val="000000"/>
                          </a:solidFill>
                          <a:latin typeface="Cambria Math" panose="02040503050406030204" pitchFamily="18" charset="0"/>
                        </a:rPr>
                        <m:t>𝑠</m:t>
                      </m:r>
                    </m:sub>
                  </m:sSub>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m:t>
                  </m:r>
                  <m:sSub>
                    <m:e>
                      <m:r>
                        <a:rPr xmlns:a="http://schemas.openxmlformats.org/drawingml/2006/main" sz="2050" i="1">
                          <a:solidFill>
                            <a:srgbClr val="000000"/>
                          </a:solidFill>
                          <a:latin typeface="Cambria Math" panose="02040503050406030204" pitchFamily="18" charset="0"/>
                        </a:rPr>
                        <m:t>𝜔</m:t>
                      </m:r>
                    </m:e>
                    <m:sub>
                      <m:r>
                        <a:rPr xmlns:a="http://schemas.openxmlformats.org/drawingml/2006/main" sz="2050" i="1">
                          <a:solidFill>
                            <a:srgbClr val="000000"/>
                          </a:solidFill>
                          <a:latin typeface="Cambria Math" panose="02040503050406030204" pitchFamily="18" charset="0"/>
                        </a:rPr>
                        <m:t>𝑠</m:t>
                      </m:r>
                    </m:sub>
                  </m:sSub>
                  <m:d>
                    <m:dPr>
                      <m:ctrlPr>
                        <a:rPr xmlns:a="http://schemas.openxmlformats.org/drawingml/2006/main" sz="2050" i="1">
                          <a:solidFill>
                            <a:srgbClr val="000000"/>
                          </a:solidFill>
                          <a:latin typeface="Cambria Math" panose="02040503050406030204" pitchFamily="18" charset="0"/>
                        </a:rPr>
                      </m:ctrlPr>
                    </m:dPr>
                    <m:e>
                      <m:sSub>
                        <m:e>
                          <m:r>
                            <a:rPr xmlns:a="http://schemas.openxmlformats.org/drawingml/2006/main" sz="2050" i="1">
                              <a:solidFill>
                                <a:srgbClr val="000000"/>
                              </a:solidFill>
                              <a:latin typeface="Cambria Math" panose="02040503050406030204" pitchFamily="18" charset="0"/>
                            </a:rPr>
                            <m:t>𝑓</m:t>
                          </m:r>
                        </m:e>
                        <m:sub>
                          <m:r>
                            <a:rPr xmlns:a="http://schemas.openxmlformats.org/drawingml/2006/main" sz="2050" i="1">
                              <a:solidFill>
                                <a:srgbClr val="000000"/>
                              </a:solidFill>
                              <a:latin typeface="Cambria Math" panose="02040503050406030204" pitchFamily="18" charset="0"/>
                            </a:rPr>
                            <m:t>𝑖</m:t>
                          </m:r>
                          <m:r>
                            <a:rPr xmlns:a="http://schemas.openxmlformats.org/drawingml/2006/main" sz="2050" i="1">
                              <a:solidFill>
                                <a:srgbClr val="000000"/>
                              </a:solidFill>
                              <a:latin typeface="Cambria Math" panose="02040503050406030204" pitchFamily="18" charset="0"/>
                            </a:rPr>
                            <m:t>𝑠</m:t>
                          </m:r>
                        </m:sub>
                      </m:sSub>
                      <m:r>
                        <a:rPr xmlns:a="http://schemas.openxmlformats.org/drawingml/2006/main" sz="2050" i="1">
                          <a:solidFill>
                            <a:srgbClr val="000000"/>
                          </a:solidFill>
                          <a:latin typeface="Cambria Math" panose="02040503050406030204" pitchFamily="18" charset="0"/>
                        </a:rPr>
                        <m:t>−</m:t>
                      </m:r>
                      <m:sSubSup>
                        <m:e>
                          <m:r>
                            <a:rPr xmlns:a="http://schemas.openxmlformats.org/drawingml/2006/main" sz="2050" i="1">
                              <a:solidFill>
                                <a:srgbClr val="000000"/>
                              </a:solidFill>
                              <a:latin typeface="Cambria Math" panose="02040503050406030204" pitchFamily="18" charset="0"/>
                            </a:rPr>
                            <m:t>𝑓</m:t>
                          </m:r>
                        </m:e>
                        <m:sub>
                          <m:r>
                            <a:rPr xmlns:a="http://schemas.openxmlformats.org/drawingml/2006/main" sz="2050" i="1">
                              <a:solidFill>
                                <a:srgbClr val="000000"/>
                              </a:solidFill>
                              <a:latin typeface="Cambria Math" panose="02040503050406030204" pitchFamily="18" charset="0"/>
                            </a:rPr>
                            <m:t>𝑖</m:t>
                          </m:r>
                          <m:r>
                            <a:rPr xmlns:a="http://schemas.openxmlformats.org/drawingml/2006/main" sz="2050" i="1">
                              <a:solidFill>
                                <a:srgbClr val="000000"/>
                              </a:solidFill>
                              <a:latin typeface="Cambria Math" panose="02040503050406030204" pitchFamily="18" charset="0"/>
                            </a:rPr>
                            <m:t>𝑠</m:t>
                          </m:r>
                        </m:sub>
                        <m:sup>
                          <m:r>
                            <a:rPr xmlns:a="http://schemas.openxmlformats.org/drawingml/2006/main" sz="2050" i="1">
                              <a:solidFill>
                                <a:srgbClr val="000000"/>
                              </a:solidFill>
                              <a:latin typeface="Cambria Math" panose="02040503050406030204" pitchFamily="18" charset="0"/>
                            </a:rPr>
                            <m:t>𝑒</m:t>
                          </m:r>
                        </m:sup>
                      </m:sSubSup>
                    </m:e>
                  </m:d>
                  <m:r>
                    <a:rPr xmlns:a="http://schemas.openxmlformats.org/drawingml/2006/main" sz="2050" i="1">
                      <a:solidFill>
                        <a:srgbClr val="000000"/>
                      </a:solidFill>
                      <a:latin typeface="Cambria Math" panose="02040503050406030204" pitchFamily="18" charset="0"/>
                    </a:rPr>
                    <m:t>+</m:t>
                  </m:r>
                  <m:sSub>
                    <m:e>
                      <m:r>
                        <m:rPr>
                          <m:sty m:val="p"/>
                        </m:rPr>
                        <a:rPr xmlns:a="http://schemas.openxmlformats.org/drawingml/2006/main" sz="2050" i="1">
                          <a:solidFill>
                            <a:srgbClr val="000000"/>
                          </a:solidFill>
                          <a:latin typeface="Cambria Math" panose="02040503050406030204" pitchFamily="18" charset="0"/>
                        </a:rPr>
                        <m:t>Ω</m:t>
                      </m:r>
                    </m:e>
                    <m:sub>
                      <m:r>
                        <a:rPr xmlns:a="http://schemas.openxmlformats.org/drawingml/2006/main" sz="2050" i="1">
                          <a:solidFill>
                            <a:srgbClr val="000000"/>
                          </a:solidFill>
                          <a:latin typeface="Cambria Math" panose="02040503050406030204" pitchFamily="18" charset="0"/>
                        </a:rPr>
                        <m:t>𝑖</m:t>
                      </m:r>
                      <m:r>
                        <a:rPr xmlns:a="http://schemas.openxmlformats.org/drawingml/2006/main" sz="2050" i="1">
                          <a:solidFill>
                            <a:srgbClr val="000000"/>
                          </a:solidFill>
                          <a:latin typeface="Cambria Math" panose="02040503050406030204" pitchFamily="18" charset="0"/>
                        </a:rPr>
                        <m:t>𝑠</m:t>
                      </m:r>
                    </m:sub>
                  </m:sSub>
                  <m:r>
                    <a:rPr xmlns:a="http://schemas.openxmlformats.org/drawingml/2006/main" sz="2050" i="1">
                      <a:solidFill>
                        <a:srgbClr val="000000"/>
                      </a:solidFill>
                      <a:latin typeface="Cambria Math" panose="02040503050406030204" pitchFamily="18" charset="0"/>
                    </a:rPr>
                    <m:t>,</m:t>
                  </m:r>
                  <m:r>
                    <a:rPr xmlns:a="http://schemas.openxmlformats.org/drawingml/2006/main" sz="2050" i="1">
                      <a:solidFill>
                        <a:srgbClr val="000000"/>
                      </a:solidFill>
                      <a:latin typeface="Cambria Math" panose="02040503050406030204" pitchFamily="18" charset="0"/>
                    </a:rPr>
                    <m:t/>
                  </m:r>
                </m:oMath>
              </m:oMathPara>
            </a14:m>
            <a:endParaRPr>
              <a:latin typeface="Cambria Math"/>
              <a:ea typeface="Cambria Math"/>
              <a:cs typeface="Cambria Math"/>
              <a:sym typeface="Cambria Math"/>
            </a:endParaRPr>
          </a:p>
          <a:p>
            <a:pPr/>
            <a14:m>
              <m:oMathPara>
                <m:oMathParaPr>
                  <m:jc m:val="left"/>
                </m:oMathParaPr>
                <m:oMath>
                  <m:r>
                    <a:rPr xmlns:a="http://schemas.openxmlformats.org/drawingml/2006/main" sz="1900" i="1">
                      <a:solidFill>
                        <a:srgbClr val="000000"/>
                      </a:solidFill>
                      <a:latin typeface="Cambria Math" panose="02040503050406030204" pitchFamily="18" charset="0"/>
                    </a:rPr>
                    <m:t>𝑖</m:t>
                  </m:r>
                  <m:r>
                    <a:rPr xmlns:a="http://schemas.openxmlformats.org/drawingml/2006/main" sz="1900" i="1">
                      <a:solidFill>
                        <a:srgbClr val="000000"/>
                      </a:solidFill>
                      <a:latin typeface="Cambria Math" panose="02040503050406030204" pitchFamily="18" charset="0"/>
                    </a:rPr>
                    <m:t>=</m:t>
                  </m:r>
                  <m:r>
                    <a:rPr xmlns:a="http://schemas.openxmlformats.org/drawingml/2006/main" sz="1900" i="1">
                      <a:solidFill>
                        <a:srgbClr val="000000"/>
                      </a:solidFill>
                      <a:latin typeface="Cambria Math" panose="02040503050406030204" pitchFamily="18" charset="0"/>
                    </a:rPr>
                    <m:t>1,</m:t>
                  </m:r>
                  <m:r>
                    <a:rPr xmlns:a="http://schemas.openxmlformats.org/drawingml/2006/main" sz="1900" i="1">
                      <a:solidFill>
                        <a:srgbClr val="000000"/>
                      </a:solidFill>
                      <a:latin typeface="Cambria Math" panose="02040503050406030204" pitchFamily="18" charset="0"/>
                    </a:rPr>
                    <m:t/>
                  </m:r>
                  <m:r>
                    <a:rPr xmlns:a="http://schemas.openxmlformats.org/drawingml/2006/main" sz="1900" i="1">
                      <a:solidFill>
                        <a:srgbClr val="000000"/>
                      </a:solidFill>
                      <a:latin typeface="Cambria Math" panose="02040503050406030204" pitchFamily="18" charset="0"/>
                    </a:rPr>
                    <m:t>…</m:t>
                  </m:r>
                  <m:r>
                    <a:rPr xmlns:a="http://schemas.openxmlformats.org/drawingml/2006/main" sz="1900" i="1">
                      <a:solidFill>
                        <a:srgbClr val="000000"/>
                      </a:solidFill>
                      <a:latin typeface="Cambria Math" panose="02040503050406030204" pitchFamily="18" charset="0"/>
                    </a:rPr>
                    <m:t>,</m:t>
                  </m:r>
                  <m:r>
                    <a:rPr xmlns:a="http://schemas.openxmlformats.org/drawingml/2006/main" sz="1900" i="1">
                      <a:solidFill>
                        <a:srgbClr val="000000"/>
                      </a:solidFill>
                      <a:latin typeface="Cambria Math" panose="02040503050406030204" pitchFamily="18" charset="0"/>
                    </a:rPr>
                    <m:t/>
                  </m:r>
                  <m:r>
                    <a:rPr xmlns:a="http://schemas.openxmlformats.org/drawingml/2006/main" sz="1900" i="1">
                      <a:solidFill>
                        <a:srgbClr val="000000"/>
                      </a:solidFill>
                      <a:latin typeface="Cambria Math" panose="02040503050406030204" pitchFamily="18" charset="0"/>
                    </a:rPr>
                    <m:t>𝑏</m:t>
                  </m:r>
                  <m:r>
                    <a:rPr xmlns:a="http://schemas.openxmlformats.org/drawingml/2006/main" sz="1900" i="1">
                      <a:solidFill>
                        <a:srgbClr val="000000"/>
                      </a:solidFill>
                      <a:latin typeface="Cambria Math" panose="02040503050406030204" pitchFamily="18" charset="0"/>
                    </a:rPr>
                    <m:t>,</m:t>
                  </m:r>
                  <m:r>
                    <a:rPr xmlns:a="http://schemas.openxmlformats.org/drawingml/2006/main" sz="1900" i="1">
                      <a:solidFill>
                        <a:srgbClr val="000000"/>
                      </a:solidFill>
                      <a:latin typeface="Cambria Math" panose="02040503050406030204" pitchFamily="18" charset="0"/>
                    </a:rPr>
                    <m:t/>
                  </m:r>
                  <m:r>
                    <a:rPr xmlns:a="http://schemas.openxmlformats.org/drawingml/2006/main" sz="1900" i="1">
                      <a:solidFill>
                        <a:srgbClr val="000000"/>
                      </a:solidFill>
                      <a:latin typeface="Cambria Math" panose="02040503050406030204" pitchFamily="18" charset="0"/>
                    </a:rPr>
                    <m:t>𝑠</m:t>
                  </m:r>
                  <m:r>
                    <a:rPr xmlns:a="http://schemas.openxmlformats.org/drawingml/2006/main" sz="1900" i="1">
                      <a:solidFill>
                        <a:srgbClr val="000000"/>
                      </a:solidFill>
                      <a:latin typeface="Cambria Math" panose="02040503050406030204" pitchFamily="18" charset="0"/>
                    </a:rPr>
                    <m:t>=</m:t>
                  </m:r>
                  <m:r>
                    <a:rPr xmlns:a="http://schemas.openxmlformats.org/drawingml/2006/main" sz="1900" i="1">
                      <a:solidFill>
                        <a:srgbClr val="000000"/>
                      </a:solidFill>
                      <a:latin typeface="Cambria Math" panose="02040503050406030204" pitchFamily="18" charset="0"/>
                    </a:rPr>
                    <m:t>𝑅</m:t>
                  </m:r>
                  <m:r>
                    <a:rPr xmlns:a="http://schemas.openxmlformats.org/drawingml/2006/main" sz="1900" i="1">
                      <a:solidFill>
                        <a:srgbClr val="000000"/>
                      </a:solidFill>
                      <a:latin typeface="Cambria Math" panose="02040503050406030204" pitchFamily="18" charset="0"/>
                    </a:rPr>
                    <m:t>𝑒</m:t>
                  </m:r>
                  <m:r>
                    <a:rPr xmlns:a="http://schemas.openxmlformats.org/drawingml/2006/main" sz="1900" i="1">
                      <a:solidFill>
                        <a:srgbClr val="000000"/>
                      </a:solidFill>
                      <a:latin typeface="Cambria Math" panose="02040503050406030204" pitchFamily="18" charset="0"/>
                    </a:rPr>
                    <m:t>𝑑</m:t>
                  </m:r>
                  <m:r>
                    <a:rPr xmlns:a="http://schemas.openxmlformats.org/drawingml/2006/main" sz="1900" i="1">
                      <a:solidFill>
                        <a:srgbClr val="000000"/>
                      </a:solidFill>
                      <a:latin typeface="Cambria Math" panose="02040503050406030204" pitchFamily="18" charset="0"/>
                    </a:rPr>
                    <m:t>,</m:t>
                  </m:r>
                  <m:r>
                    <a:rPr xmlns:a="http://schemas.openxmlformats.org/drawingml/2006/main" sz="1900" i="1">
                      <a:solidFill>
                        <a:srgbClr val="000000"/>
                      </a:solidFill>
                      <a:latin typeface="Cambria Math" panose="02040503050406030204" pitchFamily="18" charset="0"/>
                    </a:rPr>
                    <m:t/>
                  </m:r>
                  <m:r>
                    <a:rPr xmlns:a="http://schemas.openxmlformats.org/drawingml/2006/main" sz="1900" i="1">
                      <a:solidFill>
                        <a:srgbClr val="000000"/>
                      </a:solidFill>
                      <a:latin typeface="Cambria Math" panose="02040503050406030204" pitchFamily="18" charset="0"/>
                    </a:rPr>
                    <m:t>𝐵</m:t>
                  </m:r>
                  <m:r>
                    <a:rPr xmlns:a="http://schemas.openxmlformats.org/drawingml/2006/main" sz="1900" i="1">
                      <a:solidFill>
                        <a:srgbClr val="000000"/>
                      </a:solidFill>
                      <a:latin typeface="Cambria Math" panose="02040503050406030204" pitchFamily="18" charset="0"/>
                    </a:rPr>
                    <m:t>𝑙</m:t>
                  </m:r>
                  <m:r>
                    <a:rPr xmlns:a="http://schemas.openxmlformats.org/drawingml/2006/main" sz="1900" i="1">
                      <a:solidFill>
                        <a:srgbClr val="000000"/>
                      </a:solidFill>
                      <a:latin typeface="Cambria Math" panose="02040503050406030204" pitchFamily="18" charset="0"/>
                    </a:rPr>
                    <m:t>𝑢</m:t>
                  </m:r>
                  <m:r>
                    <a:rPr xmlns:a="http://schemas.openxmlformats.org/drawingml/2006/main" sz="1900" i="1">
                      <a:solidFill>
                        <a:srgbClr val="000000"/>
                      </a:solidFill>
                      <a:latin typeface="Cambria Math" panose="02040503050406030204" pitchFamily="18" charset="0"/>
                    </a:rPr>
                    <m:t>𝑒</m:t>
                  </m:r>
                </m:oMath>
              </m:oMathPara>
            </a14:m>
          </a:p>
        </p:txBody>
      </p:sp>
      <p:sp>
        <p:nvSpPr>
          <p:cNvPr id="203" name="TextBox 13"/>
          <p:cNvSpPr txBox="1"/>
          <p:nvPr/>
        </p:nvSpPr>
        <p:spPr>
          <a:xfrm>
            <a:off x="5369691" y="2342776"/>
            <a:ext cx="3072868" cy="259373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14:m>
              <m:oMathPara>
                <m:oMathParaPr>
                  <m:jc m:val="left"/>
                </m:oMathParaPr>
                <m:oMath>
                  <m:sSub>
                    <m:e>
                      <m:r>
                        <m:rPr>
                          <m:sty m:val="p"/>
                        </m:rPr>
                        <a:rPr xmlns:a="http://schemas.openxmlformats.org/drawingml/2006/main" sz="2150" i="1">
                          <a:solidFill>
                            <a:srgbClr val="000000"/>
                          </a:solidFill>
                          <a:latin typeface="Cambria Math" panose="02040503050406030204" pitchFamily="18" charset="0"/>
                        </a:rPr>
                        <m:t>Ω</m:t>
                      </m:r>
                    </m:e>
                    <m:sub>
                      <m:r>
                        <a:rPr xmlns:a="http://schemas.openxmlformats.org/drawingml/2006/main" sz="2150" i="1">
                          <a:solidFill>
                            <a:srgbClr val="000000"/>
                          </a:solidFill>
                          <a:latin typeface="Cambria Math" panose="02040503050406030204" pitchFamily="18" charset="0"/>
                        </a:rPr>
                        <m:t>𝑖</m:t>
                      </m:r>
                      <m:r>
                        <a:rPr xmlns:a="http://schemas.openxmlformats.org/drawingml/2006/main" sz="2150" i="1">
                          <a:solidFill>
                            <a:srgbClr val="000000"/>
                          </a:solidFill>
                          <a:latin typeface="Cambria Math" panose="02040503050406030204" pitchFamily="18" charset="0"/>
                        </a:rPr>
                        <m:t>𝑠</m:t>
                      </m:r>
                    </m:sub>
                  </m:sSub>
                  <m:r>
                    <a:rPr xmlns:a="http://schemas.openxmlformats.org/drawingml/2006/main" sz="2150" i="1">
                      <a:solidFill>
                        <a:srgbClr val="000000"/>
                      </a:solidFill>
                      <a:latin typeface="Cambria Math" panose="02040503050406030204" pitchFamily="18" charset="0"/>
                    </a:rPr>
                    <m:t>=</m:t>
                  </m:r>
                  <m:limUpp>
                    <m:e>
                      <m:sSub>
                        <m:e>
                          <m:r>
                            <a:rPr xmlns:a="http://schemas.openxmlformats.org/drawingml/2006/main" sz="2150" i="1">
                              <a:solidFill>
                                <a:srgbClr val="000000"/>
                              </a:solidFill>
                              <a:latin typeface="Cambria Math" panose="02040503050406030204" pitchFamily="18" charset="0"/>
                            </a:rPr>
                            <m:t>𝐹</m:t>
                          </m:r>
                        </m:e>
                        <m:sub>
                          <m:r>
                            <a:rPr xmlns:a="http://schemas.openxmlformats.org/drawingml/2006/main" sz="2150" i="1">
                              <a:solidFill>
                                <a:srgbClr val="000000"/>
                              </a:solidFill>
                              <a:latin typeface="Cambria Math" panose="02040503050406030204" pitchFamily="18" charset="0"/>
                            </a:rPr>
                            <m:t>𝑠</m:t>
                          </m:r>
                        </m:sub>
                      </m:sSub>
                    </m:e>
                    <m:lim>
                      <m:r>
                        <m:rPr>
                          <m:sty m:val="p"/>
                        </m:rPr>
                        <a:rPr xmlns:a="http://schemas.openxmlformats.org/drawingml/2006/main" sz="2150" i="1">
                          <a:solidFill>
                            <a:srgbClr val="000000"/>
                          </a:solidFill>
                          <a:latin typeface="Cambria Math" panose="02040503050406030204" pitchFamily="18" charset="0"/>
                        </a:rPr>
                        <m:t>→</m:t>
                      </m:r>
                    </m:lim>
                  </m:limUpp>
                  <m:r>
                    <a:rPr xmlns:a="http://schemas.openxmlformats.org/drawingml/2006/main" sz="2150" i="1">
                      <a:solidFill>
                        <a:srgbClr val="000000"/>
                      </a:solidFill>
                      <a:latin typeface="Cambria Math" panose="02040503050406030204" pitchFamily="18" charset="0"/>
                    </a:rPr>
                    <m:t>⋅</m:t>
                  </m:r>
                  <m:limUpp>
                    <m:e>
                      <m:sSub>
                        <m:e>
                          <m:r>
                            <a:rPr xmlns:a="http://schemas.openxmlformats.org/drawingml/2006/main" sz="2150" i="1">
                              <a:solidFill>
                                <a:srgbClr val="000000"/>
                              </a:solidFill>
                              <a:latin typeface="Cambria Math" panose="02040503050406030204" pitchFamily="18" charset="0"/>
                            </a:rPr>
                            <m:t>𝑐</m:t>
                          </m:r>
                        </m:e>
                        <m:sub>
                          <m:r>
                            <a:rPr xmlns:a="http://schemas.openxmlformats.org/drawingml/2006/main" sz="2150" i="1">
                              <a:solidFill>
                                <a:srgbClr val="000000"/>
                              </a:solidFill>
                              <a:latin typeface="Cambria Math" panose="02040503050406030204" pitchFamily="18" charset="0"/>
                            </a:rPr>
                            <m:t>𝑖</m:t>
                          </m:r>
                        </m:sub>
                      </m:sSub>
                    </m:e>
                    <m:lim>
                      <m:r>
                        <m:rPr>
                          <m:sty m:val="p"/>
                        </m:rPr>
                        <a:rPr xmlns:a="http://schemas.openxmlformats.org/drawingml/2006/main" sz="2150" i="1">
                          <a:solidFill>
                            <a:srgbClr val="000000"/>
                          </a:solidFill>
                          <a:latin typeface="Cambria Math" panose="02040503050406030204" pitchFamily="18" charset="0"/>
                        </a:rPr>
                        <m:t>→</m:t>
                      </m:r>
                    </m:lim>
                  </m:limUpp>
                </m:oMath>
              </m:oMathPara>
            </a14:m>
            <a:endParaRPr sz="1300"/>
          </a:p>
          <a:p>
            <a:pPr/>
            <a14:m>
              <m:oMathPara>
                <m:oMathParaPr>
                  <m:jc m:val="left"/>
                </m:oMathParaPr>
                <m:oMath>
                  <m:sSub>
                    <m:e>
                      <m:r>
                        <a:rPr xmlns:a="http://schemas.openxmlformats.org/drawingml/2006/main" sz="1550" i="1">
                          <a:solidFill>
                            <a:srgbClr val="000000"/>
                          </a:solidFill>
                          <a:latin typeface="Cambria Math" panose="02040503050406030204" pitchFamily="18" charset="0"/>
                        </a:rPr>
                        <m:t>𝑉</m:t>
                      </m:r>
                    </m:e>
                    <m:sub>
                      <m:r>
                        <a:rPr xmlns:a="http://schemas.openxmlformats.org/drawingml/2006/main" sz="1550" i="1">
                          <a:solidFill>
                            <a:srgbClr val="000000"/>
                          </a:solidFill>
                          <a:latin typeface="Cambria Math" panose="02040503050406030204" pitchFamily="18" charset="0"/>
                        </a:rPr>
                        <m:t>𝑠</m:t>
                      </m:r>
                    </m:sub>
                  </m:sSub>
                  <m:d>
                    <m:dPr>
                      <m:ctrlPr>
                        <a:rPr xmlns:a="http://schemas.openxmlformats.org/drawingml/2006/main" sz="1550" i="1">
                          <a:solidFill>
                            <a:srgbClr val="000000"/>
                          </a:solidFill>
                          <a:latin typeface="Cambria Math" panose="02040503050406030204" pitchFamily="18" charset="0"/>
                        </a:rPr>
                      </m:ctrlPr>
                    </m:dPr>
                    <m:e>
                      <m:limUpp>
                        <m:e>
                          <m:r>
                            <a:rPr xmlns:a="http://schemas.openxmlformats.org/drawingml/2006/main" sz="1550" i="1">
                              <a:solidFill>
                                <a:srgbClr val="000000"/>
                              </a:solidFill>
                              <a:latin typeface="Cambria Math" panose="02040503050406030204" pitchFamily="18" charset="0"/>
                            </a:rPr>
                            <m:t>𝑥</m:t>
                          </m:r>
                        </m:e>
                        <m:lim>
                          <m:r>
                            <m:rPr>
                              <m:sty m:val="p"/>
                            </m:rPr>
                            <a:rPr xmlns:a="http://schemas.openxmlformats.org/drawingml/2006/main" sz="1550" i="1">
                              <a:solidFill>
                                <a:srgbClr val="000000"/>
                              </a:solidFill>
                              <a:latin typeface="Cambria Math" panose="02040503050406030204" pitchFamily="18" charset="0"/>
                            </a:rPr>
                            <m:t>¯</m:t>
                          </m:r>
                        </m:lim>
                      </m:limUpp>
                    </m:e>
                  </m:d>
                  <m:r>
                    <a:rPr xmlns:a="http://schemas.openxmlformats.org/drawingml/2006/main" sz="1550" i="1">
                      <a:solidFill>
                        <a:srgbClr val="000000"/>
                      </a:solidFill>
                      <a:latin typeface="Cambria Math" panose="02040503050406030204" pitchFamily="18" charset="0"/>
                    </a:rPr>
                    <m:t>=</m:t>
                  </m:r>
                  <m:nary>
                    <m:naryPr>
                      <m:ctrlPr>
                        <a:rPr xmlns:a="http://schemas.openxmlformats.org/drawingml/2006/main" sz="1550" i="1">
                          <a:solidFill>
                            <a:srgbClr val="000000"/>
                          </a:solidFill>
                          <a:latin typeface="Cambria Math" panose="02040503050406030204" pitchFamily="18" charset="0"/>
                        </a:rPr>
                      </m:ctrlPr>
                      <m:chr m:val="∑"/>
                      <m:limLoc m:val="undOvr"/>
                      <m:grow m:val="0"/>
                      <m:subHide m:val="off"/>
                      <m:supHide m:val="on"/>
                    </m:naryPr>
                    <m:sub>
                      <m:sSup>
                        <m:e>
                          <m:r>
                            <a:rPr xmlns:a="http://schemas.openxmlformats.org/drawingml/2006/main" sz="1550" i="1">
                              <a:solidFill>
                                <a:srgbClr val="000000"/>
                              </a:solidFill>
                              <a:latin typeface="Cambria Math" panose="02040503050406030204" pitchFamily="18" charset="0"/>
                            </a:rPr>
                            <m:t>𝑠</m:t>
                          </m:r>
                        </m:e>
                        <m:sup>
                          <m:r>
                            <a:rPr xmlns:a="http://schemas.openxmlformats.org/drawingml/2006/main" sz="1550" i="1">
                              <a:solidFill>
                                <a:srgbClr val="000000"/>
                              </a:solidFill>
                              <a:latin typeface="Cambria Math" panose="02040503050406030204" pitchFamily="18" charset="0"/>
                            </a:rPr>
                            <m:t>′</m:t>
                          </m:r>
                        </m:sup>
                      </m:sSup>
                    </m:sub>
                    <m:sup/>
                    <m:e>
                      <m:nary>
                        <m:naryPr>
                          <m:ctrlPr>
                            <a:rPr xmlns:a="http://schemas.openxmlformats.org/drawingml/2006/main" sz="1550" i="1">
                              <a:solidFill>
                                <a:srgbClr val="000000"/>
                              </a:solidFill>
                              <a:latin typeface="Cambria Math" panose="02040503050406030204" pitchFamily="18" charset="0"/>
                            </a:rPr>
                          </m:ctrlPr>
                          <m:chr m:val="∑"/>
                          <m:limLoc m:val="undOvr"/>
                          <m:grow m:val="0"/>
                          <m:subHide m:val="off"/>
                          <m:supHide m:val="on"/>
                        </m:naryPr>
                        <m:sub>
                          <m:r>
                            <a:rPr xmlns:a="http://schemas.openxmlformats.org/drawingml/2006/main" sz="1550" i="1">
                              <a:solidFill>
                                <a:srgbClr val="000000"/>
                              </a:solidFill>
                              <a:latin typeface="Cambria Math" panose="02040503050406030204" pitchFamily="18" charset="0"/>
                            </a:rPr>
                            <m:t>𝑖</m:t>
                          </m:r>
                        </m:sub>
                        <m:sup/>
                        <m:e>
                          <m:sSub>
                            <m:e>
                              <m:r>
                                <a:rPr xmlns:a="http://schemas.openxmlformats.org/drawingml/2006/main" sz="1550" i="1">
                                  <a:solidFill>
                                    <a:srgbClr val="000000"/>
                                  </a:solidFill>
                                  <a:latin typeface="Cambria Math" panose="02040503050406030204" pitchFamily="18" charset="0"/>
                                </a:rPr>
                                <m:t>𝑉</m:t>
                              </m:r>
                            </m:e>
                            <m:sub>
                              <m:r>
                                <a:rPr xmlns:a="http://schemas.openxmlformats.org/drawingml/2006/main" sz="1550" i="1">
                                  <a:solidFill>
                                    <a:srgbClr val="000000"/>
                                  </a:solidFill>
                                  <a:latin typeface="Cambria Math" panose="02040503050406030204" pitchFamily="18" charset="0"/>
                                </a:rPr>
                                <m:t>𝑠</m:t>
                              </m:r>
                              <m:r>
                                <a:rPr xmlns:a="http://schemas.openxmlformats.org/drawingml/2006/main" sz="1550" i="1">
                                  <a:solidFill>
                                    <a:srgbClr val="000000"/>
                                  </a:solidFill>
                                  <a:latin typeface="Cambria Math" panose="02040503050406030204" pitchFamily="18" charset="0"/>
                                </a:rPr>
                                <m:t>𝑠</m:t>
                              </m:r>
                              <m:r>
                                <a:rPr xmlns:a="http://schemas.openxmlformats.org/drawingml/2006/main" sz="1550" i="1">
                                  <a:solidFill>
                                    <a:srgbClr val="000000"/>
                                  </a:solidFill>
                                  <a:latin typeface="Cambria Math" panose="02040503050406030204" pitchFamily="18" charset="0"/>
                                </a:rPr>
                                <m:t>′</m:t>
                              </m:r>
                            </m:sub>
                          </m:sSub>
                          <m:r>
                            <a:rPr xmlns:a="http://schemas.openxmlformats.org/drawingml/2006/main" sz="1550" i="1">
                              <a:solidFill>
                                <a:srgbClr val="000000"/>
                              </a:solidFill>
                              <a:latin typeface="Cambria Math" panose="02040503050406030204" pitchFamily="18" charset="0"/>
                            </a:rPr>
                            <m:t>(</m:t>
                          </m:r>
                          <m:limUpp>
                            <m:e>
                              <m:r>
                                <a:rPr xmlns:a="http://schemas.openxmlformats.org/drawingml/2006/main" sz="1550" i="1">
                                  <a:solidFill>
                                    <a:srgbClr val="000000"/>
                                  </a:solidFill>
                                  <a:latin typeface="Cambria Math" panose="02040503050406030204" pitchFamily="18" charset="0"/>
                                </a:rPr>
                                <m:t>𝑥</m:t>
                              </m:r>
                            </m:e>
                            <m:lim>
                              <m:r>
                                <m:rPr>
                                  <m:sty m:val="p"/>
                                </m:rPr>
                                <a:rPr xmlns:a="http://schemas.openxmlformats.org/drawingml/2006/main" sz="1550" i="1">
                                  <a:solidFill>
                                    <a:srgbClr val="000000"/>
                                  </a:solidFill>
                                  <a:latin typeface="Cambria Math" panose="02040503050406030204" pitchFamily="18" charset="0"/>
                                </a:rPr>
                                <m:t>¯</m:t>
                              </m:r>
                            </m:lim>
                          </m:limUpp>
                          <m:r>
                            <a:rPr xmlns:a="http://schemas.openxmlformats.org/drawingml/2006/main" sz="1550" i="1">
                              <a:solidFill>
                                <a:srgbClr val="000000"/>
                              </a:solidFill>
                              <a:latin typeface="Cambria Math" panose="02040503050406030204" pitchFamily="18" charset="0"/>
                            </a:rPr>
                            <m:t>,</m:t>
                          </m:r>
                          <m:r>
                            <a:rPr xmlns:a="http://schemas.openxmlformats.org/drawingml/2006/main" sz="1550" i="1">
                              <a:solidFill>
                                <a:srgbClr val="000000"/>
                              </a:solidFill>
                              <a:latin typeface="Cambria Math" panose="02040503050406030204" pitchFamily="18" charset="0"/>
                            </a:rPr>
                            <m:t/>
                          </m:r>
                          <m:limUpp>
                            <m:e>
                              <m:r>
                                <a:rPr xmlns:a="http://schemas.openxmlformats.org/drawingml/2006/main" sz="1550" i="1">
                                  <a:solidFill>
                                    <a:srgbClr val="000000"/>
                                  </a:solidFill>
                                  <a:latin typeface="Cambria Math" panose="02040503050406030204" pitchFamily="18" charset="0"/>
                                </a:rPr>
                                <m:t>𝑥</m:t>
                              </m:r>
                            </m:e>
                            <m:lim>
                              <m:r>
                                <m:rPr>
                                  <m:sty m:val="p"/>
                                </m:rPr>
                                <a:rPr xmlns:a="http://schemas.openxmlformats.org/drawingml/2006/main" sz="1550" i="1">
                                  <a:solidFill>
                                    <a:srgbClr val="000000"/>
                                  </a:solidFill>
                                  <a:latin typeface="Cambria Math" panose="02040503050406030204" pitchFamily="18" charset="0"/>
                                </a:rPr>
                                <m:t>¯</m:t>
                              </m:r>
                            </m:lim>
                          </m:limUpp>
                          <m:r>
                            <a:rPr xmlns:a="http://schemas.openxmlformats.org/drawingml/2006/main" sz="1550" i="1">
                              <a:solidFill>
                                <a:srgbClr val="000000"/>
                              </a:solidFill>
                              <a:latin typeface="Cambria Math" panose="02040503050406030204" pitchFamily="18" charset="0"/>
                            </a:rPr>
                            <m:t>+</m:t>
                          </m:r>
                          <m:limUpp>
                            <m:e>
                              <m:sSub>
                                <m:e>
                                  <m:r>
                                    <a:rPr xmlns:a="http://schemas.openxmlformats.org/drawingml/2006/main" sz="1550" i="1">
                                      <a:solidFill>
                                        <a:srgbClr val="000000"/>
                                      </a:solidFill>
                                      <a:latin typeface="Cambria Math" panose="02040503050406030204" pitchFamily="18" charset="0"/>
                                    </a:rPr>
                                    <m:t>𝑐</m:t>
                                  </m:r>
                                </m:e>
                                <m:sub>
                                  <m:r>
                                    <a:rPr xmlns:a="http://schemas.openxmlformats.org/drawingml/2006/main" sz="1550" i="1">
                                      <a:solidFill>
                                        <a:srgbClr val="000000"/>
                                      </a:solidFill>
                                      <a:latin typeface="Cambria Math" panose="02040503050406030204" pitchFamily="18" charset="0"/>
                                    </a:rPr>
                                    <m:t>𝑖</m:t>
                                  </m:r>
                                </m:sub>
                              </m:sSub>
                            </m:e>
                            <m:lim>
                              <m:r>
                                <m:rPr>
                                  <m:sty m:val="p"/>
                                </m:rPr>
                                <a:rPr xmlns:a="http://schemas.openxmlformats.org/drawingml/2006/main" sz="1550" i="1">
                                  <a:solidFill>
                                    <a:srgbClr val="000000"/>
                                  </a:solidFill>
                                  <a:latin typeface="Cambria Math" panose="02040503050406030204" pitchFamily="18" charset="0"/>
                                </a:rPr>
                                <m:t>¯</m:t>
                              </m:r>
                            </m:lim>
                          </m:limUpp>
                          <m:r>
                            <a:rPr xmlns:a="http://schemas.openxmlformats.org/drawingml/2006/main" sz="1550" i="1">
                              <a:solidFill>
                                <a:srgbClr val="000000"/>
                              </a:solidFill>
                              <a:latin typeface="Cambria Math" panose="02040503050406030204" pitchFamily="18" charset="0"/>
                            </a:rPr>
                            <m:t>)</m:t>
                          </m:r>
                        </m:e>
                      </m:nary>
                    </m:e>
                  </m:nary>
                </m:oMath>
              </m:oMathPara>
            </a14:m>
            <a:endParaRPr sz="1300"/>
          </a:p>
          <a:p>
            <a:pPr/>
            <a14:m>
              <m:oMathPara>
                <m:oMathParaPr>
                  <m:jc m:val="left"/>
                </m:oMathParaPr>
                <m:oMath>
                  <m:sSub>
                    <m:e>
                      <m:r>
                        <a:rPr xmlns:a="http://schemas.openxmlformats.org/drawingml/2006/main" sz="1550" i="1">
                          <a:solidFill>
                            <a:srgbClr val="000000"/>
                          </a:solidFill>
                          <a:latin typeface="Cambria Math" panose="02040503050406030204" pitchFamily="18" charset="0"/>
                        </a:rPr>
                        <m:t>𝑉</m:t>
                      </m:r>
                    </m:e>
                    <m:sub>
                      <m:r>
                        <a:rPr xmlns:a="http://schemas.openxmlformats.org/drawingml/2006/main" sz="1550" i="1">
                          <a:solidFill>
                            <a:srgbClr val="000000"/>
                          </a:solidFill>
                          <a:latin typeface="Cambria Math" panose="02040503050406030204" pitchFamily="18" charset="0"/>
                        </a:rPr>
                        <m:t>𝑠</m:t>
                      </m:r>
                      <m:sSup>
                        <m:e>
                          <m:r>
                            <a:rPr xmlns:a="http://schemas.openxmlformats.org/drawingml/2006/main" sz="1550" i="1">
                              <a:solidFill>
                                <a:srgbClr val="000000"/>
                              </a:solidFill>
                              <a:latin typeface="Cambria Math" panose="02040503050406030204" pitchFamily="18" charset="0"/>
                            </a:rPr>
                            <m:t>𝑠</m:t>
                          </m:r>
                        </m:e>
                        <m:sup>
                          <m:r>
                            <a:rPr xmlns:a="http://schemas.openxmlformats.org/drawingml/2006/main" sz="1550" i="1">
                              <a:solidFill>
                                <a:srgbClr val="000000"/>
                              </a:solidFill>
                              <a:latin typeface="Cambria Math" panose="02040503050406030204" pitchFamily="18" charset="0"/>
                            </a:rPr>
                            <m:t>′</m:t>
                          </m:r>
                        </m:sup>
                      </m:sSup>
                    </m:sub>
                  </m:sSub>
                  <m:d>
                    <m:dPr>
                      <m:ctrlPr>
                        <a:rPr xmlns:a="http://schemas.openxmlformats.org/drawingml/2006/main" sz="1550" i="1">
                          <a:solidFill>
                            <a:srgbClr val="000000"/>
                          </a:solidFill>
                          <a:latin typeface="Cambria Math" panose="02040503050406030204" pitchFamily="18" charset="0"/>
                        </a:rPr>
                      </m:ctrlPr>
                    </m:dPr>
                    <m:e>
                      <m:limUpp>
                        <m:e>
                          <m:r>
                            <a:rPr xmlns:a="http://schemas.openxmlformats.org/drawingml/2006/main" sz="1550" i="1">
                              <a:solidFill>
                                <a:srgbClr val="000000"/>
                              </a:solidFill>
                              <a:latin typeface="Cambria Math" panose="02040503050406030204" pitchFamily="18" charset="0"/>
                            </a:rPr>
                            <m:t>𝑥</m:t>
                          </m:r>
                        </m:e>
                        <m:lim>
                          <m:r>
                            <m:rPr>
                              <m:sty m:val="p"/>
                            </m:rPr>
                            <a:rPr xmlns:a="http://schemas.openxmlformats.org/drawingml/2006/main" sz="1550" i="1">
                              <a:solidFill>
                                <a:srgbClr val="000000"/>
                              </a:solidFill>
                              <a:latin typeface="Cambria Math" panose="02040503050406030204" pitchFamily="18" charset="0"/>
                            </a:rPr>
                            <m:t>¯</m:t>
                          </m:r>
                        </m:lim>
                      </m:limUpp>
                      <m:r>
                        <a:rPr xmlns:a="http://schemas.openxmlformats.org/drawingml/2006/main" sz="1550" i="1">
                          <a:solidFill>
                            <a:srgbClr val="000000"/>
                          </a:solidFill>
                          <a:latin typeface="Cambria Math" panose="02040503050406030204" pitchFamily="18" charset="0"/>
                        </a:rPr>
                        <m:t>,</m:t>
                      </m:r>
                      <m:r>
                        <a:rPr xmlns:a="http://schemas.openxmlformats.org/drawingml/2006/main" sz="1550" i="1">
                          <a:solidFill>
                            <a:srgbClr val="000000"/>
                          </a:solidFill>
                          <a:latin typeface="Cambria Math" panose="02040503050406030204" pitchFamily="18" charset="0"/>
                        </a:rPr>
                        <m:t/>
                      </m:r>
                      <m:limUpp>
                        <m:e>
                          <m:r>
                            <a:rPr xmlns:a="http://schemas.openxmlformats.org/drawingml/2006/main" sz="1550" i="1">
                              <a:solidFill>
                                <a:srgbClr val="000000"/>
                              </a:solidFill>
                              <a:latin typeface="Cambria Math" panose="02040503050406030204" pitchFamily="18" charset="0"/>
                            </a:rPr>
                            <m:t>𝑦</m:t>
                          </m:r>
                        </m:e>
                        <m:lim>
                          <m:r>
                            <m:rPr>
                              <m:sty m:val="p"/>
                            </m:rPr>
                            <a:rPr xmlns:a="http://schemas.openxmlformats.org/drawingml/2006/main" sz="1550" i="1">
                              <a:solidFill>
                                <a:srgbClr val="000000"/>
                              </a:solidFill>
                              <a:latin typeface="Cambria Math" panose="02040503050406030204" pitchFamily="18" charset="0"/>
                            </a:rPr>
                            <m:t>¯</m:t>
                          </m:r>
                        </m:lim>
                      </m:limUpp>
                    </m:e>
                  </m:d>
                  <m:r>
                    <a:rPr xmlns:a="http://schemas.openxmlformats.org/drawingml/2006/main" sz="1550" i="1">
                      <a:solidFill>
                        <a:srgbClr val="000000"/>
                      </a:solidFill>
                      <a:latin typeface="Cambria Math" panose="02040503050406030204" pitchFamily="18" charset="0"/>
                    </a:rPr>
                    <m:t>=</m:t>
                  </m:r>
                  <m:sSub>
                    <m:e>
                      <m:r>
                        <m:rPr>
                          <m:sty m:val="p"/>
                        </m:rPr>
                        <a:rPr xmlns:a="http://schemas.openxmlformats.org/drawingml/2006/main" sz="1550" i="1">
                          <a:solidFill>
                            <a:srgbClr val="000000"/>
                          </a:solidFill>
                          <a:latin typeface="Cambria Math" panose="02040503050406030204" pitchFamily="18" charset="0"/>
                        </a:rPr>
                        <m:t>Ψ</m:t>
                      </m:r>
                    </m:e>
                    <m:sub>
                      <m:r>
                        <a:rPr xmlns:a="http://schemas.openxmlformats.org/drawingml/2006/main" sz="1550" i="1">
                          <a:solidFill>
                            <a:srgbClr val="000000"/>
                          </a:solidFill>
                          <a:latin typeface="Cambria Math" panose="02040503050406030204" pitchFamily="18" charset="0"/>
                        </a:rPr>
                        <m:t>𝑠</m:t>
                      </m:r>
                    </m:sub>
                  </m:sSub>
                  <m:d>
                    <m:dPr>
                      <m:ctrlPr>
                        <a:rPr xmlns:a="http://schemas.openxmlformats.org/drawingml/2006/main" sz="1550" i="1">
                          <a:solidFill>
                            <a:srgbClr val="000000"/>
                          </a:solidFill>
                          <a:latin typeface="Cambria Math" panose="02040503050406030204" pitchFamily="18" charset="0"/>
                        </a:rPr>
                      </m:ctrlPr>
                    </m:dPr>
                    <m:e>
                      <m:limUpp>
                        <m:e>
                          <m:r>
                            <a:rPr xmlns:a="http://schemas.openxmlformats.org/drawingml/2006/main" sz="1550" i="1">
                              <a:solidFill>
                                <a:srgbClr val="000000"/>
                              </a:solidFill>
                              <a:latin typeface="Cambria Math" panose="02040503050406030204" pitchFamily="18" charset="0"/>
                            </a:rPr>
                            <m:t>𝑥</m:t>
                          </m:r>
                        </m:e>
                        <m:lim>
                          <m:r>
                            <m:rPr>
                              <m:sty m:val="p"/>
                            </m:rPr>
                            <a:rPr xmlns:a="http://schemas.openxmlformats.org/drawingml/2006/main" sz="1550" i="1">
                              <a:solidFill>
                                <a:srgbClr val="000000"/>
                              </a:solidFill>
                              <a:latin typeface="Cambria Math" panose="02040503050406030204" pitchFamily="18" charset="0"/>
                            </a:rPr>
                            <m:t>¯</m:t>
                          </m:r>
                        </m:lim>
                      </m:limUpp>
                    </m:e>
                  </m:d>
                  <m:sSub>
                    <m:e>
                      <m:r>
                        <a:rPr xmlns:a="http://schemas.openxmlformats.org/drawingml/2006/main" sz="1550" i="1">
                          <a:solidFill>
                            <a:srgbClr val="000000"/>
                          </a:solidFill>
                          <a:latin typeface="Cambria Math" panose="02040503050406030204" pitchFamily="18" charset="0"/>
                        </a:rPr>
                        <m:t>𝐺</m:t>
                      </m:r>
                    </m:e>
                    <m:sub>
                      <m:r>
                        <a:rPr xmlns:a="http://schemas.openxmlformats.org/drawingml/2006/main" sz="1550" i="1">
                          <a:solidFill>
                            <a:srgbClr val="000000"/>
                          </a:solidFill>
                          <a:latin typeface="Cambria Math" panose="02040503050406030204" pitchFamily="18" charset="0"/>
                        </a:rPr>
                        <m:t>𝑠</m:t>
                      </m:r>
                      <m:sSup>
                        <m:e>
                          <m:r>
                            <a:rPr xmlns:a="http://schemas.openxmlformats.org/drawingml/2006/main" sz="1550" i="1">
                              <a:solidFill>
                                <a:srgbClr val="000000"/>
                              </a:solidFill>
                              <a:latin typeface="Cambria Math" panose="02040503050406030204" pitchFamily="18" charset="0"/>
                            </a:rPr>
                            <m:t>𝑠</m:t>
                          </m:r>
                        </m:e>
                        <m:sup>
                          <m:r>
                            <a:rPr xmlns:a="http://schemas.openxmlformats.org/drawingml/2006/main" sz="1550" i="1">
                              <a:solidFill>
                                <a:srgbClr val="000000"/>
                              </a:solidFill>
                              <a:latin typeface="Cambria Math" panose="02040503050406030204" pitchFamily="18" charset="0"/>
                            </a:rPr>
                            <m:t>′</m:t>
                          </m:r>
                        </m:sup>
                      </m:sSup>
                    </m:sub>
                  </m:sSub>
                  <m:d>
                    <m:dPr>
                      <m:ctrlPr>
                        <a:rPr xmlns:a="http://schemas.openxmlformats.org/drawingml/2006/main" sz="1550" i="1">
                          <a:solidFill>
                            <a:srgbClr val="000000"/>
                          </a:solidFill>
                          <a:latin typeface="Cambria Math" panose="02040503050406030204" pitchFamily="18" charset="0"/>
                        </a:rPr>
                      </m:ctrlPr>
                    </m:dPr>
                    <m:e>
                      <m:limUpp>
                        <m:e>
                          <m:r>
                            <a:rPr xmlns:a="http://schemas.openxmlformats.org/drawingml/2006/main" sz="1550" i="1">
                              <a:solidFill>
                                <a:srgbClr val="000000"/>
                              </a:solidFill>
                              <a:latin typeface="Cambria Math" panose="02040503050406030204" pitchFamily="18" charset="0"/>
                            </a:rPr>
                            <m:t>𝑥</m:t>
                          </m:r>
                        </m:e>
                        <m:lim>
                          <m:r>
                            <m:rPr>
                              <m:sty m:val="p"/>
                            </m:rPr>
                            <a:rPr xmlns:a="http://schemas.openxmlformats.org/drawingml/2006/main" sz="1550" i="1">
                              <a:solidFill>
                                <a:srgbClr val="000000"/>
                              </a:solidFill>
                              <a:latin typeface="Cambria Math" panose="02040503050406030204" pitchFamily="18" charset="0"/>
                            </a:rPr>
                            <m:t>¯</m:t>
                          </m:r>
                        </m:lim>
                      </m:limUpp>
                      <m:r>
                        <a:rPr xmlns:a="http://schemas.openxmlformats.org/drawingml/2006/main" sz="1550" i="1">
                          <a:solidFill>
                            <a:srgbClr val="000000"/>
                          </a:solidFill>
                          <a:latin typeface="Cambria Math" panose="02040503050406030204" pitchFamily="18" charset="0"/>
                        </a:rPr>
                        <m:t>,</m:t>
                      </m:r>
                      <m:r>
                        <a:rPr xmlns:a="http://schemas.openxmlformats.org/drawingml/2006/main" sz="1550" i="1">
                          <a:solidFill>
                            <a:srgbClr val="000000"/>
                          </a:solidFill>
                          <a:latin typeface="Cambria Math" panose="02040503050406030204" pitchFamily="18" charset="0"/>
                        </a:rPr>
                        <m:t/>
                      </m:r>
                      <m:limUpp>
                        <m:e>
                          <m:r>
                            <a:rPr xmlns:a="http://schemas.openxmlformats.org/drawingml/2006/main" sz="1550" i="1">
                              <a:solidFill>
                                <a:srgbClr val="000000"/>
                              </a:solidFill>
                              <a:latin typeface="Cambria Math" panose="02040503050406030204" pitchFamily="18" charset="0"/>
                            </a:rPr>
                            <m:t>𝑦</m:t>
                          </m:r>
                        </m:e>
                        <m:lim>
                          <m:r>
                            <m:rPr>
                              <m:sty m:val="p"/>
                            </m:rPr>
                            <a:rPr xmlns:a="http://schemas.openxmlformats.org/drawingml/2006/main" sz="1550" i="1">
                              <a:solidFill>
                                <a:srgbClr val="000000"/>
                              </a:solidFill>
                              <a:latin typeface="Cambria Math" panose="02040503050406030204" pitchFamily="18" charset="0"/>
                            </a:rPr>
                            <m:t>¯</m:t>
                          </m:r>
                        </m:lim>
                      </m:limUpp>
                    </m:e>
                  </m:d>
                  <m:sSub>
                    <m:e>
                      <m:r>
                        <m:rPr>
                          <m:sty m:val="p"/>
                        </m:rPr>
                        <a:rPr xmlns:a="http://schemas.openxmlformats.org/drawingml/2006/main" sz="1550" i="1">
                          <a:solidFill>
                            <a:srgbClr val="000000"/>
                          </a:solidFill>
                          <a:latin typeface="Cambria Math" panose="02040503050406030204" pitchFamily="18" charset="0"/>
                        </a:rPr>
                        <m:t>Ψ</m:t>
                      </m:r>
                    </m:e>
                    <m:sub>
                      <m:sSup>
                        <m:e>
                          <m:r>
                            <a:rPr xmlns:a="http://schemas.openxmlformats.org/drawingml/2006/main" sz="1550" i="1">
                              <a:solidFill>
                                <a:srgbClr val="000000"/>
                              </a:solidFill>
                              <a:latin typeface="Cambria Math" panose="02040503050406030204" pitchFamily="18" charset="0"/>
                            </a:rPr>
                            <m:t>𝑠</m:t>
                          </m:r>
                        </m:e>
                        <m:sup>
                          <m:r>
                            <a:rPr xmlns:a="http://schemas.openxmlformats.org/drawingml/2006/main" sz="1550" i="1">
                              <a:solidFill>
                                <a:srgbClr val="000000"/>
                              </a:solidFill>
                              <a:latin typeface="Cambria Math" panose="02040503050406030204" pitchFamily="18" charset="0"/>
                            </a:rPr>
                            <m:t>′</m:t>
                          </m:r>
                        </m:sup>
                      </m:sSup>
                    </m:sub>
                  </m:sSub>
                  <m:r>
                    <a:rPr xmlns:a="http://schemas.openxmlformats.org/drawingml/2006/main" sz="1550" i="1">
                      <a:solidFill>
                        <a:srgbClr val="000000"/>
                      </a:solidFill>
                      <a:latin typeface="Cambria Math" panose="02040503050406030204" pitchFamily="18" charset="0"/>
                    </a:rPr>
                    <m:t>(</m:t>
                  </m:r>
                  <m:limUpp>
                    <m:e>
                      <m:r>
                        <a:rPr xmlns:a="http://schemas.openxmlformats.org/drawingml/2006/main" sz="1550" i="1">
                          <a:solidFill>
                            <a:srgbClr val="000000"/>
                          </a:solidFill>
                          <a:latin typeface="Cambria Math" panose="02040503050406030204" pitchFamily="18" charset="0"/>
                        </a:rPr>
                        <m:t>𝑦</m:t>
                      </m:r>
                    </m:e>
                    <m:lim>
                      <m:r>
                        <m:rPr>
                          <m:sty m:val="p"/>
                        </m:rPr>
                        <a:rPr xmlns:a="http://schemas.openxmlformats.org/drawingml/2006/main" sz="1550" i="1">
                          <a:solidFill>
                            <a:srgbClr val="000000"/>
                          </a:solidFill>
                          <a:latin typeface="Cambria Math" panose="02040503050406030204" pitchFamily="18" charset="0"/>
                        </a:rPr>
                        <m:t>¯</m:t>
                      </m:r>
                    </m:lim>
                  </m:limUpp>
                  <m:r>
                    <a:rPr xmlns:a="http://schemas.openxmlformats.org/drawingml/2006/main" sz="1550" i="1">
                      <a:solidFill>
                        <a:srgbClr val="000000"/>
                      </a:solidFill>
                      <a:latin typeface="Cambria Math" panose="02040503050406030204" pitchFamily="18" charset="0"/>
                    </a:rPr>
                    <m:t>)</m:t>
                  </m:r>
                </m:oMath>
              </m:oMathPara>
            </a14:m>
            <a:endParaRPr sz="1300"/>
          </a:p>
          <a:p>
            <a:pPr/>
            <a14:m>
              <m:oMathPara>
                <m:oMathParaPr>
                  <m:jc m:val="left"/>
                </m:oMathParaPr>
                <m:oMath>
                  <m:sSub>
                    <m:e>
                      <m:r>
                        <a:rPr xmlns:a="http://schemas.openxmlformats.org/drawingml/2006/main" sz="1350" i="1">
                          <a:solidFill>
                            <a:srgbClr val="000000"/>
                          </a:solidFill>
                          <a:latin typeface="Cambria Math" panose="02040503050406030204" pitchFamily="18" charset="0"/>
                        </a:rPr>
                        <m:t>𝐺</m:t>
                      </m:r>
                    </m:e>
                    <m:sub>
                      <m:r>
                        <a:rPr xmlns:a="http://schemas.openxmlformats.org/drawingml/2006/main" sz="1350" i="1">
                          <a:solidFill>
                            <a:srgbClr val="000000"/>
                          </a:solidFill>
                          <a:latin typeface="Cambria Math" panose="02040503050406030204" pitchFamily="18" charset="0"/>
                        </a:rPr>
                        <m:t>𝑠</m:t>
                      </m:r>
                      <m:sSup>
                        <m:e>
                          <m:r>
                            <a:rPr xmlns:a="http://schemas.openxmlformats.org/drawingml/2006/main" sz="1350" i="1">
                              <a:solidFill>
                                <a:srgbClr val="000000"/>
                              </a:solidFill>
                              <a:latin typeface="Cambria Math" panose="02040503050406030204" pitchFamily="18" charset="0"/>
                            </a:rPr>
                            <m:t>𝑠</m:t>
                          </m:r>
                        </m:e>
                        <m:sup>
                          <m:r>
                            <a:rPr xmlns:a="http://schemas.openxmlformats.org/drawingml/2006/main" sz="1350" i="1">
                              <a:solidFill>
                                <a:srgbClr val="000000"/>
                              </a:solidFill>
                              <a:latin typeface="Cambria Math" panose="02040503050406030204" pitchFamily="18" charset="0"/>
                            </a:rPr>
                            <m:t>′</m:t>
                          </m:r>
                        </m:sup>
                      </m:sSup>
                    </m:sub>
                  </m:sSub>
                  <m:d>
                    <m:dPr>
                      <m:ctrlPr>
                        <a:rPr xmlns:a="http://schemas.openxmlformats.org/drawingml/2006/main" sz="1350" i="1">
                          <a:solidFill>
                            <a:srgbClr val="000000"/>
                          </a:solidFill>
                          <a:latin typeface="Cambria Math" panose="02040503050406030204" pitchFamily="18" charset="0"/>
                        </a:rPr>
                      </m:ctrlPr>
                    </m:dPr>
                    <m:e>
                      <m:limUpp>
                        <m:e>
                          <m:r>
                            <a:rPr xmlns:a="http://schemas.openxmlformats.org/drawingml/2006/main" sz="1350" i="1">
                              <a:solidFill>
                                <a:srgbClr val="000000"/>
                              </a:solidFill>
                              <a:latin typeface="Cambria Math" panose="02040503050406030204" pitchFamily="18" charset="0"/>
                            </a:rPr>
                            <m:t>𝑥</m:t>
                          </m:r>
                        </m:e>
                        <m:lim>
                          <m:r>
                            <m:rPr>
                              <m:sty m:val="p"/>
                            </m:rPr>
                            <a:rPr xmlns:a="http://schemas.openxmlformats.org/drawingml/2006/main" sz="1350" i="1">
                              <a:solidFill>
                                <a:srgbClr val="000000"/>
                              </a:solidFill>
                              <a:latin typeface="Cambria Math" panose="02040503050406030204" pitchFamily="18" charset="0"/>
                            </a:rPr>
                            <m:t>¯</m:t>
                          </m:r>
                        </m:lim>
                      </m:limUpp>
                      <m:r>
                        <a:rPr xmlns:a="http://schemas.openxmlformats.org/drawingml/2006/main" sz="1350" i="1">
                          <a:solidFill>
                            <a:srgbClr val="000000"/>
                          </a:solidFill>
                          <a:latin typeface="Cambria Math" panose="02040503050406030204" pitchFamily="18" charset="0"/>
                        </a:rPr>
                        <m:t>,</m:t>
                      </m:r>
                      <m:r>
                        <a:rPr xmlns:a="http://schemas.openxmlformats.org/drawingml/2006/main" sz="1350" i="1">
                          <a:solidFill>
                            <a:srgbClr val="000000"/>
                          </a:solidFill>
                          <a:latin typeface="Cambria Math" panose="02040503050406030204" pitchFamily="18" charset="0"/>
                        </a:rPr>
                        <m:t/>
                      </m:r>
                      <m:limUpp>
                        <m:e>
                          <m:r>
                            <a:rPr xmlns:a="http://schemas.openxmlformats.org/drawingml/2006/main" sz="1350" i="1">
                              <a:solidFill>
                                <a:srgbClr val="000000"/>
                              </a:solidFill>
                              <a:latin typeface="Cambria Math" panose="02040503050406030204" pitchFamily="18" charset="0"/>
                            </a:rPr>
                            <m:t>𝑦</m:t>
                          </m:r>
                        </m:e>
                        <m:lim>
                          <m:r>
                            <m:rPr>
                              <m:sty m:val="p"/>
                            </m:rPr>
                            <a:rPr xmlns:a="http://schemas.openxmlformats.org/drawingml/2006/main" sz="1350" i="1">
                              <a:solidFill>
                                <a:srgbClr val="000000"/>
                              </a:solidFill>
                              <a:latin typeface="Cambria Math" panose="02040503050406030204" pitchFamily="18" charset="0"/>
                            </a:rPr>
                            <m:t>¯</m:t>
                          </m:r>
                        </m:lim>
                      </m:limUpp>
                    </m:e>
                  </m:d>
                  <m:r>
                    <a:rPr xmlns:a="http://schemas.openxmlformats.org/drawingml/2006/main" sz="1350" i="1">
                      <a:solidFill>
                        <a:srgbClr val="000000"/>
                      </a:solidFill>
                      <a:latin typeface="Cambria Math" panose="02040503050406030204" pitchFamily="18" charset="0"/>
                    </a:rPr>
                    <m:t>=</m:t>
                  </m:r>
                  <m:r>
                    <a:rPr xmlns:a="http://schemas.openxmlformats.org/drawingml/2006/main" sz="1350" i="1">
                      <a:solidFill>
                        <a:srgbClr val="000000"/>
                      </a:solidFill>
                      <a:latin typeface="Cambria Math" panose="02040503050406030204" pitchFamily="18" charset="0"/>
                    </a:rPr>
                    <m:t/>
                  </m:r>
                  <m:d>
                    <m:dPr>
                      <m:ctrlPr>
                        <a:rPr xmlns:a="http://schemas.openxmlformats.org/drawingml/2006/main" sz="1350" i="1">
                          <a:solidFill>
                            <a:srgbClr val="000000"/>
                          </a:solidFill>
                          <a:latin typeface="Cambria Math" panose="02040503050406030204" pitchFamily="18" charset="0"/>
                        </a:rPr>
                      </m:ctrlPr>
                      <m:begChr m:val="{"/>
                      <m:endChr m:val=""/>
                    </m:dPr>
                    <m:e>
                      <m:eqArr>
                        <m:eqArrPr>
                          <m:ctrlPr>
                            <a:rPr xmlns:a="http://schemas.openxmlformats.org/drawingml/2006/main" sz="1350" i="1">
                              <a:solidFill>
                                <a:srgbClr val="000000"/>
                              </a:solidFill>
                              <a:latin typeface="Cambria Math" panose="02040503050406030204" pitchFamily="18" charset="0"/>
                            </a:rPr>
                          </m:ctrlPr>
                        </m:eqArrPr>
                        <m:e>
                          <m:sSub>
                            <m:e>
                              <m:r>
                                <a:rPr xmlns:a="http://schemas.openxmlformats.org/drawingml/2006/main" sz="1350" i="1">
                                  <a:solidFill>
                                    <a:srgbClr val="000000"/>
                                  </a:solidFill>
                                  <a:latin typeface="Cambria Math" panose="02040503050406030204" pitchFamily="18" charset="0"/>
                                </a:rPr>
                                <m:t>𝐺</m:t>
                              </m:r>
                            </m:e>
                            <m:sub>
                              <m:r>
                                <a:rPr xmlns:a="http://schemas.openxmlformats.org/drawingml/2006/main" sz="1350" i="1">
                                  <a:solidFill>
                                    <a:srgbClr val="000000"/>
                                  </a:solidFill>
                                  <a:latin typeface="Cambria Math" panose="02040503050406030204" pitchFamily="18" charset="0"/>
                                </a:rPr>
                                <m:t>𝑠</m:t>
                              </m:r>
                              <m:sSup>
                                <m:e>
                                  <m:r>
                                    <a:rPr xmlns:a="http://schemas.openxmlformats.org/drawingml/2006/main" sz="1350" i="1">
                                      <a:solidFill>
                                        <a:srgbClr val="000000"/>
                                      </a:solidFill>
                                      <a:latin typeface="Cambria Math" panose="02040503050406030204" pitchFamily="18" charset="0"/>
                                    </a:rPr>
                                    <m:t>𝑠</m:t>
                                  </m:r>
                                </m:e>
                                <m:sup>
                                  <m:r>
                                    <a:rPr xmlns:a="http://schemas.openxmlformats.org/drawingml/2006/main" sz="1350" i="1">
                                      <a:solidFill>
                                        <a:srgbClr val="000000"/>
                                      </a:solidFill>
                                      <a:latin typeface="Cambria Math" panose="02040503050406030204" pitchFamily="18" charset="0"/>
                                    </a:rPr>
                                    <m:t>′</m:t>
                                  </m:r>
                                </m:sup>
                              </m:sSup>
                            </m:sub>
                          </m:sSub>
                          <m:r>
                            <a:rPr xmlns:a="http://schemas.openxmlformats.org/drawingml/2006/main" sz="1350" i="1">
                              <a:solidFill>
                                <a:srgbClr val="000000"/>
                              </a:solidFill>
                              <a:latin typeface="Cambria Math" panose="02040503050406030204" pitchFamily="18" charset="0"/>
                            </a:rPr>
                            <m:t>,</m:t>
                          </m:r>
                          <m:r>
                            <a:rPr xmlns:a="http://schemas.openxmlformats.org/drawingml/2006/main" sz="1350" i="1">
                              <a:solidFill>
                                <a:srgbClr val="000000"/>
                              </a:solidFill>
                              <a:latin typeface="Cambria Math" panose="02040503050406030204" pitchFamily="18" charset="0"/>
                            </a:rPr>
                            <m:t/>
                          </m:r>
                          <m:r>
                            <a:rPr xmlns:a="http://schemas.openxmlformats.org/drawingml/2006/main" sz="1350" i="1">
                              <a:solidFill>
                                <a:srgbClr val="000000"/>
                              </a:solidFill>
                              <a:latin typeface="Cambria Math" panose="02040503050406030204" pitchFamily="18" charset="0"/>
                            </a:rPr>
                            <m:t>е</m:t>
                          </m:r>
                          <m:r>
                            <a:rPr xmlns:a="http://schemas.openxmlformats.org/drawingml/2006/main" sz="1350" i="1">
                              <a:solidFill>
                                <a:srgbClr val="000000"/>
                              </a:solidFill>
                              <a:latin typeface="Cambria Math" panose="02040503050406030204" pitchFamily="18" charset="0"/>
                            </a:rPr>
                            <m:t>с</m:t>
                          </m:r>
                          <m:r>
                            <a:rPr xmlns:a="http://schemas.openxmlformats.org/drawingml/2006/main" sz="1350" i="1">
                              <a:solidFill>
                                <a:srgbClr val="000000"/>
                              </a:solidFill>
                              <a:latin typeface="Cambria Math" panose="02040503050406030204" pitchFamily="18" charset="0"/>
                            </a:rPr>
                            <m:t>л</m:t>
                          </m:r>
                          <m:r>
                            <a:rPr xmlns:a="http://schemas.openxmlformats.org/drawingml/2006/main" sz="1350" i="1">
                              <a:solidFill>
                                <a:srgbClr val="000000"/>
                              </a:solidFill>
                              <a:latin typeface="Cambria Math" panose="02040503050406030204" pitchFamily="18" charset="0"/>
                            </a:rPr>
                            <m:t>и</m:t>
                          </m:r>
                          <m:r>
                            <a:rPr xmlns:a="http://schemas.openxmlformats.org/drawingml/2006/main" sz="1350" i="1">
                              <a:solidFill>
                                <a:srgbClr val="000000"/>
                              </a:solidFill>
                              <a:latin typeface="Cambria Math" panose="02040503050406030204" pitchFamily="18" charset="0"/>
                            </a:rPr>
                            <m:t/>
                          </m:r>
                          <m:d>
                            <m:dPr>
                              <m:ctrlPr>
                                <a:rPr xmlns:a="http://schemas.openxmlformats.org/drawingml/2006/main" sz="1350" i="1">
                                  <a:solidFill>
                                    <a:srgbClr val="000000"/>
                                  </a:solidFill>
                                  <a:latin typeface="Cambria Math" panose="02040503050406030204" pitchFamily="18" charset="0"/>
                                </a:rPr>
                              </m:ctrlPr>
                              <m:begChr m:val="|"/>
                              <m:endChr m:val="|"/>
                            </m:dPr>
                            <m:e>
                              <m:limUpp>
                                <m:e>
                                  <m:r>
                                    <a:rPr xmlns:a="http://schemas.openxmlformats.org/drawingml/2006/main" sz="1350" i="1">
                                      <a:solidFill>
                                        <a:srgbClr val="000000"/>
                                      </a:solidFill>
                                      <a:latin typeface="Cambria Math" panose="02040503050406030204" pitchFamily="18" charset="0"/>
                                    </a:rPr>
                                    <m:t>𝑦</m:t>
                                  </m:r>
                                </m:e>
                                <m:lim>
                                  <m:r>
                                    <m:rPr>
                                      <m:sty m:val="p"/>
                                    </m:rPr>
                                    <a:rPr xmlns:a="http://schemas.openxmlformats.org/drawingml/2006/main" sz="1350" i="1">
                                      <a:solidFill>
                                        <a:srgbClr val="000000"/>
                                      </a:solidFill>
                                      <a:latin typeface="Cambria Math" panose="02040503050406030204" pitchFamily="18" charset="0"/>
                                    </a:rPr>
                                    <m:t>¯</m:t>
                                  </m:r>
                                </m:lim>
                              </m:limUpp>
                              <m:r>
                                <a:rPr xmlns:a="http://schemas.openxmlformats.org/drawingml/2006/main" sz="1350" i="1">
                                  <a:solidFill>
                                    <a:srgbClr val="000000"/>
                                  </a:solidFill>
                                  <a:latin typeface="Cambria Math" panose="02040503050406030204" pitchFamily="18" charset="0"/>
                                </a:rPr>
                                <m:t>−</m:t>
                              </m:r>
                              <m:limUpp>
                                <m:e>
                                  <m:r>
                                    <a:rPr xmlns:a="http://schemas.openxmlformats.org/drawingml/2006/main" sz="1350" i="1">
                                      <a:solidFill>
                                        <a:srgbClr val="000000"/>
                                      </a:solidFill>
                                      <a:latin typeface="Cambria Math" panose="02040503050406030204" pitchFamily="18" charset="0"/>
                                    </a:rPr>
                                    <m:t>𝑥</m:t>
                                  </m:r>
                                </m:e>
                                <m:lim>
                                  <m:r>
                                    <m:rPr>
                                      <m:sty m:val="p"/>
                                    </m:rPr>
                                    <a:rPr xmlns:a="http://schemas.openxmlformats.org/drawingml/2006/main" sz="1350" i="1">
                                      <a:solidFill>
                                        <a:srgbClr val="000000"/>
                                      </a:solidFill>
                                      <a:latin typeface="Cambria Math" panose="02040503050406030204" pitchFamily="18" charset="0"/>
                                    </a:rPr>
                                    <m:t>¯</m:t>
                                  </m:r>
                                </m:lim>
                              </m:limUpp>
                            </m:e>
                          </m:d>
                          <m:r>
                            <a:rPr xmlns:a="http://schemas.openxmlformats.org/drawingml/2006/main" sz="1350" i="1">
                              <a:solidFill>
                                <a:srgbClr val="000000"/>
                              </a:solidFill>
                              <a:latin typeface="Cambria Math" panose="02040503050406030204" pitchFamily="18" charset="0"/>
                            </a:rPr>
                            <m:t>&lt;</m:t>
                          </m:r>
                          <m:sSub>
                            <m:e>
                              <m:r>
                                <a:rPr xmlns:a="http://schemas.openxmlformats.org/drawingml/2006/main" sz="1350" i="1">
                                  <a:solidFill>
                                    <a:srgbClr val="000000"/>
                                  </a:solidFill>
                                  <a:latin typeface="Cambria Math" panose="02040503050406030204" pitchFamily="18" charset="0"/>
                                </a:rPr>
                                <m:t>𝑐</m:t>
                              </m:r>
                            </m:e>
                            <m:sub>
                              <m:r>
                                <a:rPr xmlns:a="http://schemas.openxmlformats.org/drawingml/2006/main" sz="1350" i="1">
                                  <a:solidFill>
                                    <a:srgbClr val="000000"/>
                                  </a:solidFill>
                                  <a:latin typeface="Cambria Math" panose="02040503050406030204" pitchFamily="18" charset="0"/>
                                </a:rPr>
                                <m:t>𝑚</m:t>
                              </m:r>
                              <m:r>
                                <a:rPr xmlns:a="http://schemas.openxmlformats.org/drawingml/2006/main" sz="1350" i="1">
                                  <a:solidFill>
                                    <a:srgbClr val="000000"/>
                                  </a:solidFill>
                                  <a:latin typeface="Cambria Math" panose="02040503050406030204" pitchFamily="18" charset="0"/>
                                </a:rPr>
                                <m:t>𝑎</m:t>
                              </m:r>
                              <m:r>
                                <a:rPr xmlns:a="http://schemas.openxmlformats.org/drawingml/2006/main" sz="1350" i="1">
                                  <a:solidFill>
                                    <a:srgbClr val="000000"/>
                                  </a:solidFill>
                                  <a:latin typeface="Cambria Math" panose="02040503050406030204" pitchFamily="18" charset="0"/>
                                </a:rPr>
                                <m:t>𝑥</m:t>
                              </m:r>
                            </m:sub>
                          </m:sSub>
                        </m:e>
                        <m:e>
                          <m:r>
                            <a:rPr xmlns:a="http://schemas.openxmlformats.org/drawingml/2006/main" sz="1350" i="1">
                              <a:solidFill>
                                <a:srgbClr val="000000"/>
                              </a:solidFill>
                              <a:latin typeface="Cambria Math" panose="02040503050406030204" pitchFamily="18" charset="0"/>
                            </a:rPr>
                            <m:t>0,</m:t>
                          </m:r>
                          <m:r>
                            <a:rPr xmlns:a="http://schemas.openxmlformats.org/drawingml/2006/main" sz="1350" i="1">
                              <a:solidFill>
                                <a:srgbClr val="000000"/>
                              </a:solidFill>
                              <a:latin typeface="Cambria Math" panose="02040503050406030204" pitchFamily="18" charset="0"/>
                            </a:rPr>
                            <m:t/>
                          </m:r>
                          <m:r>
                            <a:rPr xmlns:a="http://schemas.openxmlformats.org/drawingml/2006/main" sz="1350" i="1">
                              <a:solidFill>
                                <a:srgbClr val="000000"/>
                              </a:solidFill>
                              <a:latin typeface="Cambria Math" panose="02040503050406030204" pitchFamily="18" charset="0"/>
                            </a:rPr>
                            <m:t>и</m:t>
                          </m:r>
                          <m:r>
                            <a:rPr xmlns:a="http://schemas.openxmlformats.org/drawingml/2006/main" sz="1350" i="1">
                              <a:solidFill>
                                <a:srgbClr val="000000"/>
                              </a:solidFill>
                              <a:latin typeface="Cambria Math" panose="02040503050406030204" pitchFamily="18" charset="0"/>
                            </a:rPr>
                            <m:t>н</m:t>
                          </m:r>
                          <m:r>
                            <a:rPr xmlns:a="http://schemas.openxmlformats.org/drawingml/2006/main" sz="1350" i="1">
                              <a:solidFill>
                                <a:srgbClr val="000000"/>
                              </a:solidFill>
                              <a:latin typeface="Cambria Math" panose="02040503050406030204" pitchFamily="18" charset="0"/>
                            </a:rPr>
                            <m:t>а</m:t>
                          </m:r>
                          <m:r>
                            <a:rPr xmlns:a="http://schemas.openxmlformats.org/drawingml/2006/main" sz="1350" i="1">
                              <a:solidFill>
                                <a:srgbClr val="000000"/>
                              </a:solidFill>
                              <a:latin typeface="Cambria Math" panose="02040503050406030204" pitchFamily="18" charset="0"/>
                            </a:rPr>
                            <m:t>ч</m:t>
                          </m:r>
                          <m:r>
                            <a:rPr xmlns:a="http://schemas.openxmlformats.org/drawingml/2006/main" sz="1350" i="1">
                              <a:solidFill>
                                <a:srgbClr val="000000"/>
                              </a:solidFill>
                              <a:latin typeface="Cambria Math" panose="02040503050406030204" pitchFamily="18" charset="0"/>
                            </a:rPr>
                            <m:t>е</m:t>
                          </m:r>
                        </m:e>
                      </m:eqArr>
                    </m:e>
                  </m:d>
                </m:oMath>
              </m:oMathPara>
            </a14:m>
            <a:endParaRPr sz="1300"/>
          </a:p>
          <a:p>
            <a:pPr/>
            <a14:m>
              <m:oMathPara>
                <m:oMathParaPr>
                  <m:jc m:val="left"/>
                </m:oMathParaPr>
                <m:oMath>
                  <m:r>
                    <m:rPr>
                      <m:sty m:val="p"/>
                    </m:rPr>
                    <a:rPr xmlns:a="http://schemas.openxmlformats.org/drawingml/2006/main" sz="1500" i="1">
                      <a:solidFill>
                        <a:srgbClr val="000000"/>
                      </a:solidFill>
                      <a:latin typeface="Cambria Math" panose="02040503050406030204" pitchFamily="18" charset="0"/>
                    </a:rPr>
                    <m:t>Ψ</m:t>
                  </m:r>
                  <m:d>
                    <m:dPr>
                      <m:ctrlPr>
                        <a:rPr xmlns:a="http://schemas.openxmlformats.org/drawingml/2006/main" sz="1500" i="1">
                          <a:solidFill>
                            <a:srgbClr val="000000"/>
                          </a:solidFill>
                          <a:latin typeface="Cambria Math" panose="02040503050406030204" pitchFamily="18" charset="0"/>
                        </a:rPr>
                      </m:ctrlPr>
                    </m:dPr>
                    <m:e>
                      <m:limUpp>
                        <m:e>
                          <m:r>
                            <a:rPr xmlns:a="http://schemas.openxmlformats.org/drawingml/2006/main" sz="1500" i="1">
                              <a:solidFill>
                                <a:srgbClr val="000000"/>
                              </a:solidFill>
                              <a:latin typeface="Cambria Math" panose="02040503050406030204" pitchFamily="18" charset="0"/>
                            </a:rPr>
                            <m:t>𝑥</m:t>
                          </m:r>
                        </m:e>
                        <m:lim>
                          <m:r>
                            <m:rPr>
                              <m:sty m:val="p"/>
                            </m:rPr>
                            <a:rPr xmlns:a="http://schemas.openxmlformats.org/drawingml/2006/main" sz="1500" i="1">
                              <a:solidFill>
                                <a:srgbClr val="000000"/>
                              </a:solidFill>
                              <a:latin typeface="Cambria Math" panose="02040503050406030204" pitchFamily="18" charset="0"/>
                            </a:rPr>
                            <m:t>¯</m:t>
                          </m:r>
                        </m:lim>
                      </m:limUpp>
                    </m:e>
                  </m:d>
                  <m:r>
                    <a:rPr xmlns:a="http://schemas.openxmlformats.org/drawingml/2006/main" sz="1500" i="1">
                      <a:solidFill>
                        <a:srgbClr val="000000"/>
                      </a:solidFill>
                      <a:latin typeface="Cambria Math" panose="02040503050406030204" pitchFamily="18" charset="0"/>
                    </a:rPr>
                    <m:t>=</m:t>
                  </m:r>
                  <m:r>
                    <m:rPr>
                      <m:sty m:val="p"/>
                    </m:rPr>
                    <a:rPr xmlns:a="http://schemas.openxmlformats.org/drawingml/2006/main" sz="1500" i="1">
                      <a:solidFill>
                        <a:srgbClr val="000000"/>
                      </a:solidFill>
                      <a:latin typeface="Cambria Math" panose="02040503050406030204" pitchFamily="18" charset="0"/>
                    </a:rPr>
                    <m:t>Ψ</m:t>
                  </m:r>
                  <m:r>
                    <a:rPr xmlns:a="http://schemas.openxmlformats.org/drawingml/2006/main" sz="1500" i="1">
                      <a:solidFill>
                        <a:srgbClr val="000000"/>
                      </a:solidFill>
                      <a:latin typeface="Cambria Math" panose="02040503050406030204" pitchFamily="18" charset="0"/>
                    </a:rPr>
                    <m:t>(</m:t>
                  </m:r>
                  <m:r>
                    <a:rPr xmlns:a="http://schemas.openxmlformats.org/drawingml/2006/main" sz="1500" i="1">
                      <a:solidFill>
                        <a:srgbClr val="000000"/>
                      </a:solidFill>
                      <a:latin typeface="Cambria Math" panose="02040503050406030204" pitchFamily="18" charset="0"/>
                    </a:rPr>
                    <m:t>𝜌</m:t>
                  </m:r>
                  <m:r>
                    <a:rPr xmlns:a="http://schemas.openxmlformats.org/drawingml/2006/main" sz="1500" i="1">
                      <a:solidFill>
                        <a:srgbClr val="000000"/>
                      </a:solidFill>
                      <a:latin typeface="Cambria Math" panose="02040503050406030204" pitchFamily="18" charset="0"/>
                    </a:rPr>
                    <m:t>(</m:t>
                  </m:r>
                  <m:limUpp>
                    <m:e>
                      <m:r>
                        <a:rPr xmlns:a="http://schemas.openxmlformats.org/drawingml/2006/main" sz="1500" i="1">
                          <a:solidFill>
                            <a:srgbClr val="000000"/>
                          </a:solidFill>
                          <a:latin typeface="Cambria Math" panose="02040503050406030204" pitchFamily="18" charset="0"/>
                        </a:rPr>
                        <m:t>𝑥</m:t>
                      </m:r>
                    </m:e>
                    <m:lim>
                      <m:r>
                        <m:rPr>
                          <m:sty m:val="p"/>
                        </m:rPr>
                        <a:rPr xmlns:a="http://schemas.openxmlformats.org/drawingml/2006/main" sz="1500" i="1">
                          <a:solidFill>
                            <a:srgbClr val="000000"/>
                          </a:solidFill>
                          <a:latin typeface="Cambria Math" panose="02040503050406030204" pitchFamily="18" charset="0"/>
                        </a:rPr>
                        <m:t>¯</m:t>
                      </m:r>
                    </m:lim>
                  </m:limUpp>
                  <m:sSub>
                    <m:e>
                      <m:r>
                        <a:rPr xmlns:a="http://schemas.openxmlformats.org/drawingml/2006/main" sz="1500" i="1">
                          <a:solidFill>
                            <a:srgbClr val="000000"/>
                          </a:solidFill>
                          <a:latin typeface="Cambria Math" panose="02040503050406030204" pitchFamily="18" charset="0"/>
                        </a:rPr>
                        <m:t>)</m:t>
                      </m:r>
                      <m:r>
                        <a:rPr xmlns:a="http://schemas.openxmlformats.org/drawingml/2006/main" sz="1500" i="1">
                          <a:solidFill>
                            <a:srgbClr val="000000"/>
                          </a:solidFill>
                          <a:latin typeface="Cambria Math" panose="02040503050406030204" pitchFamily="18" charset="0"/>
                        </a:rPr>
                        <m:t>)</m:t>
                      </m:r>
                      <m:r>
                        <a:rPr xmlns:a="http://schemas.openxmlformats.org/drawingml/2006/main" sz="1500" i="1">
                          <a:solidFill>
                            <a:srgbClr val="000000"/>
                          </a:solidFill>
                          <a:latin typeface="Cambria Math" panose="02040503050406030204" pitchFamily="18" charset="0"/>
                        </a:rPr>
                        <m:t>=</m:t>
                      </m:r>
                      <m:r>
                        <a:rPr xmlns:a="http://schemas.openxmlformats.org/drawingml/2006/main" sz="1500" i="1">
                          <a:solidFill>
                            <a:srgbClr val="000000"/>
                          </a:solidFill>
                          <a:latin typeface="Cambria Math" panose="02040503050406030204" pitchFamily="18" charset="0"/>
                        </a:rPr>
                        <m:t>𝜌</m:t>
                      </m:r>
                    </m:e>
                    <m:sub>
                      <m:r>
                        <a:rPr xmlns:a="http://schemas.openxmlformats.org/drawingml/2006/main" sz="1500" i="1">
                          <a:solidFill>
                            <a:srgbClr val="000000"/>
                          </a:solidFill>
                          <a:latin typeface="Cambria Math" panose="02040503050406030204" pitchFamily="18" charset="0"/>
                        </a:rPr>
                        <m:t>0</m:t>
                      </m:r>
                    </m:sub>
                  </m:sSub>
                  <m:r>
                    <a:rPr xmlns:a="http://schemas.openxmlformats.org/drawingml/2006/main" sz="1500" i="1">
                      <a:solidFill>
                        <a:srgbClr val="000000"/>
                      </a:solidFill>
                      <a:latin typeface="Cambria Math" panose="02040503050406030204" pitchFamily="18" charset="0"/>
                    </a:rPr>
                    <m:t>(</m:t>
                  </m:r>
                  <m:r>
                    <a:rPr xmlns:a="http://schemas.openxmlformats.org/drawingml/2006/main" sz="1500" i="1">
                      <a:solidFill>
                        <a:srgbClr val="000000"/>
                      </a:solidFill>
                      <a:latin typeface="Cambria Math" panose="02040503050406030204" pitchFamily="18" charset="0"/>
                    </a:rPr>
                    <m:t>1</m:t>
                  </m:r>
                  <m:r>
                    <a:rPr xmlns:a="http://schemas.openxmlformats.org/drawingml/2006/main" sz="1500" i="1">
                      <a:solidFill>
                        <a:srgbClr val="000000"/>
                      </a:solidFill>
                      <a:latin typeface="Cambria Math" panose="02040503050406030204" pitchFamily="18" charset="0"/>
                    </a:rPr>
                    <m:t>−</m:t>
                  </m:r>
                  <m:r>
                    <a:rPr xmlns:a="http://schemas.openxmlformats.org/drawingml/2006/main" sz="1500" i="1">
                      <a:solidFill>
                        <a:srgbClr val="000000"/>
                      </a:solidFill>
                      <a:latin typeface="Cambria Math" panose="02040503050406030204" pitchFamily="18" charset="0"/>
                    </a:rPr>
                    <m:t>𝑒</m:t>
                  </m:r>
                  <m:r>
                    <a:rPr xmlns:a="http://schemas.openxmlformats.org/drawingml/2006/main" sz="1500" i="1">
                      <a:solidFill>
                        <a:srgbClr val="000000"/>
                      </a:solidFill>
                      <a:latin typeface="Cambria Math" panose="02040503050406030204" pitchFamily="18" charset="0"/>
                    </a:rPr>
                    <m:t>^</m:t>
                  </m:r>
                  <m:r>
                    <a:rPr xmlns:a="http://schemas.openxmlformats.org/drawingml/2006/main" sz="1500" i="1">
                      <a:solidFill>
                        <a:srgbClr val="000000"/>
                      </a:solidFill>
                      <a:latin typeface="Cambria Math" panose="02040503050406030204" pitchFamily="18" charset="0"/>
                    </a:rPr>
                    <m:t>(</m:t>
                  </m:r>
                  <m:r>
                    <a:rPr xmlns:a="http://schemas.openxmlformats.org/drawingml/2006/main" sz="1500" i="1">
                      <a:solidFill>
                        <a:srgbClr val="000000"/>
                      </a:solidFill>
                      <a:latin typeface="Cambria Math" panose="02040503050406030204" pitchFamily="18" charset="0"/>
                    </a:rPr>
                    <m:t>−</m:t>
                  </m:r>
                  <m:r>
                    <a:rPr xmlns:a="http://schemas.openxmlformats.org/drawingml/2006/main" sz="1500" i="1">
                      <a:solidFill>
                        <a:srgbClr val="000000"/>
                      </a:solidFill>
                      <a:latin typeface="Cambria Math" panose="02040503050406030204" pitchFamily="18" charset="0"/>
                    </a:rPr>
                    <m:t>𝜌</m:t>
                  </m:r>
                  <m:r>
                    <a:rPr xmlns:a="http://schemas.openxmlformats.org/drawingml/2006/main" sz="1500" i="1">
                      <a:solidFill>
                        <a:srgbClr val="000000"/>
                      </a:solidFill>
                      <a:latin typeface="Cambria Math" panose="02040503050406030204" pitchFamily="18" charset="0"/>
                    </a:rPr>
                    <m:t>/</m:t>
                  </m:r>
                  <m:sSub>
                    <m:e>
                      <m:r>
                        <a:rPr xmlns:a="http://schemas.openxmlformats.org/drawingml/2006/main" sz="1500" i="1">
                          <a:solidFill>
                            <a:srgbClr val="000000"/>
                          </a:solidFill>
                          <a:latin typeface="Cambria Math" panose="02040503050406030204" pitchFamily="18" charset="0"/>
                        </a:rPr>
                        <m:t>𝜌</m:t>
                      </m:r>
                    </m:e>
                    <m:sub>
                      <m:r>
                        <a:rPr xmlns:a="http://schemas.openxmlformats.org/drawingml/2006/main" sz="1500" i="1">
                          <a:solidFill>
                            <a:srgbClr val="000000"/>
                          </a:solidFill>
                          <a:latin typeface="Cambria Math" panose="02040503050406030204" pitchFamily="18" charset="0"/>
                        </a:rPr>
                        <m:t>0</m:t>
                      </m:r>
                    </m:sub>
                  </m:sSub>
                  <m:r>
                    <a:rPr xmlns:a="http://schemas.openxmlformats.org/drawingml/2006/main" sz="1500" i="1">
                      <a:solidFill>
                        <a:srgbClr val="000000"/>
                      </a:solidFill>
                      <a:latin typeface="Cambria Math" panose="02040503050406030204" pitchFamily="18" charset="0"/>
                    </a:rPr>
                    <m:t>)</m:t>
                  </m:r>
                  <m:r>
                    <a:rPr xmlns:a="http://schemas.openxmlformats.org/drawingml/2006/main" sz="1500" i="1">
                      <a:solidFill>
                        <a:srgbClr val="000000"/>
                      </a:solidFill>
                      <a:latin typeface="Cambria Math" panose="02040503050406030204" pitchFamily="18" charset="0"/>
                    </a:rPr>
                    <m:t>)</m:t>
                  </m:r>
                </m:oMath>
              </m:oMathPara>
            </a14:m>
            <a:endParaRPr sz="1300"/>
          </a:p>
          <a:p>
            <a:pPr/>
            <a14:m>
              <m:oMathPara>
                <m:oMathParaPr>
                  <m:jc m:val="left"/>
                </m:oMathParaPr>
                <m:oMath>
                  <m:limUpp>
                    <m:e>
                      <m:r>
                        <a:rPr xmlns:a="http://schemas.openxmlformats.org/drawingml/2006/main" sz="1550" i="1">
                          <a:solidFill>
                            <a:srgbClr val="000000"/>
                          </a:solidFill>
                          <a:latin typeface="Cambria Math" panose="02040503050406030204" pitchFamily="18" charset="0"/>
                        </a:rPr>
                        <m:t>𝐹</m:t>
                      </m:r>
                    </m:e>
                    <m:lim>
                      <m:r>
                        <m:rPr>
                          <m:sty m:val="p"/>
                        </m:rPr>
                        <a:rPr xmlns:a="http://schemas.openxmlformats.org/drawingml/2006/main" sz="1550" i="1">
                          <a:solidFill>
                            <a:srgbClr val="000000"/>
                          </a:solidFill>
                          <a:latin typeface="Cambria Math" panose="02040503050406030204" pitchFamily="18" charset="0"/>
                        </a:rPr>
                        <m:t>→</m:t>
                      </m:r>
                    </m:lim>
                  </m:limUpp>
                  <m:r>
                    <a:rPr xmlns:a="http://schemas.openxmlformats.org/drawingml/2006/main" sz="1550" i="1">
                      <a:solidFill>
                        <a:srgbClr val="000000"/>
                      </a:solidFill>
                      <a:latin typeface="Cambria Math" panose="02040503050406030204" pitchFamily="18" charset="0"/>
                    </a:rPr>
                    <m:t>(</m:t>
                  </m:r>
                  <m:limUpp>
                    <m:e>
                      <m:r>
                        <a:rPr xmlns:a="http://schemas.openxmlformats.org/drawingml/2006/main" sz="1550" i="1">
                          <a:solidFill>
                            <a:srgbClr val="000000"/>
                          </a:solidFill>
                          <a:latin typeface="Cambria Math" panose="02040503050406030204" pitchFamily="18" charset="0"/>
                        </a:rPr>
                        <m:t>𝑥</m:t>
                      </m:r>
                    </m:e>
                    <m:lim>
                      <m:r>
                        <m:rPr>
                          <m:sty m:val="p"/>
                        </m:rPr>
                        <a:rPr xmlns:a="http://schemas.openxmlformats.org/drawingml/2006/main" sz="1550" i="1">
                          <a:solidFill>
                            <a:srgbClr val="000000"/>
                          </a:solidFill>
                          <a:latin typeface="Cambria Math" panose="02040503050406030204" pitchFamily="18" charset="0"/>
                        </a:rPr>
                        <m:t>¯</m:t>
                      </m:r>
                    </m:lim>
                  </m:limUpp>
                  <m:r>
                    <a:rPr xmlns:a="http://schemas.openxmlformats.org/drawingml/2006/main" sz="1550" i="1">
                      <a:solidFill>
                        <a:srgbClr val="000000"/>
                      </a:solidFill>
                      <a:latin typeface="Cambria Math" panose="02040503050406030204" pitchFamily="18" charset="0"/>
                    </a:rPr>
                    <m:t>,</m:t>
                  </m:r>
                  <m:r>
                    <a:rPr xmlns:a="http://schemas.openxmlformats.org/drawingml/2006/main" sz="1550" i="1">
                      <a:solidFill>
                        <a:srgbClr val="000000"/>
                      </a:solidFill>
                      <a:latin typeface="Cambria Math" panose="02040503050406030204" pitchFamily="18" charset="0"/>
                    </a:rPr>
                    <m:t/>
                  </m:r>
                  <m:r>
                    <a:rPr xmlns:a="http://schemas.openxmlformats.org/drawingml/2006/main" sz="1550" i="1">
                      <a:solidFill>
                        <a:srgbClr val="000000"/>
                      </a:solidFill>
                      <a:latin typeface="Cambria Math" panose="02040503050406030204" pitchFamily="18" charset="0"/>
                    </a:rPr>
                    <m:t>𝑡</m:t>
                  </m:r>
                  <m:r>
                    <a:rPr xmlns:a="http://schemas.openxmlformats.org/drawingml/2006/main" sz="1550" i="1">
                      <a:solidFill>
                        <a:srgbClr val="000000"/>
                      </a:solidFill>
                      <a:latin typeface="Cambria Math" panose="02040503050406030204" pitchFamily="18" charset="0"/>
                    </a:rPr>
                    <m:t>)</m:t>
                  </m:r>
                  <m:r>
                    <a:rPr xmlns:a="http://schemas.openxmlformats.org/drawingml/2006/main" sz="1550" i="1">
                      <a:solidFill>
                        <a:srgbClr val="000000"/>
                      </a:solidFill>
                      <a:latin typeface="Cambria Math" panose="02040503050406030204" pitchFamily="18" charset="0"/>
                    </a:rPr>
                    <m:t>=</m:t>
                  </m:r>
                  <m:r>
                    <a:rPr xmlns:a="http://schemas.openxmlformats.org/drawingml/2006/main" sz="1550" i="1">
                      <a:solidFill>
                        <a:srgbClr val="000000"/>
                      </a:solidFill>
                      <a:latin typeface="Cambria Math" panose="02040503050406030204" pitchFamily="18" charset="0"/>
                    </a:rPr>
                    <m:t>𝐺</m:t>
                  </m:r>
                  <m:r>
                    <m:rPr>
                      <m:sty m:val="p"/>
                    </m:rPr>
                    <a:rPr xmlns:a="http://schemas.openxmlformats.org/drawingml/2006/main" sz="1550" i="1">
                      <a:solidFill>
                        <a:srgbClr val="000000"/>
                      </a:solidFill>
                      <a:latin typeface="Cambria Math" panose="02040503050406030204" pitchFamily="18" charset="0"/>
                    </a:rPr>
                    <m:t>Ψ</m:t>
                  </m:r>
                  <m:d>
                    <m:dPr>
                      <m:ctrlPr>
                        <a:rPr xmlns:a="http://schemas.openxmlformats.org/drawingml/2006/main" sz="1550" i="1">
                          <a:solidFill>
                            <a:srgbClr val="000000"/>
                          </a:solidFill>
                          <a:latin typeface="Cambria Math" panose="02040503050406030204" pitchFamily="18" charset="0"/>
                        </a:rPr>
                      </m:ctrlPr>
                    </m:dPr>
                    <m:e>
                      <m:limUpp>
                        <m:e>
                          <m:r>
                            <a:rPr xmlns:a="http://schemas.openxmlformats.org/drawingml/2006/main" sz="1550" i="1">
                              <a:solidFill>
                                <a:srgbClr val="000000"/>
                              </a:solidFill>
                              <a:latin typeface="Cambria Math" panose="02040503050406030204" pitchFamily="18" charset="0"/>
                            </a:rPr>
                            <m:t>𝑥</m:t>
                          </m:r>
                        </m:e>
                        <m:lim>
                          <m:r>
                            <m:rPr>
                              <m:sty m:val="p"/>
                            </m:rPr>
                            <a:rPr xmlns:a="http://schemas.openxmlformats.org/drawingml/2006/main" sz="1550" i="1">
                              <a:solidFill>
                                <a:srgbClr val="000000"/>
                              </a:solidFill>
                              <a:latin typeface="Cambria Math" panose="02040503050406030204" pitchFamily="18" charset="0"/>
                            </a:rPr>
                            <m:t>¯</m:t>
                          </m:r>
                        </m:lim>
                      </m:limUpp>
                      <m:r>
                        <a:rPr xmlns:a="http://schemas.openxmlformats.org/drawingml/2006/main" sz="1550" i="1">
                          <a:solidFill>
                            <a:srgbClr val="000000"/>
                          </a:solidFill>
                          <a:latin typeface="Cambria Math" panose="02040503050406030204" pitchFamily="18" charset="0"/>
                        </a:rPr>
                        <m:t>,</m:t>
                      </m:r>
                      <m:r>
                        <a:rPr xmlns:a="http://schemas.openxmlformats.org/drawingml/2006/main" sz="1550" i="1">
                          <a:solidFill>
                            <a:srgbClr val="000000"/>
                          </a:solidFill>
                          <a:latin typeface="Cambria Math" panose="02040503050406030204" pitchFamily="18" charset="0"/>
                        </a:rPr>
                        <m:t/>
                      </m:r>
                      <m:r>
                        <a:rPr xmlns:a="http://schemas.openxmlformats.org/drawingml/2006/main" sz="1550" i="1">
                          <a:solidFill>
                            <a:srgbClr val="000000"/>
                          </a:solidFill>
                          <a:latin typeface="Cambria Math" panose="02040503050406030204" pitchFamily="18" charset="0"/>
                        </a:rPr>
                        <m:t>𝑡</m:t>
                      </m:r>
                    </m:e>
                  </m:d>
                  <m:nary>
                    <m:naryPr>
                      <m:ctrlPr>
                        <a:rPr xmlns:a="http://schemas.openxmlformats.org/drawingml/2006/main" sz="1550" i="1">
                          <a:solidFill>
                            <a:srgbClr val="000000"/>
                          </a:solidFill>
                          <a:latin typeface="Cambria Math" panose="02040503050406030204" pitchFamily="18" charset="0"/>
                        </a:rPr>
                      </m:ctrlPr>
                      <m:chr m:val="∑"/>
                      <m:limLoc m:val="undOvr"/>
                      <m:grow m:val="0"/>
                      <m:subHide m:val="off"/>
                      <m:supHide m:val="on"/>
                    </m:naryPr>
                    <m:sub>
                      <m:r>
                        <a:rPr xmlns:a="http://schemas.openxmlformats.org/drawingml/2006/main" sz="1550" i="1">
                          <a:solidFill>
                            <a:srgbClr val="000000"/>
                          </a:solidFill>
                          <a:latin typeface="Cambria Math" panose="02040503050406030204" pitchFamily="18" charset="0"/>
                        </a:rPr>
                        <m:t>𝑖</m:t>
                      </m:r>
                    </m:sub>
                    <m:sup/>
                    <m:e>
                      <m:sSub>
                        <m:e>
                          <m:r>
                            <a:rPr xmlns:a="http://schemas.openxmlformats.org/drawingml/2006/main" sz="1550" i="1">
                              <a:solidFill>
                                <a:srgbClr val="000000"/>
                              </a:solidFill>
                              <a:latin typeface="Cambria Math" panose="02040503050406030204" pitchFamily="18" charset="0"/>
                            </a:rPr>
                            <m:t>𝑤</m:t>
                          </m:r>
                        </m:e>
                        <m:sub>
                          <m:r>
                            <a:rPr xmlns:a="http://schemas.openxmlformats.org/drawingml/2006/main" sz="1550" i="1">
                              <a:solidFill>
                                <a:srgbClr val="000000"/>
                              </a:solidFill>
                              <a:latin typeface="Cambria Math" panose="02040503050406030204" pitchFamily="18" charset="0"/>
                            </a:rPr>
                            <m:t>𝑖</m:t>
                          </m:r>
                        </m:sub>
                      </m:sSub>
                      <m:r>
                        <m:rPr>
                          <m:sty m:val="p"/>
                        </m:rPr>
                        <a:rPr xmlns:a="http://schemas.openxmlformats.org/drawingml/2006/main" sz="1550" i="1">
                          <a:solidFill>
                            <a:srgbClr val="000000"/>
                          </a:solidFill>
                          <a:latin typeface="Cambria Math" panose="02040503050406030204" pitchFamily="18" charset="0"/>
                        </a:rPr>
                        <m:t>Ψ</m:t>
                      </m:r>
                      <m:d>
                        <m:dPr>
                          <m:ctrlPr>
                            <a:rPr xmlns:a="http://schemas.openxmlformats.org/drawingml/2006/main" sz="1550" i="1">
                              <a:solidFill>
                                <a:srgbClr val="000000"/>
                              </a:solidFill>
                              <a:latin typeface="Cambria Math" panose="02040503050406030204" pitchFamily="18" charset="0"/>
                            </a:rPr>
                          </m:ctrlPr>
                        </m:dPr>
                        <m:e>
                          <m:limUpp>
                            <m:e>
                              <m:sSub>
                                <m:e>
                                  <m:r>
                                    <a:rPr xmlns:a="http://schemas.openxmlformats.org/drawingml/2006/main" sz="1550" i="1">
                                      <a:solidFill>
                                        <a:srgbClr val="000000"/>
                                      </a:solidFill>
                                      <a:latin typeface="Cambria Math" panose="02040503050406030204" pitchFamily="18" charset="0"/>
                                    </a:rPr>
                                    <m:t>𝑥</m:t>
                                  </m:r>
                                </m:e>
                                <m:sub>
                                  <m:r>
                                    <a:rPr xmlns:a="http://schemas.openxmlformats.org/drawingml/2006/main" sz="1550" i="1">
                                      <a:solidFill>
                                        <a:srgbClr val="000000"/>
                                      </a:solidFill>
                                      <a:latin typeface="Cambria Math" panose="02040503050406030204" pitchFamily="18" charset="0"/>
                                    </a:rPr>
                                    <m:t>𝑖</m:t>
                                  </m:r>
                                </m:sub>
                              </m:sSub>
                            </m:e>
                            <m:lim>
                              <m:r>
                                <m:rPr>
                                  <m:sty m:val="p"/>
                                </m:rPr>
                                <a:rPr xmlns:a="http://schemas.openxmlformats.org/drawingml/2006/main" sz="1550" i="1">
                                  <a:solidFill>
                                    <a:srgbClr val="000000"/>
                                  </a:solidFill>
                                  <a:latin typeface="Cambria Math" panose="02040503050406030204" pitchFamily="18" charset="0"/>
                                </a:rPr>
                                <m:t>¯</m:t>
                              </m:r>
                            </m:lim>
                          </m:limUpp>
                          <m:r>
                            <a:rPr xmlns:a="http://schemas.openxmlformats.org/drawingml/2006/main" sz="1550" i="1">
                              <a:solidFill>
                                <a:srgbClr val="000000"/>
                              </a:solidFill>
                              <a:latin typeface="Cambria Math" panose="02040503050406030204" pitchFamily="18" charset="0"/>
                            </a:rPr>
                            <m:t>,</m:t>
                          </m:r>
                          <m:r>
                            <a:rPr xmlns:a="http://schemas.openxmlformats.org/drawingml/2006/main" sz="1550" i="1">
                              <a:solidFill>
                                <a:srgbClr val="000000"/>
                              </a:solidFill>
                              <a:latin typeface="Cambria Math" panose="02040503050406030204" pitchFamily="18" charset="0"/>
                            </a:rPr>
                            <m:t/>
                          </m:r>
                          <m:r>
                            <a:rPr xmlns:a="http://schemas.openxmlformats.org/drawingml/2006/main" sz="1550" i="1">
                              <a:solidFill>
                                <a:srgbClr val="000000"/>
                              </a:solidFill>
                              <a:latin typeface="Cambria Math" panose="02040503050406030204" pitchFamily="18" charset="0"/>
                            </a:rPr>
                            <m:t>𝑡</m:t>
                          </m:r>
                        </m:e>
                      </m:d>
                      <m:r>
                        <a:rPr xmlns:a="http://schemas.openxmlformats.org/drawingml/2006/main" sz="1550" i="1">
                          <a:solidFill>
                            <a:srgbClr val="000000"/>
                          </a:solidFill>
                          <a:latin typeface="Cambria Math" panose="02040503050406030204" pitchFamily="18" charset="0"/>
                        </a:rPr>
                        <m:t/>
                      </m:r>
                      <m:limUpp>
                        <m:e>
                          <m:sSub>
                            <m:e>
                              <m:r>
                                <a:rPr xmlns:a="http://schemas.openxmlformats.org/drawingml/2006/main" sz="1550" i="1">
                                  <a:solidFill>
                                    <a:srgbClr val="000000"/>
                                  </a:solidFill>
                                  <a:latin typeface="Cambria Math" panose="02040503050406030204" pitchFamily="18" charset="0"/>
                                </a:rPr>
                                <m:t>𝑐</m:t>
                              </m:r>
                            </m:e>
                            <m:sub>
                              <m:r>
                                <a:rPr xmlns:a="http://schemas.openxmlformats.org/drawingml/2006/main" sz="1550" i="1">
                                  <a:solidFill>
                                    <a:srgbClr val="000000"/>
                                  </a:solidFill>
                                  <a:latin typeface="Cambria Math" panose="02040503050406030204" pitchFamily="18" charset="0"/>
                                </a:rPr>
                                <m:t>𝑖</m:t>
                              </m:r>
                            </m:sub>
                          </m:sSub>
                        </m:e>
                        <m:lim>
                          <m:r>
                            <m:rPr>
                              <m:sty m:val="p"/>
                            </m:rPr>
                            <a:rPr xmlns:a="http://schemas.openxmlformats.org/drawingml/2006/main" sz="1550" i="1">
                              <a:solidFill>
                                <a:srgbClr val="000000"/>
                              </a:solidFill>
                              <a:latin typeface="Cambria Math" panose="02040503050406030204" pitchFamily="18" charset="0"/>
                            </a:rPr>
                            <m:t>¯</m:t>
                          </m:r>
                        </m:lim>
                      </m:limUpp>
                    </m:e>
                  </m:nary>
                </m:oMath>
              </m:oMathPara>
            </a14:m>
            <a:endParaRPr sz="1300"/>
          </a:p>
        </p:txBody>
      </p:sp>
      <p:sp>
        <p:nvSpPr>
          <p:cNvPr id="204" name="TextBox 14"/>
          <p:cNvSpPr txBox="1"/>
          <p:nvPr/>
        </p:nvSpPr>
        <p:spPr>
          <a:xfrm>
            <a:off x="320705" y="4484861"/>
            <a:ext cx="3750062" cy="73800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400"/>
            </a:lvl1pPr>
          </a:lstStyle>
          <a:p>
            <a:pPr/>
            <a:r>
              <a:t>Gunstensen A. K. et al. Lattice Boltzmann model of immiscible fluids //Physical Review A. – 1991. – Т. 43. – №. 8. – С. 4320.</a:t>
            </a:r>
          </a:p>
        </p:txBody>
      </p:sp>
      <p:sp>
        <p:nvSpPr>
          <p:cNvPr id="205" name="Прямая соединительная линия 16"/>
          <p:cNvSpPr/>
          <p:nvPr/>
        </p:nvSpPr>
        <p:spPr>
          <a:xfrm>
            <a:off x="0" y="1419031"/>
            <a:ext cx="9144001" cy="1"/>
          </a:xfrm>
          <a:prstGeom prst="line">
            <a:avLst/>
          </a:prstGeom>
          <a:ln w="57150">
            <a:solidFill>
              <a:schemeClr val="accent1"/>
            </a:solidFill>
          </a:ln>
        </p:spPr>
        <p:txBody>
          <a:bodyPr lIns="45719" rIns="45719"/>
          <a:lstStyle/>
          <a:p>
            <a:pPr/>
          </a:p>
        </p:txBody>
      </p:sp>
      <p:sp>
        <p:nvSpPr>
          <p:cNvPr id="206" name="TextBox 17"/>
          <p:cNvSpPr txBox="1"/>
          <p:nvPr/>
        </p:nvSpPr>
        <p:spPr>
          <a:xfrm>
            <a:off x="5566172" y="4473561"/>
            <a:ext cx="3570236" cy="96660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400"/>
            </a:lvl1pPr>
          </a:lstStyle>
          <a:p>
            <a:pPr/>
            <a:r>
              <a:t>Shan X., Chen H. Lattice Boltzmann model for simulating flows with multiple phases and components //Physical Review E. – 1993. – Т. 47. – №. 3. – С. 1815.</a:t>
            </a:r>
          </a:p>
        </p:txBody>
      </p:sp>
      <p:sp>
        <p:nvSpPr>
          <p:cNvPr id="207" name="TextBox 18"/>
          <p:cNvSpPr txBox="1"/>
          <p:nvPr/>
        </p:nvSpPr>
        <p:spPr>
          <a:xfrm>
            <a:off x="3450659" y="5465124"/>
            <a:ext cx="5100186" cy="34561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900"/>
            </a:pPr>
            <a:r>
              <a:t>Osborne W. R. et al. lattice Boltzmann study of hydrodynamic spinodal decomposition Phys //Rev. Lett. – 1995. – </a:t>
            </a:r>
            <a:r>
              <a:t>Т. 75. – С. 4031-4.</a:t>
            </a:r>
          </a:p>
        </p:txBody>
      </p:sp>
      <p:sp>
        <p:nvSpPr>
          <p:cNvPr id="208" name="TextBox 19"/>
          <p:cNvSpPr txBox="1"/>
          <p:nvPr/>
        </p:nvSpPr>
        <p:spPr>
          <a:xfrm>
            <a:off x="473582" y="5365122"/>
            <a:ext cx="3400236" cy="33308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r>
              <a:t>Free-Energy Finite-Difference</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0" name="Номер слайда 3"/>
          <p:cNvSpPr txBox="1"/>
          <p:nvPr>
            <p:ph type="sldNum" sz="quarter" idx="2"/>
          </p:nvPr>
        </p:nvSpPr>
        <p:spPr>
          <a:xfrm>
            <a:off x="8240854" y="6528093"/>
            <a:ext cx="168509" cy="22851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11" name="Заголовок 1"/>
          <p:cNvSpPr txBox="1"/>
          <p:nvPr/>
        </p:nvSpPr>
        <p:spPr>
          <a:xfrm>
            <a:off x="834390" y="257582"/>
            <a:ext cx="7475220" cy="691755"/>
          </a:xfrm>
          <a:prstGeom prst="rect">
            <a:avLst/>
          </a:prstGeom>
          <a:ln w="12700">
            <a:miter lim="400000"/>
          </a:ln>
          <a:extLst>
            <a:ext uri="{C572A759-6A51-4108-AA02-DFA0A04FC94B}">
              <ma14:wrappingTextBoxFlag xmlns:ma14="http://schemas.microsoft.com/office/mac/drawingml/2011/main" val="1"/>
            </a:ext>
          </a:extLst>
        </p:spPr>
        <p:txBody>
          <a:bodyPr lIns="34290" tIns="34290" rIns="34290" bIns="34290" anchor="b">
            <a:normAutofit fontScale="100000" lnSpcReduction="0"/>
          </a:bodyPr>
          <a:lstStyle>
            <a:lvl1pPr defTabSz="914400">
              <a:lnSpc>
                <a:spcPct val="85000"/>
              </a:lnSpc>
              <a:defRPr spc="-100" sz="3300">
                <a:solidFill>
                  <a:srgbClr val="404040"/>
                </a:solidFill>
                <a:latin typeface="Calibri Light"/>
                <a:ea typeface="Calibri Light"/>
                <a:cs typeface="Calibri Light"/>
                <a:sym typeface="Calibri Light"/>
              </a:defRPr>
            </a:lvl1pPr>
          </a:lstStyle>
          <a:p>
            <a:pPr/>
            <a:r>
              <a:t>Моделирование многофазных жидкостей</a:t>
            </a:r>
          </a:p>
        </p:txBody>
      </p:sp>
      <p:sp>
        <p:nvSpPr>
          <p:cNvPr id="212" name="TextBox 5"/>
          <p:cNvSpPr txBox="1"/>
          <p:nvPr/>
        </p:nvSpPr>
        <p:spPr>
          <a:xfrm>
            <a:off x="-132608" y="1245956"/>
            <a:ext cx="4208538" cy="229972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14:m>
              <m:oMathPara>
                <m:oMathParaPr>
                  <m:jc m:val="left"/>
                </m:oMathParaPr>
                <m:oMath>
                  <m:sSub>
                    <m:e>
                      <m:r>
                        <a:rPr xmlns:a="http://schemas.openxmlformats.org/drawingml/2006/main" sz="2150" i="1">
                          <a:solidFill>
                            <a:srgbClr val="000000"/>
                          </a:solidFill>
                          <a:latin typeface="Cambria Math" panose="02040503050406030204" pitchFamily="18" charset="0"/>
                        </a:rPr>
                        <m:t>𝜔</m:t>
                      </m:r>
                    </m:e>
                    <m:sub>
                      <m:r>
                        <a:rPr xmlns:a="http://schemas.openxmlformats.org/drawingml/2006/main" sz="2150" i="1">
                          <a:solidFill>
                            <a:srgbClr val="000000"/>
                          </a:solidFill>
                          <a:latin typeface="Cambria Math" panose="02040503050406030204" pitchFamily="18" charset="0"/>
                        </a:rPr>
                        <m:t>1</m:t>
                      </m:r>
                    </m:sub>
                  </m:sSub>
                  <m:r>
                    <a:rPr xmlns:a="http://schemas.openxmlformats.org/drawingml/2006/main" sz="2150" i="1">
                      <a:solidFill>
                        <a:srgbClr val="000000"/>
                      </a:solidFill>
                      <a:latin typeface="Cambria Math" panose="02040503050406030204" pitchFamily="18" charset="0"/>
                    </a:rPr>
                    <m:t>=</m:t>
                  </m:r>
                  <m:r>
                    <a:rPr xmlns:a="http://schemas.openxmlformats.org/drawingml/2006/main" sz="2150" i="1">
                      <a:solidFill>
                        <a:srgbClr val="000000"/>
                      </a:solidFill>
                      <a:latin typeface="Cambria Math" panose="02040503050406030204" pitchFamily="18" charset="0"/>
                    </a:rPr>
                    <m:t>1,</m:t>
                  </m:r>
                  <m:r>
                    <a:rPr xmlns:a="http://schemas.openxmlformats.org/drawingml/2006/main" sz="2150" i="1">
                      <a:solidFill>
                        <a:srgbClr val="000000"/>
                      </a:solidFill>
                      <a:latin typeface="Cambria Math" panose="02040503050406030204" pitchFamily="18" charset="0"/>
                    </a:rPr>
                    <m:t/>
                  </m:r>
                  <m:sSub>
                    <m:e>
                      <m:r>
                        <a:rPr xmlns:a="http://schemas.openxmlformats.org/drawingml/2006/main" sz="2150" i="1">
                          <a:solidFill>
                            <a:srgbClr val="000000"/>
                          </a:solidFill>
                          <a:latin typeface="Cambria Math" panose="02040503050406030204" pitchFamily="18" charset="0"/>
                        </a:rPr>
                        <m:t>𝜔</m:t>
                      </m:r>
                    </m:e>
                    <m:sub>
                      <m:r>
                        <a:rPr xmlns:a="http://schemas.openxmlformats.org/drawingml/2006/main" sz="2150" i="1">
                          <a:solidFill>
                            <a:srgbClr val="000000"/>
                          </a:solidFill>
                          <a:latin typeface="Cambria Math" panose="02040503050406030204" pitchFamily="18" charset="0"/>
                        </a:rPr>
                        <m:t>2</m:t>
                      </m:r>
                    </m:sub>
                  </m:sSub>
                  <m:r>
                    <a:rPr xmlns:a="http://schemas.openxmlformats.org/drawingml/2006/main" sz="2150" i="1">
                      <a:solidFill>
                        <a:srgbClr val="000000"/>
                      </a:solidFill>
                      <a:latin typeface="Cambria Math" panose="02040503050406030204" pitchFamily="18" charset="0"/>
                    </a:rPr>
                    <m:t>=</m:t>
                  </m:r>
                  <m:r>
                    <a:rPr xmlns:a="http://schemas.openxmlformats.org/drawingml/2006/main" sz="2150" i="1">
                      <a:solidFill>
                        <a:srgbClr val="000000"/>
                      </a:solidFill>
                      <a:latin typeface="Cambria Math" panose="02040503050406030204" pitchFamily="18" charset="0"/>
                    </a:rPr>
                    <m:t>1,</m:t>
                  </m:r>
                  <m:r>
                    <a:rPr xmlns:a="http://schemas.openxmlformats.org/drawingml/2006/main" sz="2150" i="1">
                      <a:solidFill>
                        <a:srgbClr val="000000"/>
                      </a:solidFill>
                      <a:latin typeface="Cambria Math" panose="02040503050406030204" pitchFamily="18" charset="0"/>
                    </a:rPr>
                    <m:t/>
                  </m:r>
                  <m:sSub>
                    <m:e>
                      <m:r>
                        <a:rPr xmlns:a="http://schemas.openxmlformats.org/drawingml/2006/main" sz="2150" i="1">
                          <a:solidFill>
                            <a:srgbClr val="000000"/>
                          </a:solidFill>
                          <a:latin typeface="Cambria Math" panose="02040503050406030204" pitchFamily="18" charset="0"/>
                        </a:rPr>
                        <m:t>𝜈</m:t>
                      </m:r>
                    </m:e>
                    <m:sub>
                      <m:r>
                        <a:rPr xmlns:a="http://schemas.openxmlformats.org/drawingml/2006/main" sz="2150" i="1">
                          <a:solidFill>
                            <a:srgbClr val="000000"/>
                          </a:solidFill>
                          <a:latin typeface="Cambria Math" panose="02040503050406030204" pitchFamily="18" charset="0"/>
                        </a:rPr>
                        <m:t>1</m:t>
                      </m:r>
                    </m:sub>
                  </m:sSub>
                  <m:r>
                    <a:rPr xmlns:a="http://schemas.openxmlformats.org/drawingml/2006/main" sz="2150" i="1">
                      <a:solidFill>
                        <a:srgbClr val="000000"/>
                      </a:solidFill>
                      <a:latin typeface="Cambria Math" panose="02040503050406030204" pitchFamily="18" charset="0"/>
                    </a:rPr>
                    <m:t>=</m:t>
                  </m:r>
                  <m:sSub>
                    <m:e>
                      <m:r>
                        <a:rPr xmlns:a="http://schemas.openxmlformats.org/drawingml/2006/main" sz="2150" i="1">
                          <a:solidFill>
                            <a:srgbClr val="000000"/>
                          </a:solidFill>
                          <a:latin typeface="Cambria Math" panose="02040503050406030204" pitchFamily="18" charset="0"/>
                        </a:rPr>
                        <m:t>𝜈</m:t>
                      </m:r>
                    </m:e>
                    <m:sub>
                      <m:r>
                        <a:rPr xmlns:a="http://schemas.openxmlformats.org/drawingml/2006/main" sz="2150" i="1">
                          <a:solidFill>
                            <a:srgbClr val="000000"/>
                          </a:solidFill>
                          <a:latin typeface="Cambria Math" panose="02040503050406030204" pitchFamily="18" charset="0"/>
                        </a:rPr>
                        <m:t>2</m:t>
                      </m:r>
                    </m:sub>
                  </m:sSub>
                  <m:r>
                    <a:rPr xmlns:a="http://schemas.openxmlformats.org/drawingml/2006/main" sz="2150" i="1">
                      <a:solidFill>
                        <a:srgbClr val="000000"/>
                      </a:solidFill>
                      <a:latin typeface="Cambria Math" panose="02040503050406030204" pitchFamily="18" charset="0"/>
                    </a:rPr>
                    <m:t>=</m:t>
                  </m:r>
                  <m:r>
                    <a:rPr xmlns:a="http://schemas.openxmlformats.org/drawingml/2006/main" sz="2150" i="1">
                      <a:solidFill>
                        <a:srgbClr val="000000"/>
                      </a:solidFill>
                      <a:latin typeface="Cambria Math" panose="02040503050406030204" pitchFamily="18" charset="0"/>
                    </a:rPr>
                    <m:t>0.16</m:t>
                  </m:r>
                  <m:d>
                    <m:dPr>
                      <m:ctrlPr>
                        <a:rPr xmlns:a="http://schemas.openxmlformats.org/drawingml/2006/main" sz="2150" i="1">
                          <a:solidFill>
                            <a:srgbClr val="000000"/>
                          </a:solidFill>
                          <a:latin typeface="Cambria Math" panose="02040503050406030204" pitchFamily="18" charset="0"/>
                        </a:rPr>
                      </m:ctrlPr>
                    </m:dPr>
                    <m:e>
                      <m:r>
                        <a:rPr xmlns:a="http://schemas.openxmlformats.org/drawingml/2006/main" sz="2150" i="1">
                          <a:solidFill>
                            <a:srgbClr val="000000"/>
                          </a:solidFill>
                          <a:latin typeface="Cambria Math" panose="02040503050406030204" pitchFamily="18" charset="0"/>
                        </a:rPr>
                        <m:t>6</m:t>
                      </m:r>
                    </m:e>
                  </m:d>
                </m:oMath>
              </m:oMathPara>
            </a14:m>
            <a:endParaRPr sz="1600"/>
          </a:p>
          <a:p>
            <a:pPr>
              <a:defRPr sz="1600"/>
            </a:pPr>
          </a:p>
          <a:p>
            <a:pPr/>
            <a14:m>
              <m:oMathPara>
                <m:oMathParaPr>
                  <m:jc m:val="left"/>
                </m:oMathParaPr>
                <m:oMath>
                  <m:r>
                    <a:rPr xmlns:a="http://schemas.openxmlformats.org/drawingml/2006/main" sz="2000" i="1">
                      <a:solidFill>
                        <a:srgbClr val="000000"/>
                      </a:solidFill>
                      <a:latin typeface="Cambria Math" panose="02040503050406030204" pitchFamily="18" charset="0"/>
                    </a:rPr>
                    <m:t>𝐺</m:t>
                  </m:r>
                  <m:r>
                    <a:rPr xmlns:a="http://schemas.openxmlformats.org/drawingml/2006/main" sz="2000" i="1">
                      <a:solidFill>
                        <a:srgbClr val="000000"/>
                      </a:solidFill>
                      <a:latin typeface="Cambria Math" panose="02040503050406030204" pitchFamily="18" charset="0"/>
                    </a:rPr>
                    <m:t>=</m:t>
                  </m:r>
                  <m:r>
                    <a:rPr xmlns:a="http://schemas.openxmlformats.org/drawingml/2006/main" sz="2000" i="1">
                      <a:solidFill>
                        <a:srgbClr val="000000"/>
                      </a:solidFill>
                      <a:latin typeface="Cambria Math" panose="02040503050406030204" pitchFamily="18" charset="0"/>
                    </a:rPr>
                    <m:t>2.7</m:t>
                  </m:r>
                </m:oMath>
              </m:oMathPara>
            </a14:m>
            <a:endParaRPr sz="1600"/>
          </a:p>
          <a:p>
            <a:pPr/>
            <a14:m>
              <m:oMathPara>
                <m:oMathParaPr>
                  <m:jc m:val="left"/>
                </m:oMathParaPr>
                <m:oMath>
                  <m:sSub>
                    <m:e>
                      <m:r>
                        <a:rPr xmlns:a="http://schemas.openxmlformats.org/drawingml/2006/main" sz="1950" i="1">
                          <a:solidFill>
                            <a:srgbClr val="000000"/>
                          </a:solidFill>
                          <a:latin typeface="Cambria Math" panose="02040503050406030204" pitchFamily="18" charset="0"/>
                        </a:rPr>
                        <m:t>𝜌</m:t>
                      </m:r>
                    </m:e>
                    <m:sub>
                      <m:r>
                        <a:rPr xmlns:a="http://schemas.openxmlformats.org/drawingml/2006/main" sz="1950" i="1">
                          <a:solidFill>
                            <a:srgbClr val="000000"/>
                          </a:solidFill>
                          <a:latin typeface="Cambria Math" panose="02040503050406030204" pitchFamily="18" charset="0"/>
                        </a:rPr>
                        <m:t>1</m:t>
                      </m:r>
                    </m:sub>
                  </m:sSub>
                  <m:r>
                    <a:rPr xmlns:a="http://schemas.openxmlformats.org/drawingml/2006/main" sz="1950" i="1">
                      <a:solidFill>
                        <a:srgbClr val="000000"/>
                      </a:solidFill>
                      <a:latin typeface="Cambria Math" panose="02040503050406030204" pitchFamily="18" charset="0"/>
                    </a:rPr>
                    <m:t>=</m:t>
                  </m:r>
                  <m:d>
                    <m:dPr>
                      <m:ctrlPr>
                        <a:rPr xmlns:a="http://schemas.openxmlformats.org/drawingml/2006/main" sz="1950" i="1">
                          <a:solidFill>
                            <a:srgbClr val="000000"/>
                          </a:solidFill>
                          <a:latin typeface="Cambria Math" panose="02040503050406030204" pitchFamily="18" charset="0"/>
                        </a:rPr>
                      </m:ctrlPr>
                      <m:begChr m:val="{"/>
                      <m:endChr m:val=""/>
                    </m:dPr>
                    <m:e>
                      <m:eqArr>
                        <m:eqArrPr>
                          <m:ctrlPr>
                            <a:rPr xmlns:a="http://schemas.openxmlformats.org/drawingml/2006/main" sz="1950" i="1">
                              <a:solidFill>
                                <a:srgbClr val="000000"/>
                              </a:solidFill>
                              <a:latin typeface="Cambria Math" panose="02040503050406030204" pitchFamily="18" charset="0"/>
                            </a:rPr>
                          </m:ctrlPr>
                        </m:eqArrPr>
                        <m:e>
                          <m:r>
                            <a:rPr xmlns:a="http://schemas.openxmlformats.org/drawingml/2006/main" sz="1950" i="1">
                              <a:solidFill>
                                <a:srgbClr val="000000"/>
                              </a:solidFill>
                              <a:latin typeface="Cambria Math" panose="02040503050406030204" pitchFamily="18" charset="0"/>
                            </a:rPr>
                            <m:t>0</m:t>
                          </m:r>
                          <m:r>
                            <a:rPr xmlns:a="http://schemas.openxmlformats.org/drawingml/2006/main" sz="1950" i="1">
                              <a:solidFill>
                                <a:srgbClr val="000000"/>
                              </a:solidFill>
                              <a:latin typeface="Cambria Math" panose="02040503050406030204" pitchFamily="18" charset="0"/>
                            </a:rPr>
                            <m:t>,</m:t>
                          </m:r>
                          <m:r>
                            <a:rPr xmlns:a="http://schemas.openxmlformats.org/drawingml/2006/main" sz="1950" i="1">
                              <a:solidFill>
                                <a:srgbClr val="000000"/>
                              </a:solidFill>
                              <a:latin typeface="Cambria Math" panose="02040503050406030204" pitchFamily="18" charset="0"/>
                            </a:rPr>
                            <m:t/>
                          </m:r>
                          <m:r>
                            <a:rPr xmlns:a="http://schemas.openxmlformats.org/drawingml/2006/main" sz="1950" i="1">
                              <a:solidFill>
                                <a:srgbClr val="000000"/>
                              </a:solidFill>
                              <a:latin typeface="Cambria Math" panose="02040503050406030204" pitchFamily="18" charset="0"/>
                            </a:rPr>
                            <m:t>с</m:t>
                          </m:r>
                          <m:r>
                            <a:rPr xmlns:a="http://schemas.openxmlformats.org/drawingml/2006/main" sz="1950" i="1">
                              <a:solidFill>
                                <a:srgbClr val="000000"/>
                              </a:solidFill>
                              <a:latin typeface="Cambria Math" panose="02040503050406030204" pitchFamily="18" charset="0"/>
                            </a:rPr>
                            <m:t>н</m:t>
                          </m:r>
                          <m:r>
                            <a:rPr xmlns:a="http://schemas.openxmlformats.org/drawingml/2006/main" sz="1950" i="1">
                              <a:solidFill>
                                <a:srgbClr val="000000"/>
                              </a:solidFill>
                              <a:latin typeface="Cambria Math" panose="02040503050406030204" pitchFamily="18" charset="0"/>
                            </a:rPr>
                            <m:t>а</m:t>
                          </m:r>
                          <m:r>
                            <a:rPr xmlns:a="http://schemas.openxmlformats.org/drawingml/2006/main" sz="1950" i="1">
                              <a:solidFill>
                                <a:srgbClr val="000000"/>
                              </a:solidFill>
                              <a:latin typeface="Cambria Math" panose="02040503050406030204" pitchFamily="18" charset="0"/>
                            </a:rPr>
                            <m:t>р</m:t>
                          </m:r>
                          <m:r>
                            <a:rPr xmlns:a="http://schemas.openxmlformats.org/drawingml/2006/main" sz="1950" i="1">
                              <a:solidFill>
                                <a:srgbClr val="000000"/>
                              </a:solidFill>
                              <a:latin typeface="Cambria Math" panose="02040503050406030204" pitchFamily="18" charset="0"/>
                            </a:rPr>
                            <m:t>у</m:t>
                          </m:r>
                          <m:r>
                            <a:rPr xmlns:a="http://schemas.openxmlformats.org/drawingml/2006/main" sz="1950" i="1">
                              <a:solidFill>
                                <a:srgbClr val="000000"/>
                              </a:solidFill>
                              <a:latin typeface="Cambria Math" panose="02040503050406030204" pitchFamily="18" charset="0"/>
                            </a:rPr>
                            <m:t>ж</m:t>
                          </m:r>
                          <m:r>
                            <a:rPr xmlns:a="http://schemas.openxmlformats.org/drawingml/2006/main" sz="1950" i="1">
                              <a:solidFill>
                                <a:srgbClr val="000000"/>
                              </a:solidFill>
                              <a:latin typeface="Cambria Math" panose="02040503050406030204" pitchFamily="18" charset="0"/>
                            </a:rPr>
                            <m:t>и</m:t>
                          </m:r>
                          <m:r>
                            <a:rPr xmlns:a="http://schemas.openxmlformats.org/drawingml/2006/main" sz="1950" i="1">
                              <a:solidFill>
                                <a:srgbClr val="000000"/>
                              </a:solidFill>
                              <a:latin typeface="Cambria Math" panose="02040503050406030204" pitchFamily="18" charset="0"/>
                            </a:rPr>
                            <m:t/>
                          </m:r>
                          <m:r>
                            <a:rPr xmlns:a="http://schemas.openxmlformats.org/drawingml/2006/main" sz="1950" i="1">
                              <a:solidFill>
                                <a:srgbClr val="000000"/>
                              </a:solidFill>
                              <a:latin typeface="Cambria Math" panose="02040503050406030204" pitchFamily="18" charset="0"/>
                            </a:rPr>
                            <m:t>э</m:t>
                          </m:r>
                          <m:r>
                            <a:rPr xmlns:a="http://schemas.openxmlformats.org/drawingml/2006/main" sz="1950" i="1">
                              <a:solidFill>
                                <a:srgbClr val="000000"/>
                              </a:solidFill>
                              <a:latin typeface="Cambria Math" panose="02040503050406030204" pitchFamily="18" charset="0"/>
                            </a:rPr>
                            <m:t>л</m:t>
                          </m:r>
                          <m:r>
                            <a:rPr xmlns:a="http://schemas.openxmlformats.org/drawingml/2006/main" sz="1950" i="1">
                              <a:solidFill>
                                <a:srgbClr val="000000"/>
                              </a:solidFill>
                              <a:latin typeface="Cambria Math" panose="02040503050406030204" pitchFamily="18" charset="0"/>
                            </a:rPr>
                            <m:t>л</m:t>
                          </m:r>
                          <m:r>
                            <a:rPr xmlns:a="http://schemas.openxmlformats.org/drawingml/2006/main" sz="1950" i="1">
                              <a:solidFill>
                                <a:srgbClr val="000000"/>
                              </a:solidFill>
                              <a:latin typeface="Cambria Math" panose="02040503050406030204" pitchFamily="18" charset="0"/>
                            </a:rPr>
                            <m:t>и</m:t>
                          </m:r>
                          <m:r>
                            <a:rPr xmlns:a="http://schemas.openxmlformats.org/drawingml/2006/main" sz="1950" i="1">
                              <a:solidFill>
                                <a:srgbClr val="000000"/>
                              </a:solidFill>
                              <a:latin typeface="Cambria Math" panose="02040503050406030204" pitchFamily="18" charset="0"/>
                            </a:rPr>
                            <m:t>п</m:t>
                          </m:r>
                          <m:r>
                            <a:rPr xmlns:a="http://schemas.openxmlformats.org/drawingml/2006/main" sz="1950" i="1">
                              <a:solidFill>
                                <a:srgbClr val="000000"/>
                              </a:solidFill>
                              <a:latin typeface="Cambria Math" panose="02040503050406030204" pitchFamily="18" charset="0"/>
                            </a:rPr>
                            <m:t>с</m:t>
                          </m:r>
                          <m:r>
                            <a:rPr xmlns:a="http://schemas.openxmlformats.org/drawingml/2006/main" sz="1950" i="1">
                              <a:solidFill>
                                <a:srgbClr val="000000"/>
                              </a:solidFill>
                              <a:latin typeface="Cambria Math" panose="02040503050406030204" pitchFamily="18" charset="0"/>
                            </a:rPr>
                            <m:t>а</m:t>
                          </m:r>
                        </m:e>
                        <m:e>
                          <m:r>
                            <a:rPr xmlns:a="http://schemas.openxmlformats.org/drawingml/2006/main" sz="1950" i="1">
                              <a:solidFill>
                                <a:srgbClr val="000000"/>
                              </a:solidFill>
                              <a:latin typeface="Cambria Math" panose="02040503050406030204" pitchFamily="18" charset="0"/>
                            </a:rPr>
                            <m:t>1</m:t>
                          </m:r>
                          <m:r>
                            <a:rPr xmlns:a="http://schemas.openxmlformats.org/drawingml/2006/main" sz="1950" i="1">
                              <a:solidFill>
                                <a:srgbClr val="000000"/>
                              </a:solidFill>
                              <a:latin typeface="Cambria Math" panose="02040503050406030204" pitchFamily="18" charset="0"/>
                            </a:rPr>
                            <m:t>,</m:t>
                          </m:r>
                          <m:r>
                            <a:rPr xmlns:a="http://schemas.openxmlformats.org/drawingml/2006/main" sz="1950" i="1">
                              <a:solidFill>
                                <a:srgbClr val="000000"/>
                              </a:solidFill>
                              <a:latin typeface="Cambria Math" panose="02040503050406030204" pitchFamily="18" charset="0"/>
                            </a:rPr>
                            <m:t/>
                          </m:r>
                          <m:r>
                            <a:rPr xmlns:a="http://schemas.openxmlformats.org/drawingml/2006/main" sz="1950" i="1">
                              <a:solidFill>
                                <a:srgbClr val="000000"/>
                              </a:solidFill>
                              <a:latin typeface="Cambria Math" panose="02040503050406030204" pitchFamily="18" charset="0"/>
                            </a:rPr>
                            <m:t>в</m:t>
                          </m:r>
                          <m:r>
                            <a:rPr xmlns:a="http://schemas.openxmlformats.org/drawingml/2006/main" sz="1950" i="1">
                              <a:solidFill>
                                <a:srgbClr val="000000"/>
                              </a:solidFill>
                              <a:latin typeface="Cambria Math" panose="02040503050406030204" pitchFamily="18" charset="0"/>
                            </a:rPr>
                            <m:t>н</m:t>
                          </m:r>
                          <m:r>
                            <a:rPr xmlns:a="http://schemas.openxmlformats.org/drawingml/2006/main" sz="1950" i="1">
                              <a:solidFill>
                                <a:srgbClr val="000000"/>
                              </a:solidFill>
                              <a:latin typeface="Cambria Math" panose="02040503050406030204" pitchFamily="18" charset="0"/>
                            </a:rPr>
                            <m:t>у</m:t>
                          </m:r>
                          <m:r>
                            <a:rPr xmlns:a="http://schemas.openxmlformats.org/drawingml/2006/main" sz="1950" i="1">
                              <a:solidFill>
                                <a:srgbClr val="000000"/>
                              </a:solidFill>
                              <a:latin typeface="Cambria Math" panose="02040503050406030204" pitchFamily="18" charset="0"/>
                            </a:rPr>
                            <m:t>т</m:t>
                          </m:r>
                          <m:r>
                            <a:rPr xmlns:a="http://schemas.openxmlformats.org/drawingml/2006/main" sz="1950" i="1">
                              <a:solidFill>
                                <a:srgbClr val="000000"/>
                              </a:solidFill>
                              <a:latin typeface="Cambria Math" panose="02040503050406030204" pitchFamily="18" charset="0"/>
                            </a:rPr>
                            <m:t>р</m:t>
                          </m:r>
                          <m:r>
                            <a:rPr xmlns:a="http://schemas.openxmlformats.org/drawingml/2006/main" sz="1950" i="1">
                              <a:solidFill>
                                <a:srgbClr val="000000"/>
                              </a:solidFill>
                              <a:latin typeface="Cambria Math" panose="02040503050406030204" pitchFamily="18" charset="0"/>
                            </a:rPr>
                            <m:t>и</m:t>
                          </m:r>
                          <m:r>
                            <a:rPr xmlns:a="http://schemas.openxmlformats.org/drawingml/2006/main" sz="1950" i="1">
                              <a:solidFill>
                                <a:srgbClr val="000000"/>
                              </a:solidFill>
                              <a:latin typeface="Cambria Math" panose="02040503050406030204" pitchFamily="18" charset="0"/>
                            </a:rPr>
                            <m:t/>
                          </m:r>
                          <m:r>
                            <a:rPr xmlns:a="http://schemas.openxmlformats.org/drawingml/2006/main" sz="1950" i="1">
                              <a:solidFill>
                                <a:srgbClr val="000000"/>
                              </a:solidFill>
                              <a:latin typeface="Cambria Math" panose="02040503050406030204" pitchFamily="18" charset="0"/>
                            </a:rPr>
                            <m:t>э</m:t>
                          </m:r>
                          <m:r>
                            <a:rPr xmlns:a="http://schemas.openxmlformats.org/drawingml/2006/main" sz="1950" i="1">
                              <a:solidFill>
                                <a:srgbClr val="000000"/>
                              </a:solidFill>
                              <a:latin typeface="Cambria Math" panose="02040503050406030204" pitchFamily="18" charset="0"/>
                            </a:rPr>
                            <m:t>л</m:t>
                          </m:r>
                          <m:r>
                            <a:rPr xmlns:a="http://schemas.openxmlformats.org/drawingml/2006/main" sz="1950" i="1">
                              <a:solidFill>
                                <a:srgbClr val="000000"/>
                              </a:solidFill>
                              <a:latin typeface="Cambria Math" panose="02040503050406030204" pitchFamily="18" charset="0"/>
                            </a:rPr>
                            <m:t>л</m:t>
                          </m:r>
                          <m:r>
                            <a:rPr xmlns:a="http://schemas.openxmlformats.org/drawingml/2006/main" sz="1950" i="1">
                              <a:solidFill>
                                <a:srgbClr val="000000"/>
                              </a:solidFill>
                              <a:latin typeface="Cambria Math" panose="02040503050406030204" pitchFamily="18" charset="0"/>
                            </a:rPr>
                            <m:t>и</m:t>
                          </m:r>
                          <m:r>
                            <a:rPr xmlns:a="http://schemas.openxmlformats.org/drawingml/2006/main" sz="1950" i="1">
                              <a:solidFill>
                                <a:srgbClr val="000000"/>
                              </a:solidFill>
                              <a:latin typeface="Cambria Math" panose="02040503050406030204" pitchFamily="18" charset="0"/>
                            </a:rPr>
                            <m:t>п</m:t>
                          </m:r>
                          <m:r>
                            <a:rPr xmlns:a="http://schemas.openxmlformats.org/drawingml/2006/main" sz="1950" i="1">
                              <a:solidFill>
                                <a:srgbClr val="000000"/>
                              </a:solidFill>
                              <a:latin typeface="Cambria Math" panose="02040503050406030204" pitchFamily="18" charset="0"/>
                            </a:rPr>
                            <m:t>с</m:t>
                          </m:r>
                          <m:r>
                            <a:rPr xmlns:a="http://schemas.openxmlformats.org/drawingml/2006/main" sz="1950" i="1">
                              <a:solidFill>
                                <a:srgbClr val="000000"/>
                              </a:solidFill>
                              <a:latin typeface="Cambria Math" panose="02040503050406030204" pitchFamily="18" charset="0"/>
                            </a:rPr>
                            <m:t>а</m:t>
                          </m:r>
                        </m:e>
                      </m:eqArr>
                    </m:e>
                  </m:d>
                </m:oMath>
              </m:oMathPara>
            </a14:m>
            <a:endParaRPr sz="1600"/>
          </a:p>
          <a:p>
            <a:pPr/>
            <a14:m>
              <m:oMathPara>
                <m:oMathParaPr>
                  <m:jc m:val="left"/>
                </m:oMathParaPr>
                <m:oMath>
                  <m:sSub>
                    <m:e>
                      <m:r>
                        <a:rPr xmlns:a="http://schemas.openxmlformats.org/drawingml/2006/main" sz="1950" i="1">
                          <a:solidFill>
                            <a:srgbClr val="000000"/>
                          </a:solidFill>
                          <a:latin typeface="Cambria Math" panose="02040503050406030204" pitchFamily="18" charset="0"/>
                        </a:rPr>
                        <m:t>𝜌</m:t>
                      </m:r>
                    </m:e>
                    <m:sub>
                      <m:r>
                        <a:rPr xmlns:a="http://schemas.openxmlformats.org/drawingml/2006/main" sz="1950" i="1">
                          <a:solidFill>
                            <a:srgbClr val="000000"/>
                          </a:solidFill>
                          <a:latin typeface="Cambria Math" panose="02040503050406030204" pitchFamily="18" charset="0"/>
                        </a:rPr>
                        <m:t>2</m:t>
                      </m:r>
                    </m:sub>
                  </m:sSub>
                  <m:r>
                    <a:rPr xmlns:a="http://schemas.openxmlformats.org/drawingml/2006/main" sz="1950" i="1">
                      <a:solidFill>
                        <a:srgbClr val="000000"/>
                      </a:solidFill>
                      <a:latin typeface="Cambria Math" panose="02040503050406030204" pitchFamily="18" charset="0"/>
                    </a:rPr>
                    <m:t>=</m:t>
                  </m:r>
                  <m:d>
                    <m:dPr>
                      <m:ctrlPr>
                        <a:rPr xmlns:a="http://schemas.openxmlformats.org/drawingml/2006/main" sz="1950" i="1">
                          <a:solidFill>
                            <a:srgbClr val="000000"/>
                          </a:solidFill>
                          <a:latin typeface="Cambria Math" panose="02040503050406030204" pitchFamily="18" charset="0"/>
                        </a:rPr>
                      </m:ctrlPr>
                      <m:begChr m:val="{"/>
                      <m:endChr m:val=""/>
                    </m:dPr>
                    <m:e>
                      <m:eqArr>
                        <m:eqArrPr>
                          <m:ctrlPr>
                            <a:rPr xmlns:a="http://schemas.openxmlformats.org/drawingml/2006/main" sz="1950" i="1">
                              <a:solidFill>
                                <a:srgbClr val="000000"/>
                              </a:solidFill>
                              <a:latin typeface="Cambria Math" panose="02040503050406030204" pitchFamily="18" charset="0"/>
                            </a:rPr>
                          </m:ctrlPr>
                        </m:eqArrPr>
                        <m:e>
                          <m:r>
                            <a:rPr xmlns:a="http://schemas.openxmlformats.org/drawingml/2006/main" sz="1950" i="1">
                              <a:solidFill>
                                <a:srgbClr val="000000"/>
                              </a:solidFill>
                              <a:latin typeface="Cambria Math" panose="02040503050406030204" pitchFamily="18" charset="0"/>
                            </a:rPr>
                            <m:t>1</m:t>
                          </m:r>
                          <m:r>
                            <a:rPr xmlns:a="http://schemas.openxmlformats.org/drawingml/2006/main" sz="1950" i="1">
                              <a:solidFill>
                                <a:srgbClr val="000000"/>
                              </a:solidFill>
                              <a:latin typeface="Cambria Math" panose="02040503050406030204" pitchFamily="18" charset="0"/>
                            </a:rPr>
                            <m:t>,</m:t>
                          </m:r>
                          <m:r>
                            <a:rPr xmlns:a="http://schemas.openxmlformats.org/drawingml/2006/main" sz="1950" i="1">
                              <a:solidFill>
                                <a:srgbClr val="000000"/>
                              </a:solidFill>
                              <a:latin typeface="Cambria Math" panose="02040503050406030204" pitchFamily="18" charset="0"/>
                            </a:rPr>
                            <m:t/>
                          </m:r>
                          <m:r>
                            <a:rPr xmlns:a="http://schemas.openxmlformats.org/drawingml/2006/main" sz="1950" i="1">
                              <a:solidFill>
                                <a:srgbClr val="000000"/>
                              </a:solidFill>
                              <a:latin typeface="Cambria Math" panose="02040503050406030204" pitchFamily="18" charset="0"/>
                            </a:rPr>
                            <m:t>с</m:t>
                          </m:r>
                          <m:r>
                            <a:rPr xmlns:a="http://schemas.openxmlformats.org/drawingml/2006/main" sz="1950" i="1">
                              <a:solidFill>
                                <a:srgbClr val="000000"/>
                              </a:solidFill>
                              <a:latin typeface="Cambria Math" panose="02040503050406030204" pitchFamily="18" charset="0"/>
                            </a:rPr>
                            <m:t>н</m:t>
                          </m:r>
                          <m:r>
                            <a:rPr xmlns:a="http://schemas.openxmlformats.org/drawingml/2006/main" sz="1950" i="1">
                              <a:solidFill>
                                <a:srgbClr val="000000"/>
                              </a:solidFill>
                              <a:latin typeface="Cambria Math" panose="02040503050406030204" pitchFamily="18" charset="0"/>
                            </a:rPr>
                            <m:t>а</m:t>
                          </m:r>
                          <m:r>
                            <a:rPr xmlns:a="http://schemas.openxmlformats.org/drawingml/2006/main" sz="1950" i="1">
                              <a:solidFill>
                                <a:srgbClr val="000000"/>
                              </a:solidFill>
                              <a:latin typeface="Cambria Math" panose="02040503050406030204" pitchFamily="18" charset="0"/>
                            </a:rPr>
                            <m:t>р</m:t>
                          </m:r>
                          <m:r>
                            <a:rPr xmlns:a="http://schemas.openxmlformats.org/drawingml/2006/main" sz="1950" i="1">
                              <a:solidFill>
                                <a:srgbClr val="000000"/>
                              </a:solidFill>
                              <a:latin typeface="Cambria Math" panose="02040503050406030204" pitchFamily="18" charset="0"/>
                            </a:rPr>
                            <m:t>у</m:t>
                          </m:r>
                          <m:r>
                            <a:rPr xmlns:a="http://schemas.openxmlformats.org/drawingml/2006/main" sz="1950" i="1">
                              <a:solidFill>
                                <a:srgbClr val="000000"/>
                              </a:solidFill>
                              <a:latin typeface="Cambria Math" panose="02040503050406030204" pitchFamily="18" charset="0"/>
                            </a:rPr>
                            <m:t>ж</m:t>
                          </m:r>
                          <m:r>
                            <a:rPr xmlns:a="http://schemas.openxmlformats.org/drawingml/2006/main" sz="1950" i="1">
                              <a:solidFill>
                                <a:srgbClr val="000000"/>
                              </a:solidFill>
                              <a:latin typeface="Cambria Math" panose="02040503050406030204" pitchFamily="18" charset="0"/>
                            </a:rPr>
                            <m:t>и</m:t>
                          </m:r>
                          <m:r>
                            <a:rPr xmlns:a="http://schemas.openxmlformats.org/drawingml/2006/main" sz="1950" i="1">
                              <a:solidFill>
                                <a:srgbClr val="000000"/>
                              </a:solidFill>
                              <a:latin typeface="Cambria Math" panose="02040503050406030204" pitchFamily="18" charset="0"/>
                            </a:rPr>
                            <m:t/>
                          </m:r>
                          <m:r>
                            <a:rPr xmlns:a="http://schemas.openxmlformats.org/drawingml/2006/main" sz="1950" i="1">
                              <a:solidFill>
                                <a:srgbClr val="000000"/>
                              </a:solidFill>
                              <a:latin typeface="Cambria Math" panose="02040503050406030204" pitchFamily="18" charset="0"/>
                            </a:rPr>
                            <m:t>э</m:t>
                          </m:r>
                          <m:r>
                            <a:rPr xmlns:a="http://schemas.openxmlformats.org/drawingml/2006/main" sz="1950" i="1">
                              <a:solidFill>
                                <a:srgbClr val="000000"/>
                              </a:solidFill>
                              <a:latin typeface="Cambria Math" panose="02040503050406030204" pitchFamily="18" charset="0"/>
                            </a:rPr>
                            <m:t>л</m:t>
                          </m:r>
                          <m:r>
                            <a:rPr xmlns:a="http://schemas.openxmlformats.org/drawingml/2006/main" sz="1950" i="1">
                              <a:solidFill>
                                <a:srgbClr val="000000"/>
                              </a:solidFill>
                              <a:latin typeface="Cambria Math" panose="02040503050406030204" pitchFamily="18" charset="0"/>
                            </a:rPr>
                            <m:t>л</m:t>
                          </m:r>
                          <m:r>
                            <a:rPr xmlns:a="http://schemas.openxmlformats.org/drawingml/2006/main" sz="1950" i="1">
                              <a:solidFill>
                                <a:srgbClr val="000000"/>
                              </a:solidFill>
                              <a:latin typeface="Cambria Math" panose="02040503050406030204" pitchFamily="18" charset="0"/>
                            </a:rPr>
                            <m:t>и</m:t>
                          </m:r>
                          <m:r>
                            <a:rPr xmlns:a="http://schemas.openxmlformats.org/drawingml/2006/main" sz="1950" i="1">
                              <a:solidFill>
                                <a:srgbClr val="000000"/>
                              </a:solidFill>
                              <a:latin typeface="Cambria Math" panose="02040503050406030204" pitchFamily="18" charset="0"/>
                            </a:rPr>
                            <m:t>п</m:t>
                          </m:r>
                          <m:r>
                            <a:rPr xmlns:a="http://schemas.openxmlformats.org/drawingml/2006/main" sz="1950" i="1">
                              <a:solidFill>
                                <a:srgbClr val="000000"/>
                              </a:solidFill>
                              <a:latin typeface="Cambria Math" panose="02040503050406030204" pitchFamily="18" charset="0"/>
                            </a:rPr>
                            <m:t>с</m:t>
                          </m:r>
                          <m:r>
                            <a:rPr xmlns:a="http://schemas.openxmlformats.org/drawingml/2006/main" sz="1950" i="1">
                              <a:solidFill>
                                <a:srgbClr val="000000"/>
                              </a:solidFill>
                              <a:latin typeface="Cambria Math" panose="02040503050406030204" pitchFamily="18" charset="0"/>
                            </a:rPr>
                            <m:t>а</m:t>
                          </m:r>
                        </m:e>
                        <m:e>
                          <m:r>
                            <a:rPr xmlns:a="http://schemas.openxmlformats.org/drawingml/2006/main" sz="1950" i="1">
                              <a:solidFill>
                                <a:srgbClr val="000000"/>
                              </a:solidFill>
                              <a:latin typeface="Cambria Math" panose="02040503050406030204" pitchFamily="18" charset="0"/>
                            </a:rPr>
                            <m:t>0</m:t>
                          </m:r>
                          <m:r>
                            <a:rPr xmlns:a="http://schemas.openxmlformats.org/drawingml/2006/main" sz="1950" i="1">
                              <a:solidFill>
                                <a:srgbClr val="000000"/>
                              </a:solidFill>
                              <a:latin typeface="Cambria Math" panose="02040503050406030204" pitchFamily="18" charset="0"/>
                            </a:rPr>
                            <m:t>,</m:t>
                          </m:r>
                          <m:r>
                            <a:rPr xmlns:a="http://schemas.openxmlformats.org/drawingml/2006/main" sz="1950" i="1">
                              <a:solidFill>
                                <a:srgbClr val="000000"/>
                              </a:solidFill>
                              <a:latin typeface="Cambria Math" panose="02040503050406030204" pitchFamily="18" charset="0"/>
                            </a:rPr>
                            <m:t/>
                          </m:r>
                          <m:r>
                            <a:rPr xmlns:a="http://schemas.openxmlformats.org/drawingml/2006/main" sz="1950" i="1">
                              <a:solidFill>
                                <a:srgbClr val="000000"/>
                              </a:solidFill>
                              <a:latin typeface="Cambria Math" panose="02040503050406030204" pitchFamily="18" charset="0"/>
                            </a:rPr>
                            <m:t>в</m:t>
                          </m:r>
                          <m:r>
                            <a:rPr xmlns:a="http://schemas.openxmlformats.org/drawingml/2006/main" sz="1950" i="1">
                              <a:solidFill>
                                <a:srgbClr val="000000"/>
                              </a:solidFill>
                              <a:latin typeface="Cambria Math" panose="02040503050406030204" pitchFamily="18" charset="0"/>
                            </a:rPr>
                            <m:t>н</m:t>
                          </m:r>
                          <m:r>
                            <a:rPr xmlns:a="http://schemas.openxmlformats.org/drawingml/2006/main" sz="1950" i="1">
                              <a:solidFill>
                                <a:srgbClr val="000000"/>
                              </a:solidFill>
                              <a:latin typeface="Cambria Math" panose="02040503050406030204" pitchFamily="18" charset="0"/>
                            </a:rPr>
                            <m:t>у</m:t>
                          </m:r>
                          <m:r>
                            <a:rPr xmlns:a="http://schemas.openxmlformats.org/drawingml/2006/main" sz="1950" i="1">
                              <a:solidFill>
                                <a:srgbClr val="000000"/>
                              </a:solidFill>
                              <a:latin typeface="Cambria Math" panose="02040503050406030204" pitchFamily="18" charset="0"/>
                            </a:rPr>
                            <m:t>т</m:t>
                          </m:r>
                          <m:r>
                            <a:rPr xmlns:a="http://schemas.openxmlformats.org/drawingml/2006/main" sz="1950" i="1">
                              <a:solidFill>
                                <a:srgbClr val="000000"/>
                              </a:solidFill>
                              <a:latin typeface="Cambria Math" panose="02040503050406030204" pitchFamily="18" charset="0"/>
                            </a:rPr>
                            <m:t>р</m:t>
                          </m:r>
                          <m:r>
                            <a:rPr xmlns:a="http://schemas.openxmlformats.org/drawingml/2006/main" sz="1950" i="1">
                              <a:solidFill>
                                <a:srgbClr val="000000"/>
                              </a:solidFill>
                              <a:latin typeface="Cambria Math" panose="02040503050406030204" pitchFamily="18" charset="0"/>
                            </a:rPr>
                            <m:t>и</m:t>
                          </m:r>
                          <m:r>
                            <a:rPr xmlns:a="http://schemas.openxmlformats.org/drawingml/2006/main" sz="1950" i="1">
                              <a:solidFill>
                                <a:srgbClr val="000000"/>
                              </a:solidFill>
                              <a:latin typeface="Cambria Math" panose="02040503050406030204" pitchFamily="18" charset="0"/>
                            </a:rPr>
                            <m:t/>
                          </m:r>
                          <m:r>
                            <a:rPr xmlns:a="http://schemas.openxmlformats.org/drawingml/2006/main" sz="1950" i="1">
                              <a:solidFill>
                                <a:srgbClr val="000000"/>
                              </a:solidFill>
                              <a:latin typeface="Cambria Math" panose="02040503050406030204" pitchFamily="18" charset="0"/>
                            </a:rPr>
                            <m:t>э</m:t>
                          </m:r>
                          <m:r>
                            <a:rPr xmlns:a="http://schemas.openxmlformats.org/drawingml/2006/main" sz="1950" i="1">
                              <a:solidFill>
                                <a:srgbClr val="000000"/>
                              </a:solidFill>
                              <a:latin typeface="Cambria Math" panose="02040503050406030204" pitchFamily="18" charset="0"/>
                            </a:rPr>
                            <m:t>л</m:t>
                          </m:r>
                          <m:r>
                            <a:rPr xmlns:a="http://schemas.openxmlformats.org/drawingml/2006/main" sz="1950" i="1">
                              <a:solidFill>
                                <a:srgbClr val="000000"/>
                              </a:solidFill>
                              <a:latin typeface="Cambria Math" panose="02040503050406030204" pitchFamily="18" charset="0"/>
                            </a:rPr>
                            <m:t>л</m:t>
                          </m:r>
                          <m:r>
                            <a:rPr xmlns:a="http://schemas.openxmlformats.org/drawingml/2006/main" sz="1950" i="1">
                              <a:solidFill>
                                <a:srgbClr val="000000"/>
                              </a:solidFill>
                              <a:latin typeface="Cambria Math" panose="02040503050406030204" pitchFamily="18" charset="0"/>
                            </a:rPr>
                            <m:t>и</m:t>
                          </m:r>
                          <m:r>
                            <a:rPr xmlns:a="http://schemas.openxmlformats.org/drawingml/2006/main" sz="1950" i="1">
                              <a:solidFill>
                                <a:srgbClr val="000000"/>
                              </a:solidFill>
                              <a:latin typeface="Cambria Math" panose="02040503050406030204" pitchFamily="18" charset="0"/>
                            </a:rPr>
                            <m:t>п</m:t>
                          </m:r>
                          <m:r>
                            <a:rPr xmlns:a="http://schemas.openxmlformats.org/drawingml/2006/main" sz="1950" i="1">
                              <a:solidFill>
                                <a:srgbClr val="000000"/>
                              </a:solidFill>
                              <a:latin typeface="Cambria Math" panose="02040503050406030204" pitchFamily="18" charset="0"/>
                            </a:rPr>
                            <m:t>с</m:t>
                          </m:r>
                          <m:r>
                            <a:rPr xmlns:a="http://schemas.openxmlformats.org/drawingml/2006/main" sz="1950" i="1">
                              <a:solidFill>
                                <a:srgbClr val="000000"/>
                              </a:solidFill>
                              <a:latin typeface="Cambria Math" panose="02040503050406030204" pitchFamily="18" charset="0"/>
                            </a:rPr>
                            <m:t>а</m:t>
                          </m:r>
                        </m:e>
                      </m:eqArr>
                    </m:e>
                  </m:d>
                </m:oMath>
              </m:oMathPara>
            </a14:m>
            <a:endParaRPr sz="1600"/>
          </a:p>
        </p:txBody>
      </p:sp>
      <p:sp>
        <p:nvSpPr>
          <p:cNvPr id="213" name="TextBox 19"/>
          <p:cNvSpPr txBox="1"/>
          <p:nvPr/>
        </p:nvSpPr>
        <p:spPr>
          <a:xfrm>
            <a:off x="453129" y="3332700"/>
            <a:ext cx="3649872" cy="140069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14:m>
              <m:oMath>
                <m:r>
                  <a:rPr xmlns:a="http://schemas.openxmlformats.org/drawingml/2006/main" sz="2150" i="1">
                    <a:solidFill>
                      <a:srgbClr val="000000"/>
                    </a:solidFill>
                    <a:latin typeface="Cambria Math" panose="02040503050406030204" pitchFamily="18" charset="0"/>
                  </a:rPr>
                  <m:t>𝜔</m:t>
                </m:r>
                <m:r>
                  <a:rPr xmlns:a="http://schemas.openxmlformats.org/drawingml/2006/main" sz="2150" i="1">
                    <a:solidFill>
                      <a:srgbClr val="000000"/>
                    </a:solidFill>
                    <a:latin typeface="Cambria Math" panose="02040503050406030204" pitchFamily="18" charset="0"/>
                  </a:rPr>
                  <m:t>−</m:t>
                </m:r>
              </m:oMath>
            </a14:m>
            <a:r>
              <a:t>параметр релаксации</a:t>
            </a:r>
          </a:p>
          <a:p>
            <a:pPr/>
            <a14:m>
              <m:oMath>
                <m:r>
                  <a:rPr xmlns:a="http://schemas.openxmlformats.org/drawingml/2006/main" sz="2150" i="1">
                    <a:solidFill>
                      <a:srgbClr val="000000"/>
                    </a:solidFill>
                    <a:latin typeface="Cambria Math" panose="02040503050406030204" pitchFamily="18" charset="0"/>
                  </a:rPr>
                  <m:t>𝜈</m:t>
                </m:r>
                <m:r>
                  <a:rPr xmlns:a="http://schemas.openxmlformats.org/drawingml/2006/main" sz="2150" i="1">
                    <a:solidFill>
                      <a:srgbClr val="000000"/>
                    </a:solidFill>
                    <a:latin typeface="Cambria Math" panose="02040503050406030204" pitchFamily="18" charset="0"/>
                  </a:rPr>
                  <m:t>=</m:t>
                </m:r>
                <m:r>
                  <a:rPr xmlns:a="http://schemas.openxmlformats.org/drawingml/2006/main" sz="2150" i="1">
                    <a:solidFill>
                      <a:srgbClr val="000000"/>
                    </a:solidFill>
                    <a:latin typeface="Cambria Math" panose="02040503050406030204" pitchFamily="18" charset="0"/>
                  </a:rPr>
                  <m:t>𝛿</m:t>
                </m:r>
                <m:r>
                  <a:rPr xmlns:a="http://schemas.openxmlformats.org/drawingml/2006/main" sz="2150" i="1">
                    <a:solidFill>
                      <a:srgbClr val="000000"/>
                    </a:solidFill>
                    <a:latin typeface="Cambria Math" panose="02040503050406030204" pitchFamily="18" charset="0"/>
                  </a:rPr>
                  <m:t>𝑡</m:t>
                </m:r>
                <m:r>
                  <a:rPr xmlns:a="http://schemas.openxmlformats.org/drawingml/2006/main" sz="2150" i="1">
                    <a:solidFill>
                      <a:srgbClr val="000000"/>
                    </a:solidFill>
                    <a:latin typeface="Cambria Math" panose="02040503050406030204" pitchFamily="18" charset="0"/>
                  </a:rPr>
                  <m:t>⋅</m:t>
                </m:r>
                <m:sSubSup>
                  <m:e>
                    <m:r>
                      <a:rPr xmlns:a="http://schemas.openxmlformats.org/drawingml/2006/main" sz="2150" i="1">
                        <a:solidFill>
                          <a:srgbClr val="000000"/>
                        </a:solidFill>
                        <a:latin typeface="Cambria Math" panose="02040503050406030204" pitchFamily="18" charset="0"/>
                      </a:rPr>
                      <m:t>𝑐</m:t>
                    </m:r>
                  </m:e>
                  <m:sub>
                    <m:r>
                      <a:rPr xmlns:a="http://schemas.openxmlformats.org/drawingml/2006/main" sz="2150" i="1">
                        <a:solidFill>
                          <a:srgbClr val="000000"/>
                        </a:solidFill>
                        <a:latin typeface="Cambria Math" panose="02040503050406030204" pitchFamily="18" charset="0"/>
                      </a:rPr>
                      <m:t>𝑠</m:t>
                    </m:r>
                  </m:sub>
                  <m:sup>
                    <m:r>
                      <a:rPr xmlns:a="http://schemas.openxmlformats.org/drawingml/2006/main" sz="2150" i="1">
                        <a:solidFill>
                          <a:srgbClr val="000000"/>
                        </a:solidFill>
                        <a:latin typeface="Cambria Math" panose="02040503050406030204" pitchFamily="18" charset="0"/>
                      </a:rPr>
                      <m:t>2</m:t>
                    </m:r>
                  </m:sup>
                </m:sSubSup>
                <m:d>
                  <m:dPr>
                    <m:ctrlPr>
                      <a:rPr xmlns:a="http://schemas.openxmlformats.org/drawingml/2006/main" sz="2150" i="1">
                        <a:solidFill>
                          <a:srgbClr val="000000"/>
                        </a:solidFill>
                        <a:latin typeface="Cambria Math" panose="02040503050406030204" pitchFamily="18" charset="0"/>
                      </a:rPr>
                    </m:ctrlPr>
                  </m:dPr>
                  <m:e>
                    <m:f>
                      <m:fPr>
                        <m:ctrlPr>
                          <a:rPr xmlns:a="http://schemas.openxmlformats.org/drawingml/2006/main" sz="2150" i="1">
                            <a:solidFill>
                              <a:srgbClr val="000000"/>
                            </a:solidFill>
                            <a:latin typeface="Cambria Math" panose="02040503050406030204" pitchFamily="18" charset="0"/>
                          </a:rPr>
                        </m:ctrlPr>
                        <m:type m:val="bar"/>
                      </m:fPr>
                      <m:num>
                        <m:r>
                          <a:rPr xmlns:a="http://schemas.openxmlformats.org/drawingml/2006/main" sz="2150" i="1">
                            <a:solidFill>
                              <a:srgbClr val="000000"/>
                            </a:solidFill>
                            <a:latin typeface="Cambria Math" panose="02040503050406030204" pitchFamily="18" charset="0"/>
                          </a:rPr>
                          <m:t>1</m:t>
                        </m:r>
                      </m:num>
                      <m:den>
                        <m:r>
                          <a:rPr xmlns:a="http://schemas.openxmlformats.org/drawingml/2006/main" sz="2150" i="1">
                            <a:solidFill>
                              <a:srgbClr val="000000"/>
                            </a:solidFill>
                            <a:latin typeface="Cambria Math" panose="02040503050406030204" pitchFamily="18" charset="0"/>
                          </a:rPr>
                          <m:t>𝜔</m:t>
                        </m:r>
                      </m:den>
                    </m:f>
                    <m:r>
                      <a:rPr xmlns:a="http://schemas.openxmlformats.org/drawingml/2006/main" sz="2150" i="1">
                        <a:solidFill>
                          <a:srgbClr val="000000"/>
                        </a:solidFill>
                        <a:latin typeface="Cambria Math" panose="02040503050406030204" pitchFamily="18" charset="0"/>
                      </a:rPr>
                      <m:t>−</m:t>
                    </m:r>
                    <m:f>
                      <m:fPr>
                        <m:ctrlPr>
                          <a:rPr xmlns:a="http://schemas.openxmlformats.org/drawingml/2006/main" sz="2150" i="1">
                            <a:solidFill>
                              <a:srgbClr val="000000"/>
                            </a:solidFill>
                            <a:latin typeface="Cambria Math" panose="02040503050406030204" pitchFamily="18" charset="0"/>
                          </a:rPr>
                        </m:ctrlPr>
                        <m:type m:val="bar"/>
                      </m:fPr>
                      <m:num>
                        <m:r>
                          <a:rPr xmlns:a="http://schemas.openxmlformats.org/drawingml/2006/main" sz="2150" i="1">
                            <a:solidFill>
                              <a:srgbClr val="000000"/>
                            </a:solidFill>
                            <a:latin typeface="Cambria Math" panose="02040503050406030204" pitchFamily="18" charset="0"/>
                          </a:rPr>
                          <m:t>1</m:t>
                        </m:r>
                      </m:num>
                      <m:den>
                        <m:r>
                          <a:rPr xmlns:a="http://schemas.openxmlformats.org/drawingml/2006/main" sz="2150" i="1">
                            <a:solidFill>
                              <a:srgbClr val="000000"/>
                            </a:solidFill>
                            <a:latin typeface="Cambria Math" panose="02040503050406030204" pitchFamily="18" charset="0"/>
                          </a:rPr>
                          <m:t>2</m:t>
                        </m:r>
                      </m:den>
                    </m:f>
                  </m:e>
                </m:d>
                <m:r>
                  <a:rPr xmlns:a="http://schemas.openxmlformats.org/drawingml/2006/main" sz="2150" i="1">
                    <a:solidFill>
                      <a:srgbClr val="000000"/>
                    </a:solidFill>
                    <a:latin typeface="Cambria Math" panose="02040503050406030204" pitchFamily="18" charset="0"/>
                  </a:rPr>
                  <m:t>−</m:t>
                </m:r>
              </m:oMath>
            </a14:m>
            <a:r>
              <a:t>вязкость</a:t>
            </a:r>
          </a:p>
        </p:txBody>
      </p:sp>
      <p:sp>
        <p:nvSpPr>
          <p:cNvPr id="214" name="TextBox 1"/>
          <p:cNvSpPr txBox="1"/>
          <p:nvPr/>
        </p:nvSpPr>
        <p:spPr>
          <a:xfrm>
            <a:off x="856522" y="4841421"/>
            <a:ext cx="2115430" cy="110596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1300"/>
            </a:pPr>
            <a:r>
              <a:t>Граничные условия </a:t>
            </a:r>
            <a:r>
              <a:t>Bounce-back </a:t>
            </a:r>
          </a:p>
          <a:p>
            <a:pPr>
              <a:defRPr sz="1300"/>
            </a:pPr>
            <a:r>
              <a:t>Размер решетки </a:t>
            </a:r>
            <a14:m>
              <m:oMath>
                <m:r>
                  <a:rPr xmlns:a="http://schemas.openxmlformats.org/drawingml/2006/main" sz="1600" i="1">
                    <a:solidFill>
                      <a:srgbClr val="000000"/>
                    </a:solidFill>
                    <a:latin typeface="Cambria Math" panose="02040503050406030204" pitchFamily="18" charset="0"/>
                  </a:rPr>
                  <m:t>400</m:t>
                </m:r>
              </m:oMath>
            </a14:m>
            <a:r>
              <a:t>x</a:t>
            </a:r>
            <a14:m>
              <m:oMath>
                <m:r>
                  <a:rPr xmlns:a="http://schemas.openxmlformats.org/drawingml/2006/main" sz="1600" i="1">
                    <a:solidFill>
                      <a:srgbClr val="000000"/>
                    </a:solidFill>
                    <a:latin typeface="Cambria Math" panose="02040503050406030204" pitchFamily="18" charset="0"/>
                  </a:rPr>
                  <m:t>400</m:t>
                </m:r>
              </m:oMath>
            </a14:m>
          </a:p>
          <a:p>
            <a:pPr>
              <a:defRPr sz="1300"/>
            </a:pPr>
            <a:r>
              <a:t>4000 итераций</a:t>
            </a:r>
          </a:p>
        </p:txBody>
      </p:sp>
      <p:pic>
        <p:nvPicPr>
          <p:cNvPr id="215" name="Рисунок 7" descr="Рисунок 7"/>
          <p:cNvPicPr>
            <a:picLocks noChangeAspect="0"/>
          </p:cNvPicPr>
          <p:nvPr/>
        </p:nvPicPr>
        <p:blipFill>
          <a:blip r:embed="rId2">
            <a:extLst/>
          </a:blip>
          <a:stretch>
            <a:fillRect/>
          </a:stretch>
        </p:blipFill>
        <p:spPr>
          <a:xfrm>
            <a:off x="3499654" y="2744722"/>
            <a:ext cx="2344031" cy="2344030"/>
          </a:xfrm>
          <a:prstGeom prst="rect">
            <a:avLst/>
          </a:prstGeom>
          <a:ln w="12700">
            <a:miter lim="400000"/>
          </a:ln>
        </p:spPr>
      </p:pic>
      <p:pic>
        <p:nvPicPr>
          <p:cNvPr id="216" name="Рисунок 9" descr="Рисунок 9"/>
          <p:cNvPicPr>
            <a:picLocks noChangeAspect="0"/>
          </p:cNvPicPr>
          <p:nvPr/>
        </p:nvPicPr>
        <p:blipFill>
          <a:blip r:embed="rId3">
            <a:extLst/>
          </a:blip>
          <a:stretch>
            <a:fillRect/>
          </a:stretch>
        </p:blipFill>
        <p:spPr>
          <a:xfrm>
            <a:off x="5989168" y="2744722"/>
            <a:ext cx="2344030" cy="2344030"/>
          </a:xfrm>
          <a:prstGeom prst="rect">
            <a:avLst/>
          </a:prstGeom>
          <a:ln w="12700">
            <a:miter lim="400000"/>
          </a:ln>
        </p:spPr>
      </p:pic>
      <p:sp>
        <p:nvSpPr>
          <p:cNvPr id="217" name="TextBox 10"/>
          <p:cNvSpPr txBox="1"/>
          <p:nvPr/>
        </p:nvSpPr>
        <p:spPr>
          <a:xfrm>
            <a:off x="4341031" y="5256920"/>
            <a:ext cx="1206306" cy="25820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300"/>
            </a:lvl1pPr>
          </a:lstStyle>
          <a:p>
            <a:pPr/>
            <a:r>
              <a:t>R = 26</a:t>
            </a:r>
          </a:p>
        </p:txBody>
      </p:sp>
      <p:sp>
        <p:nvSpPr>
          <p:cNvPr id="218" name="TextBox 11"/>
          <p:cNvSpPr txBox="1"/>
          <p:nvPr/>
        </p:nvSpPr>
        <p:spPr>
          <a:xfrm>
            <a:off x="6975817" y="5256920"/>
            <a:ext cx="1322364" cy="25820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300"/>
            </a:lvl1pPr>
          </a:lstStyle>
          <a:p>
            <a:pPr/>
            <a:r>
              <a:t>R = 38</a:t>
            </a:r>
          </a:p>
        </p:txBody>
      </p:sp>
      <p:sp>
        <p:nvSpPr>
          <p:cNvPr id="219" name="TextBox 12"/>
          <p:cNvSpPr txBox="1"/>
          <p:nvPr/>
        </p:nvSpPr>
        <p:spPr>
          <a:xfrm>
            <a:off x="4341031" y="5787835"/>
            <a:ext cx="3308278" cy="33308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r>
              <a:t>Palabos, University of Geneva</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1" name="Номер слайда 3"/>
          <p:cNvSpPr txBox="1"/>
          <p:nvPr>
            <p:ph type="sldNum" sz="quarter" idx="2"/>
          </p:nvPr>
        </p:nvSpPr>
        <p:spPr>
          <a:xfrm>
            <a:off x="8240854" y="6528093"/>
            <a:ext cx="168509" cy="22851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22" name="Заголовок 1"/>
          <p:cNvSpPr txBox="1"/>
          <p:nvPr/>
        </p:nvSpPr>
        <p:spPr>
          <a:xfrm>
            <a:off x="834390" y="205612"/>
            <a:ext cx="7475220" cy="691755"/>
          </a:xfrm>
          <a:prstGeom prst="rect">
            <a:avLst/>
          </a:prstGeom>
          <a:ln w="12700">
            <a:miter lim="400000"/>
          </a:ln>
          <a:extLst>
            <a:ext uri="{C572A759-6A51-4108-AA02-DFA0A04FC94B}">
              <ma14:wrappingTextBoxFlag xmlns:ma14="http://schemas.microsoft.com/office/mac/drawingml/2011/main" val="1"/>
            </a:ext>
          </a:extLst>
        </p:spPr>
        <p:txBody>
          <a:bodyPr lIns="34290" tIns="34290" rIns="34290" bIns="34290" anchor="b">
            <a:normAutofit fontScale="100000" lnSpcReduction="0"/>
          </a:bodyPr>
          <a:lstStyle>
            <a:lvl1pPr defTabSz="914400">
              <a:lnSpc>
                <a:spcPct val="85000"/>
              </a:lnSpc>
              <a:defRPr spc="-100" sz="3300">
                <a:solidFill>
                  <a:srgbClr val="404040"/>
                </a:solidFill>
                <a:latin typeface="Calibri Light"/>
                <a:ea typeface="Calibri Light"/>
                <a:cs typeface="Calibri Light"/>
                <a:sym typeface="Calibri Light"/>
              </a:defRPr>
            </a:lvl1pPr>
          </a:lstStyle>
          <a:p>
            <a:pPr/>
            <a:r>
              <a:t>Моделирование многофазных жидкостей</a:t>
            </a:r>
          </a:p>
        </p:txBody>
      </p:sp>
      <p:pic>
        <p:nvPicPr>
          <p:cNvPr id="223" name="Рисунок 6" descr="Рисунок 6"/>
          <p:cNvPicPr>
            <a:picLocks noChangeAspect="1"/>
          </p:cNvPicPr>
          <p:nvPr/>
        </p:nvPicPr>
        <p:blipFill>
          <a:blip r:embed="rId2">
            <a:extLst/>
          </a:blip>
          <a:stretch>
            <a:fillRect/>
          </a:stretch>
        </p:blipFill>
        <p:spPr>
          <a:xfrm>
            <a:off x="4562578" y="1026941"/>
            <a:ext cx="4581422" cy="3436067"/>
          </a:xfrm>
          <a:prstGeom prst="rect">
            <a:avLst/>
          </a:prstGeom>
          <a:ln w="12700">
            <a:miter lim="400000"/>
          </a:ln>
        </p:spPr>
      </p:pic>
      <p:pic>
        <p:nvPicPr>
          <p:cNvPr id="224" name="Рисунок 7" descr="Рисунок 7"/>
          <p:cNvPicPr>
            <a:picLocks noChangeAspect="1"/>
          </p:cNvPicPr>
          <p:nvPr/>
        </p:nvPicPr>
        <p:blipFill>
          <a:blip r:embed="rId3">
            <a:extLst/>
          </a:blip>
          <a:stretch>
            <a:fillRect/>
          </a:stretch>
        </p:blipFill>
        <p:spPr>
          <a:xfrm>
            <a:off x="140634" y="1237956"/>
            <a:ext cx="4431367" cy="2379356"/>
          </a:xfrm>
          <a:prstGeom prst="rect">
            <a:avLst/>
          </a:prstGeom>
          <a:ln w="12700">
            <a:miter lim="400000"/>
          </a:ln>
        </p:spPr>
      </p:pic>
      <p:grpSp>
        <p:nvGrpSpPr>
          <p:cNvPr id="227" name="Группа 11"/>
          <p:cNvGrpSpPr/>
          <p:nvPr/>
        </p:nvGrpSpPr>
        <p:grpSpPr>
          <a:xfrm>
            <a:off x="180367" y="4585198"/>
            <a:ext cx="8783265" cy="1245861"/>
            <a:chOff x="0" y="0"/>
            <a:chExt cx="8783263" cy="1245860"/>
          </a:xfrm>
        </p:grpSpPr>
        <p:pic>
          <p:nvPicPr>
            <p:cNvPr id="225" name="Рисунок 9" descr="Рисунок 9"/>
            <p:cNvPicPr>
              <a:picLocks noChangeAspect="1"/>
            </p:cNvPicPr>
            <p:nvPr/>
          </p:nvPicPr>
          <p:blipFill>
            <a:blip r:embed="rId4">
              <a:extLst/>
            </a:blip>
            <a:stretch>
              <a:fillRect/>
            </a:stretch>
          </p:blipFill>
          <p:spPr>
            <a:xfrm>
              <a:off x="70715" y="0"/>
              <a:ext cx="8712549" cy="1245861"/>
            </a:xfrm>
            <a:prstGeom prst="rect">
              <a:avLst/>
            </a:prstGeom>
            <a:ln w="12700" cap="flat">
              <a:noFill/>
              <a:miter lim="400000"/>
            </a:ln>
            <a:effectLst/>
          </p:spPr>
        </p:pic>
        <p:sp>
          <p:nvSpPr>
            <p:cNvPr id="226" name="Прямоугольник 10"/>
            <p:cNvSpPr/>
            <p:nvPr/>
          </p:nvSpPr>
          <p:spPr>
            <a:xfrm>
              <a:off x="0" y="45989"/>
              <a:ext cx="4057651" cy="285518"/>
            </a:xfrm>
            <a:prstGeom prst="rect">
              <a:avLst/>
            </a:prstGeom>
            <a:solidFill>
              <a:srgbClr val="FFFFFF"/>
            </a:solidFill>
            <a:ln w="15875" cap="flat">
              <a:solidFill>
                <a:srgbClr val="FFFFFF"/>
              </a:solidFill>
              <a:prstDash val="solid"/>
              <a:round/>
            </a:ln>
            <a:effectLst/>
          </p:spPr>
          <p:txBody>
            <a:bodyPr wrap="square" lIns="45719" tIns="45719" rIns="45719" bIns="45719" numCol="1" anchor="ctr">
              <a:noAutofit/>
            </a:bodyPr>
            <a:lstStyle/>
            <a:p>
              <a:pPr algn="ctr">
                <a:defRPr>
                  <a:solidFill>
                    <a:srgbClr val="FFFFFF"/>
                  </a:solidFill>
                </a:defRPr>
              </a:pPr>
            </a:p>
          </p:txBody>
        </p:sp>
      </p:gr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9" name="Номер слайда 3"/>
          <p:cNvSpPr txBox="1"/>
          <p:nvPr>
            <p:ph type="sldNum" sz="quarter" idx="2"/>
          </p:nvPr>
        </p:nvSpPr>
        <p:spPr>
          <a:xfrm>
            <a:off x="8240854" y="6528093"/>
            <a:ext cx="168509" cy="22851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30" name="Заголовок 1"/>
          <p:cNvSpPr txBox="1"/>
          <p:nvPr/>
        </p:nvSpPr>
        <p:spPr>
          <a:xfrm>
            <a:off x="834390" y="68623"/>
            <a:ext cx="7475220" cy="691755"/>
          </a:xfrm>
          <a:prstGeom prst="rect">
            <a:avLst/>
          </a:prstGeom>
          <a:ln w="12700">
            <a:miter lim="400000"/>
          </a:ln>
          <a:extLst>
            <a:ext uri="{C572A759-6A51-4108-AA02-DFA0A04FC94B}">
              <ma14:wrappingTextBoxFlag xmlns:ma14="http://schemas.microsoft.com/office/mac/drawingml/2011/main" val="1"/>
            </a:ext>
          </a:extLst>
        </p:spPr>
        <p:txBody>
          <a:bodyPr lIns="34290" tIns="34290" rIns="34290" bIns="34290" anchor="b">
            <a:normAutofit fontScale="100000" lnSpcReduction="0"/>
          </a:bodyPr>
          <a:lstStyle>
            <a:lvl1pPr defTabSz="914400">
              <a:lnSpc>
                <a:spcPct val="85000"/>
              </a:lnSpc>
              <a:defRPr spc="-100" sz="3300">
                <a:solidFill>
                  <a:srgbClr val="404040"/>
                </a:solidFill>
                <a:latin typeface="Calibri Light"/>
                <a:ea typeface="Calibri Light"/>
                <a:cs typeface="Calibri Light"/>
                <a:sym typeface="Calibri Light"/>
              </a:defRPr>
            </a:lvl1pPr>
          </a:lstStyle>
          <a:p>
            <a:pPr/>
            <a:r>
              <a:t>Моделирование многофазных жидкостей</a:t>
            </a:r>
          </a:p>
        </p:txBody>
      </p:sp>
      <p:pic>
        <p:nvPicPr>
          <p:cNvPr id="231" name="Рисунок 6" descr="Рисунок 6"/>
          <p:cNvPicPr>
            <a:picLocks noChangeAspect="1"/>
          </p:cNvPicPr>
          <p:nvPr/>
        </p:nvPicPr>
        <p:blipFill>
          <a:blip r:embed="rId2">
            <a:extLst/>
          </a:blip>
          <a:stretch>
            <a:fillRect/>
          </a:stretch>
        </p:blipFill>
        <p:spPr>
          <a:xfrm>
            <a:off x="4510139" y="832464"/>
            <a:ext cx="4581422" cy="3436067"/>
          </a:xfrm>
          <a:prstGeom prst="rect">
            <a:avLst/>
          </a:prstGeom>
          <a:ln w="12700">
            <a:miter lim="400000"/>
          </a:ln>
        </p:spPr>
      </p:pic>
      <p:sp>
        <p:nvSpPr>
          <p:cNvPr id="232" name="TextBox 1"/>
          <p:cNvSpPr txBox="1"/>
          <p:nvPr/>
        </p:nvSpPr>
        <p:spPr>
          <a:xfrm>
            <a:off x="186354" y="5903145"/>
            <a:ext cx="8321084" cy="33308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r>
              <a:t>12. L. Chen, Q. Kang, Y. Mu, Y.L. He, W.Q. Tao, Int. J. Heat Mass Transfer </a:t>
            </a:r>
            <a:r>
              <a:rPr b="1">
                <a:latin typeface="+mn-lt"/>
                <a:ea typeface="+mn-ea"/>
                <a:cs typeface="+mn-cs"/>
                <a:sym typeface="Helvetica"/>
              </a:rPr>
              <a:t>76</a:t>
            </a:r>
            <a:r>
              <a:t>, 210 (2014)</a:t>
            </a:r>
          </a:p>
        </p:txBody>
      </p:sp>
      <p:grpSp>
        <p:nvGrpSpPr>
          <p:cNvPr id="235" name="Группа 9"/>
          <p:cNvGrpSpPr/>
          <p:nvPr/>
        </p:nvGrpSpPr>
        <p:grpSpPr>
          <a:xfrm>
            <a:off x="180367" y="4585198"/>
            <a:ext cx="8783265" cy="1245861"/>
            <a:chOff x="0" y="0"/>
            <a:chExt cx="8783263" cy="1245860"/>
          </a:xfrm>
        </p:grpSpPr>
        <p:pic>
          <p:nvPicPr>
            <p:cNvPr id="233" name="Рисунок 10" descr="Рисунок 10"/>
            <p:cNvPicPr>
              <a:picLocks noChangeAspect="1"/>
            </p:cNvPicPr>
            <p:nvPr/>
          </p:nvPicPr>
          <p:blipFill>
            <a:blip r:embed="rId3">
              <a:extLst/>
            </a:blip>
            <a:stretch>
              <a:fillRect/>
            </a:stretch>
          </p:blipFill>
          <p:spPr>
            <a:xfrm>
              <a:off x="70715" y="0"/>
              <a:ext cx="8712549" cy="1245861"/>
            </a:xfrm>
            <a:prstGeom prst="rect">
              <a:avLst/>
            </a:prstGeom>
            <a:ln w="12700" cap="flat">
              <a:noFill/>
              <a:miter lim="400000"/>
            </a:ln>
            <a:effectLst/>
          </p:spPr>
        </p:pic>
        <p:sp>
          <p:nvSpPr>
            <p:cNvPr id="234" name="Прямоугольник 11"/>
            <p:cNvSpPr/>
            <p:nvPr/>
          </p:nvSpPr>
          <p:spPr>
            <a:xfrm>
              <a:off x="0" y="45989"/>
              <a:ext cx="4057651" cy="285518"/>
            </a:xfrm>
            <a:prstGeom prst="rect">
              <a:avLst/>
            </a:prstGeom>
            <a:solidFill>
              <a:srgbClr val="FFFFFF"/>
            </a:solidFill>
            <a:ln w="15875" cap="flat">
              <a:solidFill>
                <a:srgbClr val="FFFFFF"/>
              </a:solidFill>
              <a:prstDash val="solid"/>
              <a:round/>
            </a:ln>
            <a:effectLst/>
          </p:spPr>
          <p:txBody>
            <a:bodyPr wrap="square" lIns="45719" tIns="45719" rIns="45719" bIns="45719" numCol="1" anchor="ctr">
              <a:noAutofit/>
            </a:bodyPr>
            <a:lstStyle/>
            <a:p>
              <a:pPr algn="ctr">
                <a:defRPr>
                  <a:solidFill>
                    <a:srgbClr val="FFFFFF"/>
                  </a:solidFill>
                </a:defRPr>
              </a:pPr>
            </a:p>
          </p:txBody>
        </p:sp>
      </p:grpSp>
      <p:pic>
        <p:nvPicPr>
          <p:cNvPr id="236" name="Рисунок 13" descr="Рисунок 13"/>
          <p:cNvPicPr>
            <a:picLocks noChangeAspect="1"/>
          </p:cNvPicPr>
          <p:nvPr/>
        </p:nvPicPr>
        <p:blipFill>
          <a:blip r:embed="rId4">
            <a:extLst/>
          </a:blip>
          <a:stretch>
            <a:fillRect/>
          </a:stretch>
        </p:blipFill>
        <p:spPr>
          <a:xfrm>
            <a:off x="876300" y="3056665"/>
            <a:ext cx="3186720" cy="1912032"/>
          </a:xfrm>
          <a:prstGeom prst="rect">
            <a:avLst/>
          </a:prstGeom>
          <a:ln w="12700">
            <a:miter lim="400000"/>
          </a:ln>
        </p:spPr>
      </p:pic>
      <p:pic>
        <p:nvPicPr>
          <p:cNvPr id="237" name="Рисунок 7" descr="Рисунок 7"/>
          <p:cNvPicPr>
            <a:picLocks noChangeAspect="1"/>
          </p:cNvPicPr>
          <p:nvPr/>
        </p:nvPicPr>
        <p:blipFill>
          <a:blip r:embed="rId5">
            <a:extLst/>
          </a:blip>
          <a:stretch>
            <a:fillRect/>
          </a:stretch>
        </p:blipFill>
        <p:spPr>
          <a:xfrm>
            <a:off x="140634" y="780473"/>
            <a:ext cx="4431367" cy="2379355"/>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Ретро">
  <a:themeElements>
    <a:clrScheme name="Ретро">
      <a:dk1>
        <a:srgbClr val="000000"/>
      </a:dk1>
      <a:lt1>
        <a:srgbClr val="FFFFFF"/>
      </a:lt1>
      <a:dk2>
        <a:srgbClr val="A7A7A7"/>
      </a:dk2>
      <a:lt2>
        <a:srgbClr val="535353"/>
      </a:lt2>
      <a:accent1>
        <a:srgbClr val="1CADE4"/>
      </a:accent1>
      <a:accent2>
        <a:srgbClr val="2683C6"/>
      </a:accent2>
      <a:accent3>
        <a:srgbClr val="28C4CC"/>
      </a:accent3>
      <a:accent4>
        <a:srgbClr val="42BA97"/>
      </a:accent4>
      <a:accent5>
        <a:srgbClr val="3E8853"/>
      </a:accent5>
      <a:accent6>
        <a:srgbClr val="62A39F"/>
      </a:accent6>
      <a:hlink>
        <a:srgbClr val="0000FF"/>
      </a:hlink>
      <a:folHlink>
        <a:srgbClr val="FF00FF"/>
      </a:folHlink>
    </a:clrScheme>
    <a:fontScheme name="Ретро">
      <a:majorFont>
        <a:latin typeface="Calibri"/>
        <a:ea typeface="Calibri"/>
        <a:cs typeface="Calibri"/>
      </a:majorFont>
      <a:minorFont>
        <a:latin typeface="Helvetica"/>
        <a:ea typeface="Helvetica"/>
        <a:cs typeface="Helvetica"/>
      </a:minorFont>
    </a:fontScheme>
    <a:fmtScheme name="Ретро">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2700000">
              <a:srgbClr val="000000">
                <a:alpha val="60000"/>
              </a:srgbClr>
            </a:outerShdw>
          </a:effectLst>
        </a:effectStyle>
        <a:effectStyle>
          <a:effectLst>
            <a:outerShdw sx="100000" sy="100000" kx="0" ky="0" algn="b" rotWithShape="0" blurRad="38100" dist="25400" dir="2700000">
              <a:srgbClr val="000000">
                <a:alpha val="60000"/>
              </a:srgbClr>
            </a:outerShdw>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5875" cap="flat">
          <a:solidFill>
            <a:schemeClr val="accent1"/>
          </a:solidFill>
          <a:prstDash val="solid"/>
          <a:round/>
        </a:ln>
        <a:effectLst>
          <a:outerShdw sx="100000" sy="100000" kx="0" ky="0" algn="b" rotWithShape="0" blurRad="38100" dist="25400" dir="2700000">
            <a:srgbClr val="000000">
              <a:alpha val="60000"/>
            </a:srgbClr>
          </a:outerShdw>
        </a:effectLst>
        <a:sp3d/>
      </a:spPr>
      <a:bodyPr rot="0" spcFirstLastPara="1" vertOverflow="overflow" horzOverflow="overflow" vert="horz" wrap="square" lIns="45719" tIns="45719" rIns="45719" bIns="45719" numCol="1" spcCol="38100" rtlCol="0" anchor="ctr"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5875"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Ретро">
  <a:themeElements>
    <a:clrScheme name="Ретро">
      <a:dk1>
        <a:srgbClr val="000000"/>
      </a:dk1>
      <a:lt1>
        <a:srgbClr val="FFFFFF"/>
      </a:lt1>
      <a:dk2>
        <a:srgbClr val="A7A7A7"/>
      </a:dk2>
      <a:lt2>
        <a:srgbClr val="535353"/>
      </a:lt2>
      <a:accent1>
        <a:srgbClr val="1CADE4"/>
      </a:accent1>
      <a:accent2>
        <a:srgbClr val="2683C6"/>
      </a:accent2>
      <a:accent3>
        <a:srgbClr val="28C4CC"/>
      </a:accent3>
      <a:accent4>
        <a:srgbClr val="42BA97"/>
      </a:accent4>
      <a:accent5>
        <a:srgbClr val="3E8853"/>
      </a:accent5>
      <a:accent6>
        <a:srgbClr val="62A39F"/>
      </a:accent6>
      <a:hlink>
        <a:srgbClr val="0000FF"/>
      </a:hlink>
      <a:folHlink>
        <a:srgbClr val="FF00FF"/>
      </a:folHlink>
    </a:clrScheme>
    <a:fontScheme name="Ретро">
      <a:majorFont>
        <a:latin typeface="Calibri"/>
        <a:ea typeface="Calibri"/>
        <a:cs typeface="Calibri"/>
      </a:majorFont>
      <a:minorFont>
        <a:latin typeface="Helvetica"/>
        <a:ea typeface="Helvetica"/>
        <a:cs typeface="Helvetica"/>
      </a:minorFont>
    </a:fontScheme>
    <a:fmtScheme name="Ретро">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2700000">
              <a:srgbClr val="000000">
                <a:alpha val="60000"/>
              </a:srgbClr>
            </a:outerShdw>
          </a:effectLst>
        </a:effectStyle>
        <a:effectStyle>
          <a:effectLst>
            <a:outerShdw sx="100000" sy="100000" kx="0" ky="0" algn="b" rotWithShape="0" blurRad="38100" dist="25400" dir="2700000">
              <a:srgbClr val="000000">
                <a:alpha val="60000"/>
              </a:srgbClr>
            </a:outerShdw>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5875" cap="flat">
          <a:solidFill>
            <a:schemeClr val="accent1"/>
          </a:solidFill>
          <a:prstDash val="solid"/>
          <a:round/>
        </a:ln>
        <a:effectLst>
          <a:outerShdw sx="100000" sy="100000" kx="0" ky="0" algn="b" rotWithShape="0" blurRad="38100" dist="25400" dir="2700000">
            <a:srgbClr val="000000">
              <a:alpha val="60000"/>
            </a:srgbClr>
          </a:outerShdw>
        </a:effectLst>
        <a:sp3d/>
      </a:spPr>
      <a:bodyPr rot="0" spcFirstLastPara="1" vertOverflow="overflow" horzOverflow="overflow" vert="horz" wrap="square" lIns="45719" tIns="45719" rIns="45719" bIns="45719" numCol="1" spcCol="38100" rtlCol="0" anchor="ctr"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5875"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