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3" r:id="rId3"/>
    <p:sldId id="287" r:id="rId4"/>
    <p:sldId id="264" r:id="rId5"/>
    <p:sldId id="263" r:id="rId6"/>
    <p:sldId id="286" r:id="rId7"/>
    <p:sldId id="258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82"/>
    <a:srgbClr val="21386F"/>
    <a:srgbClr val="1C2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2" autoAdjust="0"/>
    <p:restoredTop sz="94660"/>
  </p:normalViewPr>
  <p:slideViewPr>
    <p:cSldViewPr snapToGrid="0" snapToObjects="1">
      <p:cViewPr>
        <p:scale>
          <a:sx n="75" d="100"/>
          <a:sy n="75" d="100"/>
        </p:scale>
        <p:origin x="-13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B43D1-82CB-47B9-95F7-D33685BDFA51}" type="datetime1">
              <a:rPr lang="en-US"/>
              <a:pPr>
                <a:defRPr/>
              </a:pPr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01E5-81BD-44E5-8E20-462C2C5FEFE5}" type="datetime1">
              <a:rPr lang="en-US"/>
              <a:pPr>
                <a:defRPr/>
              </a:pPr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D683-A615-41BD-A4D8-17705CB114A0}" type="datetime1">
              <a:rPr lang="en-US"/>
              <a:pPr>
                <a:defRPr/>
              </a:pPr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838C-AED8-4BA5-8652-AEE276FCC083}" type="datetime1">
              <a:rPr lang="en-US"/>
              <a:pPr>
                <a:defRPr/>
              </a:pPr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F4A4C-A39D-40F9-985D-C7DCB93C0DB5}" type="datetime1">
              <a:rPr lang="en-US"/>
              <a:pPr>
                <a:defRPr/>
              </a:pPr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A3BEA-EE38-406D-A93D-A1B7A0C50F31}" type="datetime1">
              <a:rPr lang="en-US"/>
              <a:pPr>
                <a:defRPr/>
              </a:pPr>
              <a:t>11/14/2018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AF676-6045-4445-B3A3-69CE264AAD80}" type="datetime1">
              <a:rPr lang="en-US"/>
              <a:pPr>
                <a:defRPr/>
              </a:pPr>
              <a:t>11/14/2018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E988B-86FF-4F79-A487-7C318366F71F}" type="datetime1">
              <a:rPr lang="en-US"/>
              <a:pPr>
                <a:defRPr/>
              </a:pPr>
              <a:t>11/14/2018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96C13-5674-4527-A7EC-B9690D91A02D}" type="datetime1">
              <a:rPr lang="en-US"/>
              <a:pPr>
                <a:defRPr/>
              </a:pPr>
              <a:t>11/14/2018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9FD65-7BC8-484C-874A-A3895B64CC55}" type="datetime1">
              <a:rPr lang="en-US"/>
              <a:pPr>
                <a:defRPr/>
              </a:pPr>
              <a:t>11/14/2018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B2E26-330E-4C2F-B5E7-B7743EB347D8}" type="datetime1">
              <a:rPr lang="en-US"/>
              <a:pPr>
                <a:defRPr/>
              </a:pPr>
              <a:t>11/14/2018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FBE2B9D-1697-4090-97E9-0A438BE077E8}" type="datetime1">
              <a:rPr lang="en-US"/>
              <a:pPr>
                <a:defRPr/>
              </a:pPr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F37826-9FC6-4A47-B435-94C6280B7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.yelizarov@hse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vbashkevich@edu.hse.ru" TargetMode="External"/><Relationship Id="rId4" Type="http://schemas.openxmlformats.org/officeDocument/2006/relationships/hyperlink" Target="mailto:irlavrukhin@hse.ru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06625"/>
          </a:xfrm>
        </p:spPr>
        <p:txBody>
          <a:bodyPr/>
          <a:lstStyle/>
          <a:p>
            <a:pPr eaLnBrk="1" hangingPunct="1"/>
            <a:r>
              <a:rPr lang="ru-RU" sz="28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Умные примерочные</a:t>
            </a:r>
            <a:endParaRPr lang="en-US" sz="2900" dirty="0" smtClean="0">
              <a:solidFill>
                <a:srgbClr val="21386F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Елизаров А.А., Лаврухин И.Р., </a:t>
            </a:r>
          </a:p>
          <a:p>
            <a:pPr eaLnBrk="1" hangingPunct="1"/>
            <a:r>
              <a:rPr lang="ru-RU" sz="2000" dirty="0" err="1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Башкевич</a:t>
            </a:r>
            <a:r>
              <a:rPr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 С.В.</a:t>
            </a: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8</a:t>
            </a:r>
          </a:p>
          <a:p>
            <a:pPr algn="ctr">
              <a:spcBef>
                <a:spcPct val="20000"/>
              </a:spcBef>
            </a:pPr>
            <a:r>
              <a:rPr lang="en-US" sz="800" dirty="0">
                <a:solidFill>
                  <a:schemeClr val="bg1"/>
                </a:solidFill>
              </a:rPr>
              <a:t>www.hse.ru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2018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54419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Myriad Pro"/>
              </a:rPr>
              <a:t>Проблема потребителя</a:t>
            </a:r>
            <a:endParaRPr lang="en-US" sz="2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479550"/>
            <a:ext cx="861695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3F82"/>
                </a:solidFill>
              </a:rPr>
              <a:t>Решаемая проблема</a:t>
            </a:r>
            <a:r>
              <a:rPr lang="ru-RU" sz="2400" dirty="0">
                <a:solidFill>
                  <a:srgbClr val="003F82"/>
                </a:solidFill>
              </a:rPr>
              <a:t/>
            </a:r>
            <a:br>
              <a:rPr lang="ru-RU" sz="2400" dirty="0">
                <a:solidFill>
                  <a:srgbClr val="003F82"/>
                </a:solidFill>
              </a:rPr>
            </a:br>
            <a:r>
              <a:rPr lang="ru-RU" sz="2400" dirty="0">
                <a:solidFill>
                  <a:srgbClr val="003F82"/>
                </a:solidFill>
              </a:rPr>
              <a:t>М</a:t>
            </a:r>
            <a:r>
              <a:rPr lang="ru-RU" sz="2400" dirty="0" smtClean="0">
                <a:solidFill>
                  <a:srgbClr val="003F82"/>
                </a:solidFill>
                <a:latin typeface="Myriad Pro"/>
              </a:rPr>
              <a:t>ы решаем проблему оказания высочайшего уровня сервиса</a:t>
            </a:r>
            <a:r>
              <a:rPr lang="en-US" sz="2400" dirty="0" smtClean="0">
                <a:solidFill>
                  <a:srgbClr val="003F82"/>
                </a:solidFill>
                <a:latin typeface="Myriad Pro"/>
              </a:rPr>
              <a:t> </a:t>
            </a:r>
            <a:r>
              <a:rPr lang="ru-RU" sz="2400" b="1" dirty="0">
                <a:solidFill>
                  <a:srgbClr val="003F82"/>
                </a:solidFill>
                <a:latin typeface="Myriad Pro"/>
              </a:rPr>
              <a:t>каждому</a:t>
            </a:r>
            <a:r>
              <a:rPr lang="ru-RU" sz="2400" dirty="0">
                <a:solidFill>
                  <a:srgbClr val="003F82"/>
                </a:solidFill>
                <a:latin typeface="Myriad Pro"/>
              </a:rPr>
              <a:t> клиенту </a:t>
            </a:r>
            <a:r>
              <a:rPr lang="ru-RU" sz="2400" dirty="0" smtClean="0">
                <a:solidFill>
                  <a:srgbClr val="003F82"/>
                </a:solidFill>
                <a:latin typeface="Myriad Pro"/>
              </a:rPr>
              <a:t>в примерочных комнатах магазинов розничной торговли одеждой и обувью.</a:t>
            </a:r>
          </a:p>
          <a:p>
            <a:endParaRPr lang="ru-RU" sz="2400" dirty="0" smtClean="0">
              <a:solidFill>
                <a:srgbClr val="003F82"/>
              </a:solidFill>
              <a:latin typeface="Myriad Pro"/>
            </a:endParaRPr>
          </a:p>
          <a:p>
            <a:r>
              <a:rPr lang="ru-RU" sz="2400" b="1" dirty="0" smtClean="0">
                <a:solidFill>
                  <a:srgbClr val="003F82"/>
                </a:solidFill>
              </a:rPr>
              <a:t>Целевая аудитория</a:t>
            </a:r>
            <a:r>
              <a:rPr lang="ru-RU" sz="2400" dirty="0">
                <a:solidFill>
                  <a:srgbClr val="003F82"/>
                </a:solidFill>
              </a:rPr>
              <a:t/>
            </a:r>
            <a:br>
              <a:rPr lang="ru-RU" sz="2400" dirty="0">
                <a:solidFill>
                  <a:srgbClr val="003F82"/>
                </a:solidFill>
              </a:rPr>
            </a:br>
            <a:r>
              <a:rPr lang="ru-RU" sz="2400" dirty="0" smtClean="0">
                <a:solidFill>
                  <a:srgbClr val="003F82"/>
                </a:solidFill>
              </a:rPr>
              <a:t>К</a:t>
            </a:r>
            <a:r>
              <a:rPr lang="ru-RU" sz="2400" dirty="0" smtClean="0">
                <a:solidFill>
                  <a:srgbClr val="003F82"/>
                </a:solidFill>
                <a:latin typeface="Myriad Pro"/>
              </a:rPr>
              <a:t>омпании </a:t>
            </a:r>
            <a:r>
              <a:rPr lang="ru-RU" sz="2400" dirty="0">
                <a:solidFill>
                  <a:srgbClr val="003F82"/>
                </a:solidFill>
                <a:latin typeface="Myriad Pro"/>
              </a:rPr>
              <a:t>розничной торговли одеждой и обувью, использующие технологию </a:t>
            </a:r>
            <a:r>
              <a:rPr lang="en-US" sz="2400" dirty="0" smtClean="0">
                <a:solidFill>
                  <a:srgbClr val="003F82"/>
                </a:solidFill>
                <a:latin typeface="Myriad Pro"/>
              </a:rPr>
              <a:t>RFID</a:t>
            </a:r>
            <a:r>
              <a:rPr lang="ru-RU" sz="2400" dirty="0" smtClean="0">
                <a:solidFill>
                  <a:srgbClr val="003F82"/>
                </a:solidFill>
                <a:latin typeface="Myriad Pro"/>
              </a:rPr>
              <a:t>*</a:t>
            </a:r>
            <a:r>
              <a:rPr lang="en-US" sz="2400" dirty="0" smtClean="0">
                <a:solidFill>
                  <a:srgbClr val="003F82"/>
                </a:solidFill>
                <a:latin typeface="Myriad Pro"/>
              </a:rPr>
              <a:t>. </a:t>
            </a:r>
          </a:p>
          <a:p>
            <a:endParaRPr lang="ru-RU" sz="2400" dirty="0">
              <a:solidFill>
                <a:srgbClr val="003F82"/>
              </a:solidFill>
              <a:latin typeface="Myriad Pro"/>
            </a:endParaRPr>
          </a:p>
          <a:p>
            <a:r>
              <a:rPr lang="en-US" sz="2400" dirty="0" smtClean="0">
                <a:solidFill>
                  <a:srgbClr val="003F82"/>
                </a:solidFill>
                <a:latin typeface="Myriad Pro"/>
              </a:rPr>
              <a:t>*RFID – </a:t>
            </a:r>
            <a:r>
              <a:rPr lang="ru-RU" sz="2400" dirty="0" smtClean="0">
                <a:solidFill>
                  <a:srgbClr val="003F82"/>
                </a:solidFill>
                <a:latin typeface="Myriad Pro"/>
              </a:rPr>
              <a:t>технология на которой строится техническая реализация проекта.</a:t>
            </a:r>
            <a:endParaRPr lang="ru-RU" sz="2400" dirty="0">
              <a:solidFill>
                <a:srgbClr val="003F82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416108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</a:t>
            </a:r>
            <a:r>
              <a:rPr lang="en-US" sz="800" dirty="0" smtClean="0">
                <a:solidFill>
                  <a:schemeClr val="bg1"/>
                </a:solidFill>
              </a:rPr>
              <a:t>1</a:t>
            </a:r>
            <a:r>
              <a:rPr lang="ru-RU" sz="800" dirty="0" smtClean="0">
                <a:solidFill>
                  <a:schemeClr val="bg1"/>
                </a:solidFill>
              </a:rPr>
              <a:t>8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54419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Myriad Pro"/>
              </a:rPr>
              <a:t>Актуальность</a:t>
            </a:r>
            <a:endParaRPr lang="en-US" sz="2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5588" y="1789089"/>
            <a:ext cx="834140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3F82"/>
                </a:solidFill>
                <a:latin typeface="Myriad Pro"/>
              </a:rPr>
              <a:t>Привлечение дополнительных клиентов в физические магазины.</a:t>
            </a:r>
          </a:p>
          <a:p>
            <a:endParaRPr lang="ru-RU" sz="2400" b="1" dirty="0">
              <a:solidFill>
                <a:srgbClr val="003F82"/>
              </a:solidFill>
              <a:latin typeface="Myriad Pro"/>
            </a:endParaRPr>
          </a:p>
          <a:p>
            <a:r>
              <a:rPr lang="ru-RU" sz="2400" b="1" dirty="0" smtClean="0">
                <a:solidFill>
                  <a:srgbClr val="003F82"/>
                </a:solidFill>
                <a:latin typeface="Myriad Pro"/>
              </a:rPr>
              <a:t>Увеличение продаж за счет функции дополнения образа. </a:t>
            </a:r>
          </a:p>
          <a:p>
            <a:endParaRPr lang="ru-RU" sz="2400" b="1" dirty="0">
              <a:solidFill>
                <a:srgbClr val="003F82"/>
              </a:solidFill>
              <a:latin typeface="Myriad Pro"/>
            </a:endParaRPr>
          </a:p>
          <a:p>
            <a:r>
              <a:rPr lang="ru-RU" sz="2400" b="1" dirty="0" smtClean="0">
                <a:solidFill>
                  <a:srgbClr val="003F82"/>
                </a:solidFill>
                <a:latin typeface="Myriad Pro"/>
              </a:rPr>
              <a:t>Упрощение и ускорение выбора необходимых товаров. </a:t>
            </a:r>
            <a:endParaRPr lang="ru-RU" b="1" dirty="0">
              <a:solidFill>
                <a:srgbClr val="003F82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02551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</a:t>
            </a:r>
            <a:r>
              <a:rPr lang="en-US" sz="800" dirty="0" smtClean="0">
                <a:solidFill>
                  <a:schemeClr val="bg1"/>
                </a:solidFill>
              </a:rPr>
              <a:t>1</a:t>
            </a:r>
            <a:r>
              <a:rPr lang="ru-RU" sz="800" dirty="0" smtClean="0">
                <a:solidFill>
                  <a:schemeClr val="bg1"/>
                </a:solidFill>
              </a:rPr>
              <a:t>8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54419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Myriad Pro"/>
              </a:rPr>
              <a:t>План работы</a:t>
            </a:r>
            <a:endParaRPr lang="en-US" sz="2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5588" y="1926771"/>
            <a:ext cx="838041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000" b="1" dirty="0" smtClean="0">
                <a:solidFill>
                  <a:srgbClr val="003F82"/>
                </a:solidFill>
                <a:latin typeface="Myriad Pro"/>
              </a:rPr>
              <a:t>Определить какими характеристиками должны обладать технические средства используемые для реализации проекта. </a:t>
            </a:r>
          </a:p>
          <a:p>
            <a:pPr marL="342900" indent="-342900">
              <a:buAutoNum type="arabicParenR"/>
            </a:pPr>
            <a:endParaRPr lang="ru-RU" sz="2000" b="1" dirty="0" smtClean="0">
              <a:solidFill>
                <a:srgbClr val="003F82"/>
              </a:solidFill>
              <a:latin typeface="Myriad Pro"/>
            </a:endParaRPr>
          </a:p>
          <a:p>
            <a:pPr marL="342900" indent="-342900">
              <a:buAutoNum type="arabicParenR"/>
            </a:pPr>
            <a:r>
              <a:rPr lang="ru-RU" sz="2000" b="1" dirty="0" smtClean="0">
                <a:solidFill>
                  <a:srgbClr val="003F82"/>
                </a:solidFill>
                <a:latin typeface="Myriad Pro"/>
              </a:rPr>
              <a:t>Реализовать идентификаци</a:t>
            </a:r>
            <a:r>
              <a:rPr lang="ru-RU" sz="2000" b="1" dirty="0">
                <a:solidFill>
                  <a:srgbClr val="003F82"/>
                </a:solidFill>
                <a:latin typeface="Myriad Pro"/>
              </a:rPr>
              <a:t>ю</a:t>
            </a:r>
            <a:r>
              <a:rPr lang="ru-RU" sz="2000" b="1" dirty="0" smtClean="0">
                <a:solidFill>
                  <a:srgbClr val="003F82"/>
                </a:solidFill>
                <a:latin typeface="Myriad Pro"/>
              </a:rPr>
              <a:t> вещей в ограниченном пространстве заданной площади. </a:t>
            </a:r>
          </a:p>
          <a:p>
            <a:pPr marL="342900" indent="-342900">
              <a:buAutoNum type="arabicParenR"/>
            </a:pPr>
            <a:endParaRPr lang="ru-RU" sz="2000" b="1" dirty="0" smtClean="0">
              <a:solidFill>
                <a:srgbClr val="003F82"/>
              </a:solidFill>
              <a:latin typeface="Myriad Pro"/>
            </a:endParaRPr>
          </a:p>
          <a:p>
            <a:pPr marL="342900" indent="-342900">
              <a:buAutoNum type="arabicParenR"/>
            </a:pPr>
            <a:r>
              <a:rPr lang="ru-RU" sz="2000" b="1" dirty="0" smtClean="0">
                <a:solidFill>
                  <a:srgbClr val="003F82"/>
                </a:solidFill>
                <a:latin typeface="Myriad Pro"/>
              </a:rPr>
              <a:t>Разработать рекомендательную систему. </a:t>
            </a:r>
          </a:p>
          <a:p>
            <a:pPr marL="342900" indent="-342900">
              <a:buAutoNum type="arabicParenR"/>
            </a:pPr>
            <a:endParaRPr lang="ru-RU" sz="2000" b="1" dirty="0">
              <a:solidFill>
                <a:srgbClr val="003F82"/>
              </a:solidFill>
              <a:latin typeface="Myriad Pro"/>
            </a:endParaRPr>
          </a:p>
          <a:p>
            <a:pPr marL="342900" indent="-342900">
              <a:buAutoNum type="arabicParenR"/>
            </a:pPr>
            <a:r>
              <a:rPr lang="ru-RU" sz="2000" b="1" dirty="0" smtClean="0">
                <a:solidFill>
                  <a:srgbClr val="003F82"/>
                </a:solidFill>
                <a:latin typeface="Myriad Pro"/>
              </a:rPr>
              <a:t>Алгоритм местонахождения в пространстве.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94107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</a:t>
            </a:r>
            <a:r>
              <a:rPr lang="en-US" sz="800" dirty="0" smtClean="0">
                <a:solidFill>
                  <a:schemeClr val="bg1"/>
                </a:solidFill>
              </a:rPr>
              <a:t>1</a:t>
            </a:r>
            <a:r>
              <a:rPr lang="ru-RU" sz="800" dirty="0" smtClean="0">
                <a:solidFill>
                  <a:schemeClr val="bg1"/>
                </a:solidFill>
              </a:rPr>
              <a:t>8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54419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Myriad Pro"/>
              </a:rPr>
              <a:t>Предполагаемый результат</a:t>
            </a:r>
            <a:endParaRPr lang="en-US" sz="2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122465" y="1942760"/>
            <a:ext cx="893172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3F82"/>
                </a:solidFill>
              </a:rPr>
              <a:t>Создать работающий прототип, который позволит точно идентифицировать вещи и </a:t>
            </a:r>
            <a:r>
              <a:rPr lang="ru-RU" sz="2400" b="1" dirty="0" smtClean="0">
                <a:solidFill>
                  <a:srgbClr val="003F82"/>
                </a:solidFill>
              </a:rPr>
              <a:t>имеет</a:t>
            </a:r>
            <a:r>
              <a:rPr lang="en-US" sz="2400" b="1" dirty="0" smtClean="0">
                <a:solidFill>
                  <a:srgbClr val="003F82"/>
                </a:solidFill>
              </a:rPr>
              <a:t> </a:t>
            </a:r>
            <a:r>
              <a:rPr lang="ru-RU" sz="2400" b="1" dirty="0" smtClean="0">
                <a:solidFill>
                  <a:srgbClr val="003F82"/>
                </a:solidFill>
              </a:rPr>
              <a:t>рекомендательную систему.</a:t>
            </a:r>
            <a:endParaRPr lang="ru-RU" sz="2400" b="1" dirty="0">
              <a:solidFill>
                <a:srgbClr val="003F82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76555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</a:t>
            </a:r>
            <a:r>
              <a:rPr lang="en-US" sz="800" dirty="0" smtClean="0">
                <a:solidFill>
                  <a:schemeClr val="bg1"/>
                </a:solidFill>
              </a:rPr>
              <a:t>1</a:t>
            </a:r>
            <a:r>
              <a:rPr lang="ru-RU" sz="800" dirty="0">
                <a:solidFill>
                  <a:schemeClr val="bg1"/>
                </a:solidFill>
              </a:rPr>
              <a:t>8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54419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 smtClean="0">
                <a:solidFill>
                  <a:schemeClr val="bg1"/>
                </a:solidFill>
                <a:latin typeface="Myriad Pro"/>
              </a:rPr>
              <a:t>Контакты</a:t>
            </a:r>
            <a:endParaRPr lang="en-US" sz="2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55588" y="1551926"/>
            <a:ext cx="8478979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3F82"/>
                </a:solidFill>
                <a:latin typeface="Myriad Pro"/>
              </a:rPr>
              <a:t>Елизаров </a:t>
            </a:r>
            <a:r>
              <a:rPr lang="ru-RU" sz="2800" dirty="0">
                <a:solidFill>
                  <a:srgbClr val="003F82"/>
                </a:solidFill>
                <a:latin typeface="Myriad Pro"/>
              </a:rPr>
              <a:t>А</a:t>
            </a:r>
            <a:r>
              <a:rPr lang="ru-RU" sz="2800" dirty="0" smtClean="0">
                <a:solidFill>
                  <a:srgbClr val="003F82"/>
                </a:solidFill>
                <a:latin typeface="Myriad Pro"/>
              </a:rPr>
              <a:t>ндрей Альбертович:</a:t>
            </a:r>
          </a:p>
          <a:p>
            <a:pPr algn="ctr"/>
            <a:r>
              <a:rPr lang="ru-RU" sz="2800" dirty="0">
                <a:solidFill>
                  <a:srgbClr val="003F82"/>
                </a:solidFill>
                <a:latin typeface="Myriad Pro"/>
              </a:rPr>
              <a:t>+7 (495) 772-9590 доб. </a:t>
            </a:r>
            <a:r>
              <a:rPr lang="ru-RU" sz="2800" dirty="0" smtClean="0">
                <a:solidFill>
                  <a:srgbClr val="003F82"/>
                </a:solidFill>
                <a:latin typeface="Myriad Pro"/>
              </a:rPr>
              <a:t>15149</a:t>
            </a:r>
          </a:p>
          <a:p>
            <a:pPr algn="ctr"/>
            <a:r>
              <a:rPr lang="en-US" sz="2800" dirty="0" smtClean="0">
                <a:solidFill>
                  <a:srgbClr val="003F82"/>
                </a:solidFill>
                <a:latin typeface="Myriad Pro"/>
                <a:hlinkClick r:id="rId3"/>
              </a:rPr>
              <a:t>a.yelizarov@hse.ru</a:t>
            </a:r>
            <a:endParaRPr lang="ru-RU" sz="2800" dirty="0">
              <a:solidFill>
                <a:srgbClr val="003F82"/>
              </a:solidFill>
              <a:latin typeface="Myriad Pro"/>
            </a:endParaRPr>
          </a:p>
          <a:p>
            <a:pPr algn="ctr"/>
            <a:r>
              <a:rPr lang="ru-RU" sz="2800" dirty="0" smtClean="0">
                <a:solidFill>
                  <a:srgbClr val="003F82"/>
                </a:solidFill>
                <a:latin typeface="Myriad Pro"/>
              </a:rPr>
              <a:t>Лаврухин Илья Романович</a:t>
            </a:r>
            <a:r>
              <a:rPr lang="en-US" sz="2800" dirty="0" smtClean="0">
                <a:solidFill>
                  <a:srgbClr val="003F82"/>
                </a:solidFill>
                <a:latin typeface="Myriad Pro"/>
              </a:rPr>
              <a:t>:</a:t>
            </a:r>
            <a:endParaRPr lang="ru-RU" sz="2800" dirty="0" smtClean="0">
              <a:solidFill>
                <a:srgbClr val="003F82"/>
              </a:solidFill>
              <a:latin typeface="Myriad Pro"/>
            </a:endParaRPr>
          </a:p>
          <a:p>
            <a:pPr algn="ctr"/>
            <a:r>
              <a:rPr lang="ru-RU" sz="2800" dirty="0">
                <a:solidFill>
                  <a:srgbClr val="003F82"/>
                </a:solidFill>
                <a:latin typeface="Myriad Pro"/>
              </a:rPr>
              <a:t>+7 </a:t>
            </a:r>
            <a:r>
              <a:rPr lang="ru-RU" sz="2800" dirty="0" smtClean="0">
                <a:solidFill>
                  <a:srgbClr val="003F82"/>
                </a:solidFill>
                <a:latin typeface="Myriad Pro"/>
              </a:rPr>
              <a:t>(</a:t>
            </a:r>
            <a:r>
              <a:rPr lang="en-US" sz="2800" dirty="0" smtClean="0">
                <a:solidFill>
                  <a:srgbClr val="003F82"/>
                </a:solidFill>
                <a:latin typeface="Myriad Pro"/>
              </a:rPr>
              <a:t>968</a:t>
            </a:r>
            <a:r>
              <a:rPr lang="ru-RU" sz="2800" dirty="0" smtClean="0">
                <a:solidFill>
                  <a:srgbClr val="003F82"/>
                </a:solidFill>
                <a:latin typeface="Myriad Pro"/>
              </a:rPr>
              <a:t>) </a:t>
            </a:r>
            <a:r>
              <a:rPr lang="en-US" sz="2800" dirty="0" smtClean="0">
                <a:solidFill>
                  <a:srgbClr val="003F82"/>
                </a:solidFill>
                <a:latin typeface="Myriad Pro"/>
              </a:rPr>
              <a:t>809</a:t>
            </a:r>
            <a:r>
              <a:rPr lang="ru-RU" sz="2800" dirty="0" smtClean="0">
                <a:solidFill>
                  <a:srgbClr val="003F82"/>
                </a:solidFill>
                <a:latin typeface="Myriad Pro"/>
              </a:rPr>
              <a:t>-</a:t>
            </a:r>
            <a:r>
              <a:rPr lang="en-US" sz="2800" dirty="0" smtClean="0">
                <a:solidFill>
                  <a:srgbClr val="003F82"/>
                </a:solidFill>
                <a:latin typeface="Myriad Pro"/>
              </a:rPr>
              <a:t>9110</a:t>
            </a:r>
            <a:endParaRPr lang="ru-RU" sz="2800" dirty="0" smtClean="0">
              <a:solidFill>
                <a:srgbClr val="003F82"/>
              </a:solidFill>
              <a:latin typeface="Myriad Pro"/>
            </a:endParaRPr>
          </a:p>
          <a:p>
            <a:pPr algn="ctr"/>
            <a:r>
              <a:rPr lang="en-US" sz="2800" dirty="0" smtClean="0">
                <a:solidFill>
                  <a:srgbClr val="003F82"/>
                </a:solidFill>
                <a:latin typeface="Myriad Pro"/>
                <a:hlinkClick r:id="rId4"/>
              </a:rPr>
              <a:t>irlavrukhin@hse.ru</a:t>
            </a:r>
            <a:endParaRPr lang="ru-RU" sz="2800" dirty="0" smtClean="0">
              <a:solidFill>
                <a:srgbClr val="003F82"/>
              </a:solidFill>
              <a:latin typeface="Myriad Pro"/>
            </a:endParaRPr>
          </a:p>
          <a:p>
            <a:pPr algn="ctr"/>
            <a:r>
              <a:rPr lang="ru-RU" sz="2800" dirty="0" err="1" smtClean="0">
                <a:solidFill>
                  <a:srgbClr val="003F82"/>
                </a:solidFill>
                <a:latin typeface="Myriad Pro"/>
              </a:rPr>
              <a:t>Башкевич</a:t>
            </a:r>
            <a:r>
              <a:rPr lang="ru-RU" sz="2800" dirty="0" smtClean="0">
                <a:solidFill>
                  <a:srgbClr val="003F82"/>
                </a:solidFill>
                <a:latin typeface="Myriad Pro"/>
              </a:rPr>
              <a:t> Степан Владимирович</a:t>
            </a:r>
          </a:p>
          <a:p>
            <a:pPr algn="ctr"/>
            <a:r>
              <a:rPr lang="ru-RU" sz="2800" dirty="0" smtClean="0">
                <a:solidFill>
                  <a:srgbClr val="003F82"/>
                </a:solidFill>
              </a:rPr>
              <a:t>+7 (909) 939-46-03</a:t>
            </a:r>
          </a:p>
          <a:p>
            <a:pPr algn="ctr"/>
            <a:r>
              <a:rPr lang="en-US" sz="2800" dirty="0" smtClean="0">
                <a:hlinkClick r:id="rId5"/>
              </a:rPr>
              <a:t>svbashkevich@edu.hse.ru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44535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190</Words>
  <Application>Microsoft Office PowerPoint</Application>
  <PresentationFormat>Экран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Умные примерочные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Рыжий Капитан</cp:lastModifiedBy>
  <cp:revision>151</cp:revision>
  <dcterms:created xsi:type="dcterms:W3CDTF">2010-09-30T06:45:29Z</dcterms:created>
  <dcterms:modified xsi:type="dcterms:W3CDTF">2018-11-14T06:15:00Z</dcterms:modified>
</cp:coreProperties>
</file>