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D36810-82DB-4E1B-AD6C-6D54377C2C92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5FA276-EBC0-4E0A-9A77-499D832FEAB7}">
      <dgm:prSet custT="1"/>
      <dgm:spPr/>
      <dgm:t>
        <a:bodyPr/>
        <a:lstStyle/>
        <a:p>
          <a:r>
            <a:rPr lang="ru-RU" sz="1800" b="0" i="0" u="none" dirty="0">
              <a:latin typeface="Times" panose="02020603050405020304" pitchFamily="18" charset="0"/>
              <a:cs typeface="Times" panose="02020603050405020304" pitchFamily="18" charset="0"/>
            </a:rPr>
            <a:t>На основании изучения примеров циклограмм полетов существующих спутников ДЗЗ реализация тестового варианта циклограмм полета МКА на стенде полунатурного моделирования</a:t>
          </a:r>
          <a:endParaRPr lang="ru-RU" sz="1800" b="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4CDA0872-48E0-4380-9B6C-2F6FE947FCE0}" type="parTrans" cxnId="{B14B3675-FA84-4A17-84F5-C8E9CBF1B1FD}">
      <dgm:prSet/>
      <dgm:spPr/>
      <dgm:t>
        <a:bodyPr/>
        <a:lstStyle/>
        <a:p>
          <a:endParaRPr lang="ru-RU"/>
        </a:p>
      </dgm:t>
    </dgm:pt>
    <dgm:pt modelId="{4FFDE643-2534-4914-A6E3-2AB75E69411A}" type="sibTrans" cxnId="{B14B3675-FA84-4A17-84F5-C8E9CBF1B1FD}">
      <dgm:prSet/>
      <dgm:spPr/>
      <dgm:t>
        <a:bodyPr/>
        <a:lstStyle/>
        <a:p>
          <a:endParaRPr lang="ru-RU"/>
        </a:p>
      </dgm:t>
    </dgm:pt>
    <dgm:pt modelId="{7E11E3DB-B107-4C73-8EC2-7E78F166F7F6}">
      <dgm:prSet custT="1"/>
      <dgm:spPr/>
      <dgm:t>
        <a:bodyPr/>
        <a:lstStyle/>
        <a:p>
          <a:r>
            <a:rPr lang="ru-RU" sz="1800" b="0" i="0" u="none">
              <a:latin typeface="Times" panose="02020603050405020304" pitchFamily="18" charset="0"/>
              <a:cs typeface="Times" panose="02020603050405020304" pitchFamily="18" charset="0"/>
            </a:rPr>
            <a:t>Анализ причин приводящим к сбоям БРЭА в результате влияния факторов космического пространства</a:t>
          </a:r>
          <a:endParaRPr lang="ru-RU" sz="1800" b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3746018E-F63F-4938-B458-051E3C18FAFE}" type="parTrans" cxnId="{F3FAF6F5-0B8A-4A50-AB46-8A03E3B56B19}">
      <dgm:prSet/>
      <dgm:spPr/>
      <dgm:t>
        <a:bodyPr/>
        <a:lstStyle/>
        <a:p>
          <a:endParaRPr lang="ru-RU"/>
        </a:p>
      </dgm:t>
    </dgm:pt>
    <dgm:pt modelId="{461FAB9B-6E99-4067-A0BB-D6B64FEF73A3}" type="sibTrans" cxnId="{F3FAF6F5-0B8A-4A50-AB46-8A03E3B56B19}">
      <dgm:prSet/>
      <dgm:spPr/>
      <dgm:t>
        <a:bodyPr/>
        <a:lstStyle/>
        <a:p>
          <a:endParaRPr lang="ru-RU"/>
        </a:p>
      </dgm:t>
    </dgm:pt>
    <dgm:pt modelId="{808C29C2-DBBB-43AC-A57B-F3E4AB98482E}">
      <dgm:prSet custT="1"/>
      <dgm:spPr/>
      <dgm:t>
        <a:bodyPr/>
        <a:lstStyle/>
        <a:p>
          <a:r>
            <a:rPr lang="ru-RU" sz="1800" b="0" i="0" u="none" dirty="0">
              <a:latin typeface="Times" panose="02020603050405020304" pitchFamily="18" charset="0"/>
              <a:cs typeface="Times" panose="02020603050405020304" pitchFamily="18" charset="0"/>
            </a:rPr>
            <a:t>Анализ существующих алгоритмов демпфирования угловой скорости</a:t>
          </a:r>
          <a:endParaRPr lang="ru-RU" sz="1800" b="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A663EA14-9F11-463C-BDE9-304ECE8F90EB}" type="parTrans" cxnId="{FFC99A84-6E05-41B1-A86A-A4FA881EA841}">
      <dgm:prSet/>
      <dgm:spPr/>
      <dgm:t>
        <a:bodyPr/>
        <a:lstStyle/>
        <a:p>
          <a:endParaRPr lang="ru-RU"/>
        </a:p>
      </dgm:t>
    </dgm:pt>
    <dgm:pt modelId="{9707645C-92D5-45C0-9BDE-396D0B4F01C7}" type="sibTrans" cxnId="{FFC99A84-6E05-41B1-A86A-A4FA881EA841}">
      <dgm:prSet/>
      <dgm:spPr/>
      <dgm:t>
        <a:bodyPr/>
        <a:lstStyle/>
        <a:p>
          <a:endParaRPr lang="ru-RU"/>
        </a:p>
      </dgm:t>
    </dgm:pt>
    <dgm:pt modelId="{225F4755-E237-4046-BCBC-0C6C0A2CEB85}">
      <dgm:prSet custT="1"/>
      <dgm:spPr/>
      <dgm:t>
        <a:bodyPr/>
        <a:lstStyle/>
        <a:p>
          <a:r>
            <a:rPr lang="ru-RU" sz="1800" b="0" i="0" u="none">
              <a:latin typeface="Times" panose="02020603050405020304" pitchFamily="18" charset="0"/>
              <a:cs typeface="Times" panose="02020603050405020304" pitchFamily="18" charset="0"/>
            </a:rPr>
            <a:t>Обзор и анализ одного из стандартов CCSDS для высокоскоростной передачи данных борт-земля, земля-борт</a:t>
          </a:r>
          <a:endParaRPr lang="ru-RU" sz="1800" b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3286053E-2298-4745-9C53-3E6979F68C91}" type="parTrans" cxnId="{B78A5F0F-071C-4C61-9161-498705EE664B}">
      <dgm:prSet/>
      <dgm:spPr/>
      <dgm:t>
        <a:bodyPr/>
        <a:lstStyle/>
        <a:p>
          <a:endParaRPr lang="ru-RU"/>
        </a:p>
      </dgm:t>
    </dgm:pt>
    <dgm:pt modelId="{B0A38AA2-3936-44AB-A625-84226320CB6B}" type="sibTrans" cxnId="{B78A5F0F-071C-4C61-9161-498705EE664B}">
      <dgm:prSet/>
      <dgm:spPr/>
      <dgm:t>
        <a:bodyPr/>
        <a:lstStyle/>
        <a:p>
          <a:endParaRPr lang="ru-RU"/>
        </a:p>
      </dgm:t>
    </dgm:pt>
    <dgm:pt modelId="{28BEA0EB-AC26-4050-861B-593AF65D8507}">
      <dgm:prSet custT="1"/>
      <dgm:spPr/>
      <dgm:t>
        <a:bodyPr/>
        <a:lstStyle/>
        <a:p>
          <a:r>
            <a:rPr lang="ru-RU" sz="1600" b="0" i="0" u="none" dirty="0">
              <a:latin typeface="Times" panose="02020603050405020304" pitchFamily="18" charset="0"/>
              <a:cs typeface="Times" panose="02020603050405020304" pitchFamily="18" charset="0"/>
            </a:rPr>
            <a:t>Уточнение параметров орбиты космического аппарата по результатам измерения Доплеровского сдвига частоты и/или GPS.</a:t>
          </a:r>
          <a:endParaRPr lang="ru-RU" sz="1600" b="0" dirty="0">
            <a:latin typeface="Times" panose="02020603050405020304" pitchFamily="18" charset="0"/>
            <a:cs typeface="Times" panose="02020603050405020304" pitchFamily="18" charset="0"/>
          </a:endParaRPr>
        </a:p>
      </dgm:t>
    </dgm:pt>
    <dgm:pt modelId="{938CFE67-D535-4F58-95E1-CE66A4B62E7B}" type="parTrans" cxnId="{16CD3F24-B903-436D-A84A-1F55561C95D3}">
      <dgm:prSet/>
      <dgm:spPr/>
      <dgm:t>
        <a:bodyPr/>
        <a:lstStyle/>
        <a:p>
          <a:endParaRPr lang="ru-RU"/>
        </a:p>
      </dgm:t>
    </dgm:pt>
    <dgm:pt modelId="{52FEFA17-2007-40FF-AE61-2F563C255804}" type="sibTrans" cxnId="{16CD3F24-B903-436D-A84A-1F55561C95D3}">
      <dgm:prSet/>
      <dgm:spPr/>
      <dgm:t>
        <a:bodyPr/>
        <a:lstStyle/>
        <a:p>
          <a:endParaRPr lang="ru-RU"/>
        </a:p>
      </dgm:t>
    </dgm:pt>
    <dgm:pt modelId="{C7A3009B-995E-4F65-8E67-FB2E22573873}" type="pres">
      <dgm:prSet presAssocID="{06D36810-82DB-4E1B-AD6C-6D54377C2C92}" presName="Name0" presStyleCnt="0">
        <dgm:presLayoutVars>
          <dgm:dir/>
          <dgm:animLvl val="lvl"/>
          <dgm:resizeHandles/>
        </dgm:presLayoutVars>
      </dgm:prSet>
      <dgm:spPr/>
    </dgm:pt>
    <dgm:pt modelId="{CE027BCC-4100-41EF-B199-6799F642EA0A}" type="pres">
      <dgm:prSet presAssocID="{4F5FA276-EBC0-4E0A-9A77-499D832FEAB7}" presName="linNode" presStyleCnt="0"/>
      <dgm:spPr/>
    </dgm:pt>
    <dgm:pt modelId="{49957322-5613-4B9B-8250-CE3F34D4B090}" type="pres">
      <dgm:prSet presAssocID="{4F5FA276-EBC0-4E0A-9A77-499D832FEAB7}" presName="parentShp" presStyleLbl="node1" presStyleIdx="0" presStyleCnt="5" custScaleX="234612">
        <dgm:presLayoutVars>
          <dgm:bulletEnabled val="1"/>
        </dgm:presLayoutVars>
      </dgm:prSet>
      <dgm:spPr/>
    </dgm:pt>
    <dgm:pt modelId="{A55848BE-1B09-4433-A252-89F32F7701C7}" type="pres">
      <dgm:prSet presAssocID="{4F5FA276-EBC0-4E0A-9A77-499D832FEAB7}" presName="childShp" presStyleLbl="bgAccFollowNode1" presStyleIdx="0" presStyleCnt="5" custScaleX="10051" custLinFactX="-74291" custLinFactNeighborX="-100000" custLinFactNeighborY="2717">
        <dgm:presLayoutVars>
          <dgm:bulletEnabled val="1"/>
        </dgm:presLayoutVars>
      </dgm:prSet>
      <dgm:spPr/>
    </dgm:pt>
    <dgm:pt modelId="{2B14F7F5-3DEF-4A52-B479-1833F458F02F}" type="pres">
      <dgm:prSet presAssocID="{4FFDE643-2534-4914-A6E3-2AB75E69411A}" presName="spacing" presStyleCnt="0"/>
      <dgm:spPr/>
    </dgm:pt>
    <dgm:pt modelId="{1B784764-5486-4BCC-81F1-0145B77FEBD9}" type="pres">
      <dgm:prSet presAssocID="{7E11E3DB-B107-4C73-8EC2-7E78F166F7F6}" presName="linNode" presStyleCnt="0"/>
      <dgm:spPr/>
    </dgm:pt>
    <dgm:pt modelId="{3B0B3DD7-FCF2-46C3-995A-6C14683B8483}" type="pres">
      <dgm:prSet presAssocID="{7E11E3DB-B107-4C73-8EC2-7E78F166F7F6}" presName="parentShp" presStyleLbl="node1" presStyleIdx="1" presStyleCnt="5" custScaleX="234612">
        <dgm:presLayoutVars>
          <dgm:bulletEnabled val="1"/>
        </dgm:presLayoutVars>
      </dgm:prSet>
      <dgm:spPr/>
    </dgm:pt>
    <dgm:pt modelId="{528710DE-F70A-4ACF-A18E-CBB8E5EFB381}" type="pres">
      <dgm:prSet presAssocID="{7E11E3DB-B107-4C73-8EC2-7E78F166F7F6}" presName="childShp" presStyleLbl="bgAccFollowNode1" presStyleIdx="1" presStyleCnt="5" custScaleX="10051" custLinFactNeighborX="-17314">
        <dgm:presLayoutVars>
          <dgm:bulletEnabled val="1"/>
        </dgm:presLayoutVars>
      </dgm:prSet>
      <dgm:spPr/>
    </dgm:pt>
    <dgm:pt modelId="{8E6BAEA3-F613-4481-AFE1-1BEC3CA76E6E}" type="pres">
      <dgm:prSet presAssocID="{461FAB9B-6E99-4067-A0BB-D6B64FEF73A3}" presName="spacing" presStyleCnt="0"/>
      <dgm:spPr/>
    </dgm:pt>
    <dgm:pt modelId="{EE82731D-4CFD-4964-AD5E-C9E808FE8EA6}" type="pres">
      <dgm:prSet presAssocID="{808C29C2-DBBB-43AC-A57B-F3E4AB98482E}" presName="linNode" presStyleCnt="0"/>
      <dgm:spPr/>
    </dgm:pt>
    <dgm:pt modelId="{EB89A936-3B3D-4054-881C-9EDEFE5F7403}" type="pres">
      <dgm:prSet presAssocID="{808C29C2-DBBB-43AC-A57B-F3E4AB98482E}" presName="parentShp" presStyleLbl="node1" presStyleIdx="2" presStyleCnt="5" custScaleX="234612">
        <dgm:presLayoutVars>
          <dgm:bulletEnabled val="1"/>
        </dgm:presLayoutVars>
      </dgm:prSet>
      <dgm:spPr/>
    </dgm:pt>
    <dgm:pt modelId="{0469FBD8-97AC-4487-A4C7-38C8657696EB}" type="pres">
      <dgm:prSet presAssocID="{808C29C2-DBBB-43AC-A57B-F3E4AB98482E}" presName="childShp" presStyleLbl="bgAccFollowNode1" presStyleIdx="2" presStyleCnt="5" custScaleX="10051" custLinFactNeighborX="-12768" custLinFactNeighborY="-1992">
        <dgm:presLayoutVars>
          <dgm:bulletEnabled val="1"/>
        </dgm:presLayoutVars>
      </dgm:prSet>
      <dgm:spPr/>
    </dgm:pt>
    <dgm:pt modelId="{6E86339A-20EA-41A5-B991-298FCE2AD574}" type="pres">
      <dgm:prSet presAssocID="{9707645C-92D5-45C0-9BDE-396D0B4F01C7}" presName="spacing" presStyleCnt="0"/>
      <dgm:spPr/>
    </dgm:pt>
    <dgm:pt modelId="{55750DD0-16E5-4F33-88BA-F439E95C87AD}" type="pres">
      <dgm:prSet presAssocID="{225F4755-E237-4046-BCBC-0C6C0A2CEB85}" presName="linNode" presStyleCnt="0"/>
      <dgm:spPr/>
    </dgm:pt>
    <dgm:pt modelId="{718CFAC5-7EBD-47EC-92C7-9DE0D1D8464E}" type="pres">
      <dgm:prSet presAssocID="{225F4755-E237-4046-BCBC-0C6C0A2CEB85}" presName="parentShp" presStyleLbl="node1" presStyleIdx="3" presStyleCnt="5" custScaleX="234612">
        <dgm:presLayoutVars>
          <dgm:bulletEnabled val="1"/>
        </dgm:presLayoutVars>
      </dgm:prSet>
      <dgm:spPr/>
    </dgm:pt>
    <dgm:pt modelId="{DA665150-DAAE-4B3F-861F-F30EEFB0635E}" type="pres">
      <dgm:prSet presAssocID="{225F4755-E237-4046-BCBC-0C6C0A2CEB85}" presName="childShp" presStyleLbl="bgAccFollowNode1" presStyleIdx="3" presStyleCnt="5" custScaleX="10051" custLinFactNeighborX="-20169">
        <dgm:presLayoutVars>
          <dgm:bulletEnabled val="1"/>
        </dgm:presLayoutVars>
      </dgm:prSet>
      <dgm:spPr/>
    </dgm:pt>
    <dgm:pt modelId="{CA9108B8-32FA-4AE2-9B0A-F8188B400C6A}" type="pres">
      <dgm:prSet presAssocID="{B0A38AA2-3936-44AB-A625-84226320CB6B}" presName="spacing" presStyleCnt="0"/>
      <dgm:spPr/>
    </dgm:pt>
    <dgm:pt modelId="{CE645650-1737-436C-AAEF-11DC73AAA0D8}" type="pres">
      <dgm:prSet presAssocID="{28BEA0EB-AC26-4050-861B-593AF65D8507}" presName="linNode" presStyleCnt="0"/>
      <dgm:spPr/>
    </dgm:pt>
    <dgm:pt modelId="{B8B00CA1-338E-48E0-81CC-867467DEC9EA}" type="pres">
      <dgm:prSet presAssocID="{28BEA0EB-AC26-4050-861B-593AF65D8507}" presName="parentShp" presStyleLbl="node1" presStyleIdx="4" presStyleCnt="5" custScaleX="234612">
        <dgm:presLayoutVars>
          <dgm:bulletEnabled val="1"/>
        </dgm:presLayoutVars>
      </dgm:prSet>
      <dgm:spPr/>
    </dgm:pt>
    <dgm:pt modelId="{96D6C96A-E471-47BA-B637-32885DCEEEC7}" type="pres">
      <dgm:prSet presAssocID="{28BEA0EB-AC26-4050-861B-593AF65D8507}" presName="childShp" presStyleLbl="bgAccFollowNode1" presStyleIdx="4" presStyleCnt="5" custScaleX="10692" custLinFactNeighborX="-12768">
        <dgm:presLayoutVars>
          <dgm:bulletEnabled val="1"/>
        </dgm:presLayoutVars>
      </dgm:prSet>
      <dgm:spPr/>
    </dgm:pt>
  </dgm:ptLst>
  <dgm:cxnLst>
    <dgm:cxn modelId="{05881A0B-4D05-4E3C-8DAE-8AD926113E9F}" type="presOf" srcId="{28BEA0EB-AC26-4050-861B-593AF65D8507}" destId="{B8B00CA1-338E-48E0-81CC-867467DEC9EA}" srcOrd="0" destOrd="0" presId="urn:microsoft.com/office/officeart/2005/8/layout/vList6"/>
    <dgm:cxn modelId="{B78A5F0F-071C-4C61-9161-498705EE664B}" srcId="{06D36810-82DB-4E1B-AD6C-6D54377C2C92}" destId="{225F4755-E237-4046-BCBC-0C6C0A2CEB85}" srcOrd="3" destOrd="0" parTransId="{3286053E-2298-4745-9C53-3E6979F68C91}" sibTransId="{B0A38AA2-3936-44AB-A625-84226320CB6B}"/>
    <dgm:cxn modelId="{16CD3F24-B903-436D-A84A-1F55561C95D3}" srcId="{06D36810-82DB-4E1B-AD6C-6D54377C2C92}" destId="{28BEA0EB-AC26-4050-861B-593AF65D8507}" srcOrd="4" destOrd="0" parTransId="{938CFE67-D535-4F58-95E1-CE66A4B62E7B}" sibTransId="{52FEFA17-2007-40FF-AE61-2F563C255804}"/>
    <dgm:cxn modelId="{23D3363D-EAB2-4A76-A821-F17B8F6D1760}" type="presOf" srcId="{7E11E3DB-B107-4C73-8EC2-7E78F166F7F6}" destId="{3B0B3DD7-FCF2-46C3-995A-6C14683B8483}" srcOrd="0" destOrd="0" presId="urn:microsoft.com/office/officeart/2005/8/layout/vList6"/>
    <dgm:cxn modelId="{B14B3675-FA84-4A17-84F5-C8E9CBF1B1FD}" srcId="{06D36810-82DB-4E1B-AD6C-6D54377C2C92}" destId="{4F5FA276-EBC0-4E0A-9A77-499D832FEAB7}" srcOrd="0" destOrd="0" parTransId="{4CDA0872-48E0-4380-9B6C-2F6FE947FCE0}" sibTransId="{4FFDE643-2534-4914-A6E3-2AB75E69411A}"/>
    <dgm:cxn modelId="{D3F4E481-0937-492B-85D4-01626C7A32D5}" type="presOf" srcId="{225F4755-E237-4046-BCBC-0C6C0A2CEB85}" destId="{718CFAC5-7EBD-47EC-92C7-9DE0D1D8464E}" srcOrd="0" destOrd="0" presId="urn:microsoft.com/office/officeart/2005/8/layout/vList6"/>
    <dgm:cxn modelId="{FFC99A84-6E05-41B1-A86A-A4FA881EA841}" srcId="{06D36810-82DB-4E1B-AD6C-6D54377C2C92}" destId="{808C29C2-DBBB-43AC-A57B-F3E4AB98482E}" srcOrd="2" destOrd="0" parTransId="{A663EA14-9F11-463C-BDE9-304ECE8F90EB}" sibTransId="{9707645C-92D5-45C0-9BDE-396D0B4F01C7}"/>
    <dgm:cxn modelId="{0909EECE-B1AB-4FC5-90B0-A6FF52068073}" type="presOf" srcId="{06D36810-82DB-4E1B-AD6C-6D54377C2C92}" destId="{C7A3009B-995E-4F65-8E67-FB2E22573873}" srcOrd="0" destOrd="0" presId="urn:microsoft.com/office/officeart/2005/8/layout/vList6"/>
    <dgm:cxn modelId="{D8F95FDE-6ED8-41F1-88DE-AAB0336E51A8}" type="presOf" srcId="{808C29C2-DBBB-43AC-A57B-F3E4AB98482E}" destId="{EB89A936-3B3D-4054-881C-9EDEFE5F7403}" srcOrd="0" destOrd="0" presId="urn:microsoft.com/office/officeart/2005/8/layout/vList6"/>
    <dgm:cxn modelId="{12B8CBF1-5008-437A-A795-EFD0BC0855A0}" type="presOf" srcId="{4F5FA276-EBC0-4E0A-9A77-499D832FEAB7}" destId="{49957322-5613-4B9B-8250-CE3F34D4B090}" srcOrd="0" destOrd="0" presId="urn:microsoft.com/office/officeart/2005/8/layout/vList6"/>
    <dgm:cxn modelId="{F3FAF6F5-0B8A-4A50-AB46-8A03E3B56B19}" srcId="{06D36810-82DB-4E1B-AD6C-6D54377C2C92}" destId="{7E11E3DB-B107-4C73-8EC2-7E78F166F7F6}" srcOrd="1" destOrd="0" parTransId="{3746018E-F63F-4938-B458-051E3C18FAFE}" sibTransId="{461FAB9B-6E99-4067-A0BB-D6B64FEF73A3}"/>
    <dgm:cxn modelId="{1AD05A2E-F9F8-4663-8768-80D2DBB4F2A4}" type="presParOf" srcId="{C7A3009B-995E-4F65-8E67-FB2E22573873}" destId="{CE027BCC-4100-41EF-B199-6799F642EA0A}" srcOrd="0" destOrd="0" presId="urn:microsoft.com/office/officeart/2005/8/layout/vList6"/>
    <dgm:cxn modelId="{2674CA14-7F47-45D0-979A-C8A12ABC13CD}" type="presParOf" srcId="{CE027BCC-4100-41EF-B199-6799F642EA0A}" destId="{49957322-5613-4B9B-8250-CE3F34D4B090}" srcOrd="0" destOrd="0" presId="urn:microsoft.com/office/officeart/2005/8/layout/vList6"/>
    <dgm:cxn modelId="{F2A8588F-661F-4027-954F-E1D6CDDDFF2E}" type="presParOf" srcId="{CE027BCC-4100-41EF-B199-6799F642EA0A}" destId="{A55848BE-1B09-4433-A252-89F32F7701C7}" srcOrd="1" destOrd="0" presId="urn:microsoft.com/office/officeart/2005/8/layout/vList6"/>
    <dgm:cxn modelId="{7B48F0BF-E18A-48C5-89A0-D233564FBB9D}" type="presParOf" srcId="{C7A3009B-995E-4F65-8E67-FB2E22573873}" destId="{2B14F7F5-3DEF-4A52-B479-1833F458F02F}" srcOrd="1" destOrd="0" presId="urn:microsoft.com/office/officeart/2005/8/layout/vList6"/>
    <dgm:cxn modelId="{64B5F9DF-1E18-4D97-9A80-6369C35E72E9}" type="presParOf" srcId="{C7A3009B-995E-4F65-8E67-FB2E22573873}" destId="{1B784764-5486-4BCC-81F1-0145B77FEBD9}" srcOrd="2" destOrd="0" presId="urn:microsoft.com/office/officeart/2005/8/layout/vList6"/>
    <dgm:cxn modelId="{9BA86614-2612-4315-AE79-2517C4EE8581}" type="presParOf" srcId="{1B784764-5486-4BCC-81F1-0145B77FEBD9}" destId="{3B0B3DD7-FCF2-46C3-995A-6C14683B8483}" srcOrd="0" destOrd="0" presId="urn:microsoft.com/office/officeart/2005/8/layout/vList6"/>
    <dgm:cxn modelId="{FC944507-1A1B-41BF-B12A-C96ABE46829C}" type="presParOf" srcId="{1B784764-5486-4BCC-81F1-0145B77FEBD9}" destId="{528710DE-F70A-4ACF-A18E-CBB8E5EFB381}" srcOrd="1" destOrd="0" presId="urn:microsoft.com/office/officeart/2005/8/layout/vList6"/>
    <dgm:cxn modelId="{E508B8E5-83A3-465A-8D21-C9E5EB3B0B28}" type="presParOf" srcId="{C7A3009B-995E-4F65-8E67-FB2E22573873}" destId="{8E6BAEA3-F613-4481-AFE1-1BEC3CA76E6E}" srcOrd="3" destOrd="0" presId="urn:microsoft.com/office/officeart/2005/8/layout/vList6"/>
    <dgm:cxn modelId="{AF39E497-A788-4717-896A-8CB59E6BA76A}" type="presParOf" srcId="{C7A3009B-995E-4F65-8E67-FB2E22573873}" destId="{EE82731D-4CFD-4964-AD5E-C9E808FE8EA6}" srcOrd="4" destOrd="0" presId="urn:microsoft.com/office/officeart/2005/8/layout/vList6"/>
    <dgm:cxn modelId="{DBA2DD69-32DE-4304-A779-ECB954DE8E17}" type="presParOf" srcId="{EE82731D-4CFD-4964-AD5E-C9E808FE8EA6}" destId="{EB89A936-3B3D-4054-881C-9EDEFE5F7403}" srcOrd="0" destOrd="0" presId="urn:microsoft.com/office/officeart/2005/8/layout/vList6"/>
    <dgm:cxn modelId="{1ADE3217-FB0B-4DB4-9358-3F1035F80D20}" type="presParOf" srcId="{EE82731D-4CFD-4964-AD5E-C9E808FE8EA6}" destId="{0469FBD8-97AC-4487-A4C7-38C8657696EB}" srcOrd="1" destOrd="0" presId="urn:microsoft.com/office/officeart/2005/8/layout/vList6"/>
    <dgm:cxn modelId="{4D06BA2C-DB43-4259-9697-41C96F2F75F7}" type="presParOf" srcId="{C7A3009B-995E-4F65-8E67-FB2E22573873}" destId="{6E86339A-20EA-41A5-B991-298FCE2AD574}" srcOrd="5" destOrd="0" presId="urn:microsoft.com/office/officeart/2005/8/layout/vList6"/>
    <dgm:cxn modelId="{F2841014-E7F7-4D67-A564-EFFDB4F7C1A5}" type="presParOf" srcId="{C7A3009B-995E-4F65-8E67-FB2E22573873}" destId="{55750DD0-16E5-4F33-88BA-F439E95C87AD}" srcOrd="6" destOrd="0" presId="urn:microsoft.com/office/officeart/2005/8/layout/vList6"/>
    <dgm:cxn modelId="{6D21870E-0E70-4E22-AAA8-D693A8F6C691}" type="presParOf" srcId="{55750DD0-16E5-4F33-88BA-F439E95C87AD}" destId="{718CFAC5-7EBD-47EC-92C7-9DE0D1D8464E}" srcOrd="0" destOrd="0" presId="urn:microsoft.com/office/officeart/2005/8/layout/vList6"/>
    <dgm:cxn modelId="{ECDB34CE-C9F6-4A63-804D-D568B477BEA7}" type="presParOf" srcId="{55750DD0-16E5-4F33-88BA-F439E95C87AD}" destId="{DA665150-DAAE-4B3F-861F-F30EEFB0635E}" srcOrd="1" destOrd="0" presId="urn:microsoft.com/office/officeart/2005/8/layout/vList6"/>
    <dgm:cxn modelId="{7CA9181D-B0B3-4B72-AC5D-A76FE050CE64}" type="presParOf" srcId="{C7A3009B-995E-4F65-8E67-FB2E22573873}" destId="{CA9108B8-32FA-4AE2-9B0A-F8188B400C6A}" srcOrd="7" destOrd="0" presId="urn:microsoft.com/office/officeart/2005/8/layout/vList6"/>
    <dgm:cxn modelId="{EDE3AE90-A30B-4BFD-9582-37D8BE516E83}" type="presParOf" srcId="{C7A3009B-995E-4F65-8E67-FB2E22573873}" destId="{CE645650-1737-436C-AAEF-11DC73AAA0D8}" srcOrd="8" destOrd="0" presId="urn:microsoft.com/office/officeart/2005/8/layout/vList6"/>
    <dgm:cxn modelId="{3D3F5CCC-0516-4667-8F7E-C9DB23E3F6AC}" type="presParOf" srcId="{CE645650-1737-436C-AAEF-11DC73AAA0D8}" destId="{B8B00CA1-338E-48E0-81CC-867467DEC9EA}" srcOrd="0" destOrd="0" presId="urn:microsoft.com/office/officeart/2005/8/layout/vList6"/>
    <dgm:cxn modelId="{A5ED7083-B15B-4143-BC84-B1DBCCB614FA}" type="presParOf" srcId="{CE645650-1737-436C-AAEF-11DC73AAA0D8}" destId="{96D6C96A-E471-47BA-B637-32885DCEEEC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50A471-13A8-4842-921B-B1A239887E4D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E88D0A0B-997F-4A53-A450-4BF86F41D85E}">
      <dgm:prSet phldrT="[Текст]"/>
      <dgm:spPr/>
      <dgm:t>
        <a:bodyPr/>
        <a:lstStyle/>
        <a:p>
          <a:r>
            <a:rPr lang="ru-RU" dirty="0"/>
            <a:t>Актуальность</a:t>
          </a:r>
        </a:p>
      </dgm:t>
    </dgm:pt>
    <dgm:pt modelId="{3AA7083D-5DEE-43C3-A4AB-327918FB1EC4}" type="parTrans" cxnId="{1B592665-5CC6-4CCB-B280-98FF37C924BE}">
      <dgm:prSet/>
      <dgm:spPr/>
      <dgm:t>
        <a:bodyPr/>
        <a:lstStyle/>
        <a:p>
          <a:endParaRPr lang="ru-RU"/>
        </a:p>
      </dgm:t>
    </dgm:pt>
    <dgm:pt modelId="{8CDAB8E0-4EAC-4899-9AAA-A349A2438FF4}" type="sibTrans" cxnId="{1B592665-5CC6-4CCB-B280-98FF37C924BE}">
      <dgm:prSet/>
      <dgm:spPr/>
      <dgm:t>
        <a:bodyPr/>
        <a:lstStyle/>
        <a:p>
          <a:endParaRPr lang="ru-RU"/>
        </a:p>
      </dgm:t>
    </dgm:pt>
    <dgm:pt modelId="{C8F78E56-203B-432B-B04E-C9F39EF1116F}">
      <dgm:prSet phldrT="[Текст]"/>
      <dgm:spPr>
        <a:solidFill>
          <a:schemeClr val="accent5"/>
        </a:solidFill>
      </dgm:spPr>
      <dgm:t>
        <a:bodyPr/>
        <a:lstStyle/>
        <a:p>
          <a:r>
            <a:rPr lang="ru-RU" dirty="0"/>
            <a:t>План</a:t>
          </a:r>
        </a:p>
      </dgm:t>
    </dgm:pt>
    <dgm:pt modelId="{786A54D1-BE43-4DF5-AE11-E4000822CD7C}" type="parTrans" cxnId="{5AACA942-39AB-4494-A47C-E90278812581}">
      <dgm:prSet/>
      <dgm:spPr/>
      <dgm:t>
        <a:bodyPr/>
        <a:lstStyle/>
        <a:p>
          <a:endParaRPr lang="ru-RU"/>
        </a:p>
      </dgm:t>
    </dgm:pt>
    <dgm:pt modelId="{E6FD0BBC-9A7B-4406-A645-B09AE40F027D}" type="sibTrans" cxnId="{5AACA942-39AB-4494-A47C-E90278812581}">
      <dgm:prSet/>
      <dgm:spPr/>
      <dgm:t>
        <a:bodyPr/>
        <a:lstStyle/>
        <a:p>
          <a:endParaRPr lang="ru-RU"/>
        </a:p>
      </dgm:t>
    </dgm:pt>
    <dgm:pt modelId="{CA80CFC9-414E-4A94-B123-AF21CED5D332}">
      <dgm:prSet phldrT="[Текст]"/>
      <dgm:spPr/>
      <dgm:t>
        <a:bodyPr/>
        <a:lstStyle/>
        <a:p>
          <a:r>
            <a:rPr lang="ru-RU"/>
            <a:t>Роли</a:t>
          </a:r>
        </a:p>
      </dgm:t>
    </dgm:pt>
    <dgm:pt modelId="{AB02858C-435F-48BF-8B45-B44DF01D8E4D}" type="parTrans" cxnId="{4595D57A-ACF2-4E0E-ACE0-34E60E8917BE}">
      <dgm:prSet/>
      <dgm:spPr/>
      <dgm:t>
        <a:bodyPr/>
        <a:lstStyle/>
        <a:p>
          <a:endParaRPr lang="ru-RU"/>
        </a:p>
      </dgm:t>
    </dgm:pt>
    <dgm:pt modelId="{9817C6ED-9B4D-4A8E-A776-758C0B37EAFA}" type="sibTrans" cxnId="{4595D57A-ACF2-4E0E-ACE0-34E60E8917BE}">
      <dgm:prSet/>
      <dgm:spPr/>
      <dgm:t>
        <a:bodyPr/>
        <a:lstStyle/>
        <a:p>
          <a:endParaRPr lang="ru-RU"/>
        </a:p>
      </dgm:t>
    </dgm:pt>
    <dgm:pt modelId="{90B68FE1-FB3C-4ED8-97DA-837333316D34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dirty="0"/>
            <a:t>Цели</a:t>
          </a:r>
        </a:p>
      </dgm:t>
    </dgm:pt>
    <dgm:pt modelId="{C6508879-D652-4365-9F9E-DB0B2D1973B6}" type="parTrans" cxnId="{9FBF9345-346F-47E0-8917-AF45F7991D35}">
      <dgm:prSet/>
      <dgm:spPr/>
      <dgm:t>
        <a:bodyPr/>
        <a:lstStyle/>
        <a:p>
          <a:endParaRPr lang="ru-RU"/>
        </a:p>
      </dgm:t>
    </dgm:pt>
    <dgm:pt modelId="{587AC56D-9756-45DD-B92B-56B126A7AB16}" type="sibTrans" cxnId="{9FBF9345-346F-47E0-8917-AF45F7991D35}">
      <dgm:prSet/>
      <dgm:spPr/>
      <dgm:t>
        <a:bodyPr/>
        <a:lstStyle/>
        <a:p>
          <a:endParaRPr lang="ru-RU"/>
        </a:p>
      </dgm:t>
    </dgm:pt>
    <dgm:pt modelId="{CA9282C1-69CE-474D-8767-CAFAF86C3561}">
      <dgm:prSet phldrT="[Текст]"/>
      <dgm:spPr/>
      <dgm:t>
        <a:bodyPr/>
        <a:lstStyle/>
        <a:p>
          <a:r>
            <a:rPr lang="ru-RU" dirty="0"/>
            <a:t>Результат</a:t>
          </a:r>
        </a:p>
      </dgm:t>
    </dgm:pt>
    <dgm:pt modelId="{105C3B4D-BBEE-4165-886D-4EDC460F6921}" type="parTrans" cxnId="{044221EA-76DD-409C-B7FF-AD586746694F}">
      <dgm:prSet/>
      <dgm:spPr/>
    </dgm:pt>
    <dgm:pt modelId="{B0EDC180-B028-4E7B-AD6B-4DC9677B84FA}" type="sibTrans" cxnId="{044221EA-76DD-409C-B7FF-AD586746694F}">
      <dgm:prSet/>
      <dgm:spPr/>
    </dgm:pt>
    <dgm:pt modelId="{04CAB553-3C29-4BB6-9989-4063D1CAB525}" type="pres">
      <dgm:prSet presAssocID="{9750A471-13A8-4842-921B-B1A239887E4D}" presName="Name0" presStyleCnt="0">
        <dgm:presLayoutVars>
          <dgm:dir/>
          <dgm:resizeHandles val="exact"/>
        </dgm:presLayoutVars>
      </dgm:prSet>
      <dgm:spPr/>
    </dgm:pt>
    <dgm:pt modelId="{E32EF2B5-7E67-42D7-9D81-BFD6B061A27C}" type="pres">
      <dgm:prSet presAssocID="{90B68FE1-FB3C-4ED8-97DA-837333316D34}" presName="parTxOnly" presStyleLbl="node1" presStyleIdx="0" presStyleCnt="5">
        <dgm:presLayoutVars>
          <dgm:bulletEnabled val="1"/>
        </dgm:presLayoutVars>
      </dgm:prSet>
      <dgm:spPr/>
    </dgm:pt>
    <dgm:pt modelId="{B11CB445-5654-4C2E-BB5A-8C429F4C22B1}" type="pres">
      <dgm:prSet presAssocID="{587AC56D-9756-45DD-B92B-56B126A7AB16}" presName="parSpace" presStyleCnt="0"/>
      <dgm:spPr/>
    </dgm:pt>
    <dgm:pt modelId="{BAD2F5CF-9E34-4DC7-823F-DD6D651316AB}" type="pres">
      <dgm:prSet presAssocID="{E88D0A0B-997F-4A53-A450-4BF86F41D85E}" presName="parTxOnly" presStyleLbl="node1" presStyleIdx="1" presStyleCnt="5">
        <dgm:presLayoutVars>
          <dgm:bulletEnabled val="1"/>
        </dgm:presLayoutVars>
      </dgm:prSet>
      <dgm:spPr/>
    </dgm:pt>
    <dgm:pt modelId="{0C46F740-E4BC-41A2-8D73-F727D09C6162}" type="pres">
      <dgm:prSet presAssocID="{8CDAB8E0-4EAC-4899-9AAA-A349A2438FF4}" presName="parSpace" presStyleCnt="0"/>
      <dgm:spPr/>
    </dgm:pt>
    <dgm:pt modelId="{4E8AF51C-6033-453A-85D0-8383223335AB}" type="pres">
      <dgm:prSet presAssocID="{CA9282C1-69CE-474D-8767-CAFAF86C3561}" presName="parTxOnly" presStyleLbl="node1" presStyleIdx="2" presStyleCnt="5">
        <dgm:presLayoutVars>
          <dgm:bulletEnabled val="1"/>
        </dgm:presLayoutVars>
      </dgm:prSet>
      <dgm:spPr/>
    </dgm:pt>
    <dgm:pt modelId="{8AB4624E-3820-4108-9EDF-7B8C88E76CC0}" type="pres">
      <dgm:prSet presAssocID="{B0EDC180-B028-4E7B-AD6B-4DC9677B84FA}" presName="parSpace" presStyleCnt="0"/>
      <dgm:spPr/>
    </dgm:pt>
    <dgm:pt modelId="{E83462FB-EE3B-434E-BA93-D01C55E0C55C}" type="pres">
      <dgm:prSet presAssocID="{C8F78E56-203B-432B-B04E-C9F39EF1116F}" presName="parTxOnly" presStyleLbl="node1" presStyleIdx="3" presStyleCnt="5">
        <dgm:presLayoutVars>
          <dgm:bulletEnabled val="1"/>
        </dgm:presLayoutVars>
      </dgm:prSet>
      <dgm:spPr/>
    </dgm:pt>
    <dgm:pt modelId="{4E164DB0-5975-45B6-9899-1F1F52D87877}" type="pres">
      <dgm:prSet presAssocID="{E6FD0BBC-9A7B-4406-A645-B09AE40F027D}" presName="parSpace" presStyleCnt="0"/>
      <dgm:spPr/>
    </dgm:pt>
    <dgm:pt modelId="{651E8D07-3137-400D-896D-714EF6F4F8BC}" type="pres">
      <dgm:prSet presAssocID="{CA80CFC9-414E-4A94-B123-AF21CED5D332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39ECA009-7928-4D03-9AC3-63E39BA68314}" type="presOf" srcId="{90B68FE1-FB3C-4ED8-97DA-837333316D34}" destId="{E32EF2B5-7E67-42D7-9D81-BFD6B061A27C}" srcOrd="0" destOrd="0" presId="urn:microsoft.com/office/officeart/2005/8/layout/hChevron3"/>
    <dgm:cxn modelId="{7DEA8335-0898-488F-84BB-D4B63F664CDF}" type="presOf" srcId="{CA9282C1-69CE-474D-8767-CAFAF86C3561}" destId="{4E8AF51C-6033-453A-85D0-8383223335AB}" srcOrd="0" destOrd="0" presId="urn:microsoft.com/office/officeart/2005/8/layout/hChevron3"/>
    <dgm:cxn modelId="{5AACA942-39AB-4494-A47C-E90278812581}" srcId="{9750A471-13A8-4842-921B-B1A239887E4D}" destId="{C8F78E56-203B-432B-B04E-C9F39EF1116F}" srcOrd="3" destOrd="0" parTransId="{786A54D1-BE43-4DF5-AE11-E4000822CD7C}" sibTransId="{E6FD0BBC-9A7B-4406-A645-B09AE40F027D}"/>
    <dgm:cxn modelId="{1B592665-5CC6-4CCB-B280-98FF37C924BE}" srcId="{9750A471-13A8-4842-921B-B1A239887E4D}" destId="{E88D0A0B-997F-4A53-A450-4BF86F41D85E}" srcOrd="1" destOrd="0" parTransId="{3AA7083D-5DEE-43C3-A4AB-327918FB1EC4}" sibTransId="{8CDAB8E0-4EAC-4899-9AAA-A349A2438FF4}"/>
    <dgm:cxn modelId="{9FBF9345-346F-47E0-8917-AF45F7991D35}" srcId="{9750A471-13A8-4842-921B-B1A239887E4D}" destId="{90B68FE1-FB3C-4ED8-97DA-837333316D34}" srcOrd="0" destOrd="0" parTransId="{C6508879-D652-4365-9F9E-DB0B2D1973B6}" sibTransId="{587AC56D-9756-45DD-B92B-56B126A7AB16}"/>
    <dgm:cxn modelId="{9399456D-AA51-4A5B-9616-AA92A8EF1420}" type="presOf" srcId="{E88D0A0B-997F-4A53-A450-4BF86F41D85E}" destId="{BAD2F5CF-9E34-4DC7-823F-DD6D651316AB}" srcOrd="0" destOrd="0" presId="urn:microsoft.com/office/officeart/2005/8/layout/hChevron3"/>
    <dgm:cxn modelId="{4595D57A-ACF2-4E0E-ACE0-34E60E8917BE}" srcId="{9750A471-13A8-4842-921B-B1A239887E4D}" destId="{CA80CFC9-414E-4A94-B123-AF21CED5D332}" srcOrd="4" destOrd="0" parTransId="{AB02858C-435F-48BF-8B45-B44DF01D8E4D}" sibTransId="{9817C6ED-9B4D-4A8E-A776-758C0B37EAFA}"/>
    <dgm:cxn modelId="{19FCB29A-A74E-4110-8E14-49709A12814C}" type="presOf" srcId="{9750A471-13A8-4842-921B-B1A239887E4D}" destId="{04CAB553-3C29-4BB6-9989-4063D1CAB525}" srcOrd="0" destOrd="0" presId="urn:microsoft.com/office/officeart/2005/8/layout/hChevron3"/>
    <dgm:cxn modelId="{8927AFA3-7CAD-408D-AA92-629B2697EDF8}" type="presOf" srcId="{CA80CFC9-414E-4A94-B123-AF21CED5D332}" destId="{651E8D07-3137-400D-896D-714EF6F4F8BC}" srcOrd="0" destOrd="0" presId="urn:microsoft.com/office/officeart/2005/8/layout/hChevron3"/>
    <dgm:cxn modelId="{044221EA-76DD-409C-B7FF-AD586746694F}" srcId="{9750A471-13A8-4842-921B-B1A239887E4D}" destId="{CA9282C1-69CE-474D-8767-CAFAF86C3561}" srcOrd="2" destOrd="0" parTransId="{105C3B4D-BBEE-4165-886D-4EDC460F6921}" sibTransId="{B0EDC180-B028-4E7B-AD6B-4DC9677B84FA}"/>
    <dgm:cxn modelId="{1FE067EB-A0FC-4FCC-8887-39C840A979EE}" type="presOf" srcId="{C8F78E56-203B-432B-B04E-C9F39EF1116F}" destId="{E83462FB-EE3B-434E-BA93-D01C55E0C55C}" srcOrd="0" destOrd="0" presId="urn:microsoft.com/office/officeart/2005/8/layout/hChevron3"/>
    <dgm:cxn modelId="{011ACD58-AE12-4B6F-87B9-1175EAB99CDD}" type="presParOf" srcId="{04CAB553-3C29-4BB6-9989-4063D1CAB525}" destId="{E32EF2B5-7E67-42D7-9D81-BFD6B061A27C}" srcOrd="0" destOrd="0" presId="urn:microsoft.com/office/officeart/2005/8/layout/hChevron3"/>
    <dgm:cxn modelId="{B98FF437-3162-4F68-B5F0-FDEEA4D3E178}" type="presParOf" srcId="{04CAB553-3C29-4BB6-9989-4063D1CAB525}" destId="{B11CB445-5654-4C2E-BB5A-8C429F4C22B1}" srcOrd="1" destOrd="0" presId="urn:microsoft.com/office/officeart/2005/8/layout/hChevron3"/>
    <dgm:cxn modelId="{EFB38B03-6828-428F-80D8-58DBBF04DB91}" type="presParOf" srcId="{04CAB553-3C29-4BB6-9989-4063D1CAB525}" destId="{BAD2F5CF-9E34-4DC7-823F-DD6D651316AB}" srcOrd="2" destOrd="0" presId="urn:microsoft.com/office/officeart/2005/8/layout/hChevron3"/>
    <dgm:cxn modelId="{9F0C3AAA-E83F-43AA-AAA3-0D5EAF015C4E}" type="presParOf" srcId="{04CAB553-3C29-4BB6-9989-4063D1CAB525}" destId="{0C46F740-E4BC-41A2-8D73-F727D09C6162}" srcOrd="3" destOrd="0" presId="urn:microsoft.com/office/officeart/2005/8/layout/hChevron3"/>
    <dgm:cxn modelId="{39D62DD0-508A-45D2-9167-06C49A312F10}" type="presParOf" srcId="{04CAB553-3C29-4BB6-9989-4063D1CAB525}" destId="{4E8AF51C-6033-453A-85D0-8383223335AB}" srcOrd="4" destOrd="0" presId="urn:microsoft.com/office/officeart/2005/8/layout/hChevron3"/>
    <dgm:cxn modelId="{6C4591BD-723C-4E7D-82EC-E7F0312D3D65}" type="presParOf" srcId="{04CAB553-3C29-4BB6-9989-4063D1CAB525}" destId="{8AB4624E-3820-4108-9EDF-7B8C88E76CC0}" srcOrd="5" destOrd="0" presId="urn:microsoft.com/office/officeart/2005/8/layout/hChevron3"/>
    <dgm:cxn modelId="{6152FB37-EBF5-4900-8D65-9ED1BA4C5143}" type="presParOf" srcId="{04CAB553-3C29-4BB6-9989-4063D1CAB525}" destId="{E83462FB-EE3B-434E-BA93-D01C55E0C55C}" srcOrd="6" destOrd="0" presId="urn:microsoft.com/office/officeart/2005/8/layout/hChevron3"/>
    <dgm:cxn modelId="{D0CEB4C6-8CF6-4229-A2B5-FD434C15E930}" type="presParOf" srcId="{04CAB553-3C29-4BB6-9989-4063D1CAB525}" destId="{4E164DB0-5975-45B6-9899-1F1F52D87877}" srcOrd="7" destOrd="0" presId="urn:microsoft.com/office/officeart/2005/8/layout/hChevron3"/>
    <dgm:cxn modelId="{ED517381-151D-4600-8D9D-588A5AF115E0}" type="presParOf" srcId="{04CAB553-3C29-4BB6-9989-4063D1CAB525}" destId="{651E8D07-3137-400D-896D-714EF6F4F8B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50A471-13A8-4842-921B-B1A239887E4D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43E9343A-5D10-4C14-99D0-B1E2123AB3CD}">
      <dgm:prSet phldrT="[Текст]"/>
      <dgm:spPr/>
      <dgm:t>
        <a:bodyPr/>
        <a:lstStyle/>
        <a:p>
          <a:r>
            <a:rPr lang="ru-RU"/>
            <a:t>Цели</a:t>
          </a:r>
        </a:p>
      </dgm:t>
    </dgm:pt>
    <dgm:pt modelId="{88907925-0C3E-4DAC-B856-4B20F2697D9C}" type="parTrans" cxnId="{2D84668A-C679-4000-83C0-B97351FEB356}">
      <dgm:prSet/>
      <dgm:spPr/>
      <dgm:t>
        <a:bodyPr/>
        <a:lstStyle/>
        <a:p>
          <a:endParaRPr lang="ru-RU"/>
        </a:p>
      </dgm:t>
    </dgm:pt>
    <dgm:pt modelId="{218A8D10-C436-474C-B52F-84F85658AD5C}" type="sibTrans" cxnId="{2D84668A-C679-4000-83C0-B97351FEB356}">
      <dgm:prSet/>
      <dgm:spPr/>
      <dgm:t>
        <a:bodyPr/>
        <a:lstStyle/>
        <a:p>
          <a:endParaRPr lang="ru-RU"/>
        </a:p>
      </dgm:t>
    </dgm:pt>
    <dgm:pt modelId="{E74350F7-CC01-44B3-BF90-379DC6A59F7E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/>
            <a:t>Актуальность</a:t>
          </a:r>
        </a:p>
      </dgm:t>
    </dgm:pt>
    <dgm:pt modelId="{3CF7033F-497A-4203-AA7B-B498F7B25EE3}" type="parTrans" cxnId="{F6DC10E9-10EC-4C9C-8538-C9754852B739}">
      <dgm:prSet/>
      <dgm:spPr/>
      <dgm:t>
        <a:bodyPr/>
        <a:lstStyle/>
        <a:p>
          <a:endParaRPr lang="ru-RU"/>
        </a:p>
      </dgm:t>
    </dgm:pt>
    <dgm:pt modelId="{EF936676-1055-4249-BA01-A746C29CFB3C}" type="sibTrans" cxnId="{F6DC10E9-10EC-4C9C-8538-C9754852B739}">
      <dgm:prSet/>
      <dgm:spPr/>
      <dgm:t>
        <a:bodyPr/>
        <a:lstStyle/>
        <a:p>
          <a:endParaRPr lang="ru-RU"/>
        </a:p>
      </dgm:t>
    </dgm:pt>
    <dgm:pt modelId="{E88D0A0B-997F-4A53-A450-4BF86F41D85E}">
      <dgm:prSet phldrT="[Текст]"/>
      <dgm:spPr/>
      <dgm:t>
        <a:bodyPr/>
        <a:lstStyle/>
        <a:p>
          <a:r>
            <a:rPr lang="ru-RU"/>
            <a:t>Результат</a:t>
          </a:r>
        </a:p>
      </dgm:t>
    </dgm:pt>
    <dgm:pt modelId="{3AA7083D-5DEE-43C3-A4AB-327918FB1EC4}" type="parTrans" cxnId="{1B592665-5CC6-4CCB-B280-98FF37C924BE}">
      <dgm:prSet/>
      <dgm:spPr/>
      <dgm:t>
        <a:bodyPr/>
        <a:lstStyle/>
        <a:p>
          <a:endParaRPr lang="ru-RU"/>
        </a:p>
      </dgm:t>
    </dgm:pt>
    <dgm:pt modelId="{8CDAB8E0-4EAC-4899-9AAA-A349A2438FF4}" type="sibTrans" cxnId="{1B592665-5CC6-4CCB-B280-98FF37C924BE}">
      <dgm:prSet/>
      <dgm:spPr/>
      <dgm:t>
        <a:bodyPr/>
        <a:lstStyle/>
        <a:p>
          <a:endParaRPr lang="ru-RU"/>
        </a:p>
      </dgm:t>
    </dgm:pt>
    <dgm:pt modelId="{C8F78E56-203B-432B-B04E-C9F39EF1116F}">
      <dgm:prSet phldrT="[Текст]"/>
      <dgm:spPr>
        <a:solidFill>
          <a:schemeClr val="accent5"/>
        </a:solidFill>
      </dgm:spPr>
      <dgm:t>
        <a:bodyPr/>
        <a:lstStyle/>
        <a:p>
          <a:r>
            <a:rPr lang="ru-RU" dirty="0"/>
            <a:t>План</a:t>
          </a:r>
        </a:p>
      </dgm:t>
    </dgm:pt>
    <dgm:pt modelId="{786A54D1-BE43-4DF5-AE11-E4000822CD7C}" type="parTrans" cxnId="{5AACA942-39AB-4494-A47C-E90278812581}">
      <dgm:prSet/>
      <dgm:spPr/>
      <dgm:t>
        <a:bodyPr/>
        <a:lstStyle/>
        <a:p>
          <a:endParaRPr lang="ru-RU"/>
        </a:p>
      </dgm:t>
    </dgm:pt>
    <dgm:pt modelId="{E6FD0BBC-9A7B-4406-A645-B09AE40F027D}" type="sibTrans" cxnId="{5AACA942-39AB-4494-A47C-E90278812581}">
      <dgm:prSet/>
      <dgm:spPr/>
      <dgm:t>
        <a:bodyPr/>
        <a:lstStyle/>
        <a:p>
          <a:endParaRPr lang="ru-RU"/>
        </a:p>
      </dgm:t>
    </dgm:pt>
    <dgm:pt modelId="{CA80CFC9-414E-4A94-B123-AF21CED5D332}">
      <dgm:prSet phldrT="[Текст]"/>
      <dgm:spPr/>
      <dgm:t>
        <a:bodyPr/>
        <a:lstStyle/>
        <a:p>
          <a:r>
            <a:rPr lang="ru-RU"/>
            <a:t>Роли</a:t>
          </a:r>
        </a:p>
      </dgm:t>
    </dgm:pt>
    <dgm:pt modelId="{AB02858C-435F-48BF-8B45-B44DF01D8E4D}" type="parTrans" cxnId="{4595D57A-ACF2-4E0E-ACE0-34E60E8917BE}">
      <dgm:prSet/>
      <dgm:spPr/>
      <dgm:t>
        <a:bodyPr/>
        <a:lstStyle/>
        <a:p>
          <a:endParaRPr lang="ru-RU"/>
        </a:p>
      </dgm:t>
    </dgm:pt>
    <dgm:pt modelId="{9817C6ED-9B4D-4A8E-A776-758C0B37EAFA}" type="sibTrans" cxnId="{4595D57A-ACF2-4E0E-ACE0-34E60E8917BE}">
      <dgm:prSet/>
      <dgm:spPr/>
      <dgm:t>
        <a:bodyPr/>
        <a:lstStyle/>
        <a:p>
          <a:endParaRPr lang="ru-RU"/>
        </a:p>
      </dgm:t>
    </dgm:pt>
    <dgm:pt modelId="{04CAB553-3C29-4BB6-9989-4063D1CAB525}" type="pres">
      <dgm:prSet presAssocID="{9750A471-13A8-4842-921B-B1A239887E4D}" presName="Name0" presStyleCnt="0">
        <dgm:presLayoutVars>
          <dgm:dir/>
          <dgm:resizeHandles val="exact"/>
        </dgm:presLayoutVars>
      </dgm:prSet>
      <dgm:spPr/>
    </dgm:pt>
    <dgm:pt modelId="{8861FE32-0F6D-4F48-815F-C51FF1AAAB1F}" type="pres">
      <dgm:prSet presAssocID="{43E9343A-5D10-4C14-99D0-B1E2123AB3CD}" presName="parTxOnly" presStyleLbl="node1" presStyleIdx="0" presStyleCnt="5">
        <dgm:presLayoutVars>
          <dgm:bulletEnabled val="1"/>
        </dgm:presLayoutVars>
      </dgm:prSet>
      <dgm:spPr/>
    </dgm:pt>
    <dgm:pt modelId="{0ACD61CE-6A2C-4947-96C4-A9472BE91F29}" type="pres">
      <dgm:prSet presAssocID="{218A8D10-C436-474C-B52F-84F85658AD5C}" presName="parSpace" presStyleCnt="0"/>
      <dgm:spPr/>
    </dgm:pt>
    <dgm:pt modelId="{3DDD156B-CE12-43A4-A5A8-C005BDCAED87}" type="pres">
      <dgm:prSet presAssocID="{E74350F7-CC01-44B3-BF90-379DC6A59F7E}" presName="parTxOnly" presStyleLbl="node1" presStyleIdx="1" presStyleCnt="5">
        <dgm:presLayoutVars>
          <dgm:bulletEnabled val="1"/>
        </dgm:presLayoutVars>
      </dgm:prSet>
      <dgm:spPr/>
    </dgm:pt>
    <dgm:pt modelId="{064C5469-CC28-47DB-9AD6-3E57A4827FAF}" type="pres">
      <dgm:prSet presAssocID="{EF936676-1055-4249-BA01-A746C29CFB3C}" presName="parSpace" presStyleCnt="0"/>
      <dgm:spPr/>
    </dgm:pt>
    <dgm:pt modelId="{BAD2F5CF-9E34-4DC7-823F-DD6D651316AB}" type="pres">
      <dgm:prSet presAssocID="{E88D0A0B-997F-4A53-A450-4BF86F41D85E}" presName="parTxOnly" presStyleLbl="node1" presStyleIdx="2" presStyleCnt="5">
        <dgm:presLayoutVars>
          <dgm:bulletEnabled val="1"/>
        </dgm:presLayoutVars>
      </dgm:prSet>
      <dgm:spPr/>
    </dgm:pt>
    <dgm:pt modelId="{0C46F740-E4BC-41A2-8D73-F727D09C6162}" type="pres">
      <dgm:prSet presAssocID="{8CDAB8E0-4EAC-4899-9AAA-A349A2438FF4}" presName="parSpace" presStyleCnt="0"/>
      <dgm:spPr/>
    </dgm:pt>
    <dgm:pt modelId="{E83462FB-EE3B-434E-BA93-D01C55E0C55C}" type="pres">
      <dgm:prSet presAssocID="{C8F78E56-203B-432B-B04E-C9F39EF1116F}" presName="parTxOnly" presStyleLbl="node1" presStyleIdx="3" presStyleCnt="5">
        <dgm:presLayoutVars>
          <dgm:bulletEnabled val="1"/>
        </dgm:presLayoutVars>
      </dgm:prSet>
      <dgm:spPr/>
    </dgm:pt>
    <dgm:pt modelId="{4E164DB0-5975-45B6-9899-1F1F52D87877}" type="pres">
      <dgm:prSet presAssocID="{E6FD0BBC-9A7B-4406-A645-B09AE40F027D}" presName="parSpace" presStyleCnt="0"/>
      <dgm:spPr/>
    </dgm:pt>
    <dgm:pt modelId="{651E8D07-3137-400D-896D-714EF6F4F8BC}" type="pres">
      <dgm:prSet presAssocID="{CA80CFC9-414E-4A94-B123-AF21CED5D332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5AACA942-39AB-4494-A47C-E90278812581}" srcId="{9750A471-13A8-4842-921B-B1A239887E4D}" destId="{C8F78E56-203B-432B-B04E-C9F39EF1116F}" srcOrd="3" destOrd="0" parTransId="{786A54D1-BE43-4DF5-AE11-E4000822CD7C}" sibTransId="{E6FD0BBC-9A7B-4406-A645-B09AE40F027D}"/>
    <dgm:cxn modelId="{1B592665-5CC6-4CCB-B280-98FF37C924BE}" srcId="{9750A471-13A8-4842-921B-B1A239887E4D}" destId="{E88D0A0B-997F-4A53-A450-4BF86F41D85E}" srcOrd="2" destOrd="0" parTransId="{3AA7083D-5DEE-43C3-A4AB-327918FB1EC4}" sibTransId="{8CDAB8E0-4EAC-4899-9AAA-A349A2438FF4}"/>
    <dgm:cxn modelId="{0571526A-32C3-433A-B5D8-444CD4D8E1B0}" type="presOf" srcId="{E74350F7-CC01-44B3-BF90-379DC6A59F7E}" destId="{3DDD156B-CE12-43A4-A5A8-C005BDCAED87}" srcOrd="0" destOrd="0" presId="urn:microsoft.com/office/officeart/2005/8/layout/hChevron3"/>
    <dgm:cxn modelId="{9399456D-AA51-4A5B-9616-AA92A8EF1420}" type="presOf" srcId="{E88D0A0B-997F-4A53-A450-4BF86F41D85E}" destId="{BAD2F5CF-9E34-4DC7-823F-DD6D651316AB}" srcOrd="0" destOrd="0" presId="urn:microsoft.com/office/officeart/2005/8/layout/hChevron3"/>
    <dgm:cxn modelId="{4595D57A-ACF2-4E0E-ACE0-34E60E8917BE}" srcId="{9750A471-13A8-4842-921B-B1A239887E4D}" destId="{CA80CFC9-414E-4A94-B123-AF21CED5D332}" srcOrd="4" destOrd="0" parTransId="{AB02858C-435F-48BF-8B45-B44DF01D8E4D}" sibTransId="{9817C6ED-9B4D-4A8E-A776-758C0B37EAFA}"/>
    <dgm:cxn modelId="{2D84668A-C679-4000-83C0-B97351FEB356}" srcId="{9750A471-13A8-4842-921B-B1A239887E4D}" destId="{43E9343A-5D10-4C14-99D0-B1E2123AB3CD}" srcOrd="0" destOrd="0" parTransId="{88907925-0C3E-4DAC-B856-4B20F2697D9C}" sibTransId="{218A8D10-C436-474C-B52F-84F85658AD5C}"/>
    <dgm:cxn modelId="{D22E9794-E9BC-4382-A556-7EE1B9CDC22A}" type="presOf" srcId="{43E9343A-5D10-4C14-99D0-B1E2123AB3CD}" destId="{8861FE32-0F6D-4F48-815F-C51FF1AAAB1F}" srcOrd="0" destOrd="0" presId="urn:microsoft.com/office/officeart/2005/8/layout/hChevron3"/>
    <dgm:cxn modelId="{19FCB29A-A74E-4110-8E14-49709A12814C}" type="presOf" srcId="{9750A471-13A8-4842-921B-B1A239887E4D}" destId="{04CAB553-3C29-4BB6-9989-4063D1CAB525}" srcOrd="0" destOrd="0" presId="urn:microsoft.com/office/officeart/2005/8/layout/hChevron3"/>
    <dgm:cxn modelId="{8927AFA3-7CAD-408D-AA92-629B2697EDF8}" type="presOf" srcId="{CA80CFC9-414E-4A94-B123-AF21CED5D332}" destId="{651E8D07-3137-400D-896D-714EF6F4F8BC}" srcOrd="0" destOrd="0" presId="urn:microsoft.com/office/officeart/2005/8/layout/hChevron3"/>
    <dgm:cxn modelId="{F6DC10E9-10EC-4C9C-8538-C9754852B739}" srcId="{9750A471-13A8-4842-921B-B1A239887E4D}" destId="{E74350F7-CC01-44B3-BF90-379DC6A59F7E}" srcOrd="1" destOrd="0" parTransId="{3CF7033F-497A-4203-AA7B-B498F7B25EE3}" sibTransId="{EF936676-1055-4249-BA01-A746C29CFB3C}"/>
    <dgm:cxn modelId="{1FE067EB-A0FC-4FCC-8887-39C840A979EE}" type="presOf" srcId="{C8F78E56-203B-432B-B04E-C9F39EF1116F}" destId="{E83462FB-EE3B-434E-BA93-D01C55E0C55C}" srcOrd="0" destOrd="0" presId="urn:microsoft.com/office/officeart/2005/8/layout/hChevron3"/>
    <dgm:cxn modelId="{28D94188-574D-4141-9CCE-1F9D8A82E936}" type="presParOf" srcId="{04CAB553-3C29-4BB6-9989-4063D1CAB525}" destId="{8861FE32-0F6D-4F48-815F-C51FF1AAAB1F}" srcOrd="0" destOrd="0" presId="urn:microsoft.com/office/officeart/2005/8/layout/hChevron3"/>
    <dgm:cxn modelId="{61018B6E-C749-4CB6-811A-BF007BC3269B}" type="presParOf" srcId="{04CAB553-3C29-4BB6-9989-4063D1CAB525}" destId="{0ACD61CE-6A2C-4947-96C4-A9472BE91F29}" srcOrd="1" destOrd="0" presId="urn:microsoft.com/office/officeart/2005/8/layout/hChevron3"/>
    <dgm:cxn modelId="{63F04B48-D626-4208-B1BA-14F2E893A9D5}" type="presParOf" srcId="{04CAB553-3C29-4BB6-9989-4063D1CAB525}" destId="{3DDD156B-CE12-43A4-A5A8-C005BDCAED87}" srcOrd="2" destOrd="0" presId="urn:microsoft.com/office/officeart/2005/8/layout/hChevron3"/>
    <dgm:cxn modelId="{6131A33F-9DD4-46D3-A1C2-117770E1C921}" type="presParOf" srcId="{04CAB553-3C29-4BB6-9989-4063D1CAB525}" destId="{064C5469-CC28-47DB-9AD6-3E57A4827FAF}" srcOrd="3" destOrd="0" presId="urn:microsoft.com/office/officeart/2005/8/layout/hChevron3"/>
    <dgm:cxn modelId="{EFB38B03-6828-428F-80D8-58DBBF04DB91}" type="presParOf" srcId="{04CAB553-3C29-4BB6-9989-4063D1CAB525}" destId="{BAD2F5CF-9E34-4DC7-823F-DD6D651316AB}" srcOrd="4" destOrd="0" presId="urn:microsoft.com/office/officeart/2005/8/layout/hChevron3"/>
    <dgm:cxn modelId="{9F0C3AAA-E83F-43AA-AAA3-0D5EAF015C4E}" type="presParOf" srcId="{04CAB553-3C29-4BB6-9989-4063D1CAB525}" destId="{0C46F740-E4BC-41A2-8D73-F727D09C6162}" srcOrd="5" destOrd="0" presId="urn:microsoft.com/office/officeart/2005/8/layout/hChevron3"/>
    <dgm:cxn modelId="{6152FB37-EBF5-4900-8D65-9ED1BA4C5143}" type="presParOf" srcId="{04CAB553-3C29-4BB6-9989-4063D1CAB525}" destId="{E83462FB-EE3B-434E-BA93-D01C55E0C55C}" srcOrd="6" destOrd="0" presId="urn:microsoft.com/office/officeart/2005/8/layout/hChevron3"/>
    <dgm:cxn modelId="{D0CEB4C6-8CF6-4229-A2B5-FD434C15E930}" type="presParOf" srcId="{04CAB553-3C29-4BB6-9989-4063D1CAB525}" destId="{4E164DB0-5975-45B6-9899-1F1F52D87877}" srcOrd="7" destOrd="0" presId="urn:microsoft.com/office/officeart/2005/8/layout/hChevron3"/>
    <dgm:cxn modelId="{ED517381-151D-4600-8D9D-588A5AF115E0}" type="presParOf" srcId="{04CAB553-3C29-4BB6-9989-4063D1CAB525}" destId="{651E8D07-3137-400D-896D-714EF6F4F8B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50A471-13A8-4842-921B-B1A239887E4D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43E9343A-5D10-4C14-99D0-B1E2123AB3CD}">
      <dgm:prSet phldrT="[Текст]"/>
      <dgm:spPr/>
      <dgm:t>
        <a:bodyPr/>
        <a:lstStyle/>
        <a:p>
          <a:r>
            <a:rPr lang="ru-RU"/>
            <a:t>Цели</a:t>
          </a:r>
        </a:p>
      </dgm:t>
    </dgm:pt>
    <dgm:pt modelId="{88907925-0C3E-4DAC-B856-4B20F2697D9C}" type="parTrans" cxnId="{2D84668A-C679-4000-83C0-B97351FEB356}">
      <dgm:prSet/>
      <dgm:spPr/>
      <dgm:t>
        <a:bodyPr/>
        <a:lstStyle/>
        <a:p>
          <a:endParaRPr lang="ru-RU"/>
        </a:p>
      </dgm:t>
    </dgm:pt>
    <dgm:pt modelId="{218A8D10-C436-474C-B52F-84F85658AD5C}" type="sibTrans" cxnId="{2D84668A-C679-4000-83C0-B97351FEB356}">
      <dgm:prSet/>
      <dgm:spPr/>
      <dgm:t>
        <a:bodyPr/>
        <a:lstStyle/>
        <a:p>
          <a:endParaRPr lang="ru-RU"/>
        </a:p>
      </dgm:t>
    </dgm:pt>
    <dgm:pt modelId="{E74350F7-CC01-44B3-BF90-379DC6A59F7E}">
      <dgm:prSet phldrT="[Текст]"/>
      <dgm:spPr/>
      <dgm:t>
        <a:bodyPr/>
        <a:lstStyle/>
        <a:p>
          <a:r>
            <a:rPr lang="ru-RU"/>
            <a:t>Актуальность</a:t>
          </a:r>
        </a:p>
      </dgm:t>
    </dgm:pt>
    <dgm:pt modelId="{3CF7033F-497A-4203-AA7B-B498F7B25EE3}" type="parTrans" cxnId="{F6DC10E9-10EC-4C9C-8538-C9754852B739}">
      <dgm:prSet/>
      <dgm:spPr/>
      <dgm:t>
        <a:bodyPr/>
        <a:lstStyle/>
        <a:p>
          <a:endParaRPr lang="ru-RU"/>
        </a:p>
      </dgm:t>
    </dgm:pt>
    <dgm:pt modelId="{EF936676-1055-4249-BA01-A746C29CFB3C}" type="sibTrans" cxnId="{F6DC10E9-10EC-4C9C-8538-C9754852B739}">
      <dgm:prSet/>
      <dgm:spPr/>
      <dgm:t>
        <a:bodyPr/>
        <a:lstStyle/>
        <a:p>
          <a:endParaRPr lang="ru-RU"/>
        </a:p>
      </dgm:t>
    </dgm:pt>
    <dgm:pt modelId="{E88D0A0B-997F-4A53-A450-4BF86F41D85E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/>
            <a:t>Результат</a:t>
          </a:r>
        </a:p>
      </dgm:t>
    </dgm:pt>
    <dgm:pt modelId="{3AA7083D-5DEE-43C3-A4AB-327918FB1EC4}" type="parTrans" cxnId="{1B592665-5CC6-4CCB-B280-98FF37C924BE}">
      <dgm:prSet/>
      <dgm:spPr/>
      <dgm:t>
        <a:bodyPr/>
        <a:lstStyle/>
        <a:p>
          <a:endParaRPr lang="ru-RU"/>
        </a:p>
      </dgm:t>
    </dgm:pt>
    <dgm:pt modelId="{8CDAB8E0-4EAC-4899-9AAA-A349A2438FF4}" type="sibTrans" cxnId="{1B592665-5CC6-4CCB-B280-98FF37C924BE}">
      <dgm:prSet/>
      <dgm:spPr/>
      <dgm:t>
        <a:bodyPr/>
        <a:lstStyle/>
        <a:p>
          <a:endParaRPr lang="ru-RU"/>
        </a:p>
      </dgm:t>
    </dgm:pt>
    <dgm:pt modelId="{C8F78E56-203B-432B-B04E-C9F39EF1116F}">
      <dgm:prSet phldrT="[Текст]"/>
      <dgm:spPr>
        <a:solidFill>
          <a:schemeClr val="accent5"/>
        </a:solidFill>
      </dgm:spPr>
      <dgm:t>
        <a:bodyPr/>
        <a:lstStyle/>
        <a:p>
          <a:r>
            <a:rPr lang="ru-RU" dirty="0"/>
            <a:t>План</a:t>
          </a:r>
        </a:p>
      </dgm:t>
    </dgm:pt>
    <dgm:pt modelId="{786A54D1-BE43-4DF5-AE11-E4000822CD7C}" type="parTrans" cxnId="{5AACA942-39AB-4494-A47C-E90278812581}">
      <dgm:prSet/>
      <dgm:spPr/>
      <dgm:t>
        <a:bodyPr/>
        <a:lstStyle/>
        <a:p>
          <a:endParaRPr lang="ru-RU"/>
        </a:p>
      </dgm:t>
    </dgm:pt>
    <dgm:pt modelId="{E6FD0BBC-9A7B-4406-A645-B09AE40F027D}" type="sibTrans" cxnId="{5AACA942-39AB-4494-A47C-E90278812581}">
      <dgm:prSet/>
      <dgm:spPr/>
      <dgm:t>
        <a:bodyPr/>
        <a:lstStyle/>
        <a:p>
          <a:endParaRPr lang="ru-RU"/>
        </a:p>
      </dgm:t>
    </dgm:pt>
    <dgm:pt modelId="{CA80CFC9-414E-4A94-B123-AF21CED5D332}">
      <dgm:prSet phldrT="[Текст]"/>
      <dgm:spPr/>
      <dgm:t>
        <a:bodyPr/>
        <a:lstStyle/>
        <a:p>
          <a:r>
            <a:rPr lang="ru-RU"/>
            <a:t>Роли</a:t>
          </a:r>
        </a:p>
      </dgm:t>
    </dgm:pt>
    <dgm:pt modelId="{AB02858C-435F-48BF-8B45-B44DF01D8E4D}" type="parTrans" cxnId="{4595D57A-ACF2-4E0E-ACE0-34E60E8917BE}">
      <dgm:prSet/>
      <dgm:spPr/>
      <dgm:t>
        <a:bodyPr/>
        <a:lstStyle/>
        <a:p>
          <a:endParaRPr lang="ru-RU"/>
        </a:p>
      </dgm:t>
    </dgm:pt>
    <dgm:pt modelId="{9817C6ED-9B4D-4A8E-A776-758C0B37EAFA}" type="sibTrans" cxnId="{4595D57A-ACF2-4E0E-ACE0-34E60E8917BE}">
      <dgm:prSet/>
      <dgm:spPr/>
      <dgm:t>
        <a:bodyPr/>
        <a:lstStyle/>
        <a:p>
          <a:endParaRPr lang="ru-RU"/>
        </a:p>
      </dgm:t>
    </dgm:pt>
    <dgm:pt modelId="{04CAB553-3C29-4BB6-9989-4063D1CAB525}" type="pres">
      <dgm:prSet presAssocID="{9750A471-13A8-4842-921B-B1A239887E4D}" presName="Name0" presStyleCnt="0">
        <dgm:presLayoutVars>
          <dgm:dir/>
          <dgm:resizeHandles val="exact"/>
        </dgm:presLayoutVars>
      </dgm:prSet>
      <dgm:spPr/>
    </dgm:pt>
    <dgm:pt modelId="{8861FE32-0F6D-4F48-815F-C51FF1AAAB1F}" type="pres">
      <dgm:prSet presAssocID="{43E9343A-5D10-4C14-99D0-B1E2123AB3CD}" presName="parTxOnly" presStyleLbl="node1" presStyleIdx="0" presStyleCnt="5">
        <dgm:presLayoutVars>
          <dgm:bulletEnabled val="1"/>
        </dgm:presLayoutVars>
      </dgm:prSet>
      <dgm:spPr/>
    </dgm:pt>
    <dgm:pt modelId="{0ACD61CE-6A2C-4947-96C4-A9472BE91F29}" type="pres">
      <dgm:prSet presAssocID="{218A8D10-C436-474C-B52F-84F85658AD5C}" presName="parSpace" presStyleCnt="0"/>
      <dgm:spPr/>
    </dgm:pt>
    <dgm:pt modelId="{3DDD156B-CE12-43A4-A5A8-C005BDCAED87}" type="pres">
      <dgm:prSet presAssocID="{E74350F7-CC01-44B3-BF90-379DC6A59F7E}" presName="parTxOnly" presStyleLbl="node1" presStyleIdx="1" presStyleCnt="5">
        <dgm:presLayoutVars>
          <dgm:bulletEnabled val="1"/>
        </dgm:presLayoutVars>
      </dgm:prSet>
      <dgm:spPr/>
    </dgm:pt>
    <dgm:pt modelId="{064C5469-CC28-47DB-9AD6-3E57A4827FAF}" type="pres">
      <dgm:prSet presAssocID="{EF936676-1055-4249-BA01-A746C29CFB3C}" presName="parSpace" presStyleCnt="0"/>
      <dgm:spPr/>
    </dgm:pt>
    <dgm:pt modelId="{BAD2F5CF-9E34-4DC7-823F-DD6D651316AB}" type="pres">
      <dgm:prSet presAssocID="{E88D0A0B-997F-4A53-A450-4BF86F41D85E}" presName="parTxOnly" presStyleLbl="node1" presStyleIdx="2" presStyleCnt="5">
        <dgm:presLayoutVars>
          <dgm:bulletEnabled val="1"/>
        </dgm:presLayoutVars>
      </dgm:prSet>
      <dgm:spPr/>
    </dgm:pt>
    <dgm:pt modelId="{0C46F740-E4BC-41A2-8D73-F727D09C6162}" type="pres">
      <dgm:prSet presAssocID="{8CDAB8E0-4EAC-4899-9AAA-A349A2438FF4}" presName="parSpace" presStyleCnt="0"/>
      <dgm:spPr/>
    </dgm:pt>
    <dgm:pt modelId="{E83462FB-EE3B-434E-BA93-D01C55E0C55C}" type="pres">
      <dgm:prSet presAssocID="{C8F78E56-203B-432B-B04E-C9F39EF1116F}" presName="parTxOnly" presStyleLbl="node1" presStyleIdx="3" presStyleCnt="5">
        <dgm:presLayoutVars>
          <dgm:bulletEnabled val="1"/>
        </dgm:presLayoutVars>
      </dgm:prSet>
      <dgm:spPr/>
    </dgm:pt>
    <dgm:pt modelId="{4E164DB0-5975-45B6-9899-1F1F52D87877}" type="pres">
      <dgm:prSet presAssocID="{E6FD0BBC-9A7B-4406-A645-B09AE40F027D}" presName="parSpace" presStyleCnt="0"/>
      <dgm:spPr/>
    </dgm:pt>
    <dgm:pt modelId="{651E8D07-3137-400D-896D-714EF6F4F8BC}" type="pres">
      <dgm:prSet presAssocID="{CA80CFC9-414E-4A94-B123-AF21CED5D332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F742BC0E-D528-4A63-8852-2ECBBF07737C}" type="presOf" srcId="{43E9343A-5D10-4C14-99D0-B1E2123AB3CD}" destId="{8861FE32-0F6D-4F48-815F-C51FF1AAAB1F}" srcOrd="0" destOrd="0" presId="urn:microsoft.com/office/officeart/2005/8/layout/hChevron3"/>
    <dgm:cxn modelId="{F2E53961-992E-4EAE-991B-12C4577C26E7}" type="presOf" srcId="{E88D0A0B-997F-4A53-A450-4BF86F41D85E}" destId="{BAD2F5CF-9E34-4DC7-823F-DD6D651316AB}" srcOrd="0" destOrd="0" presId="urn:microsoft.com/office/officeart/2005/8/layout/hChevron3"/>
    <dgm:cxn modelId="{5AACA942-39AB-4494-A47C-E90278812581}" srcId="{9750A471-13A8-4842-921B-B1A239887E4D}" destId="{C8F78E56-203B-432B-B04E-C9F39EF1116F}" srcOrd="3" destOrd="0" parTransId="{786A54D1-BE43-4DF5-AE11-E4000822CD7C}" sibTransId="{E6FD0BBC-9A7B-4406-A645-B09AE40F027D}"/>
    <dgm:cxn modelId="{1333D844-1B5F-49AA-A196-17E8CF94DD34}" type="presOf" srcId="{E74350F7-CC01-44B3-BF90-379DC6A59F7E}" destId="{3DDD156B-CE12-43A4-A5A8-C005BDCAED87}" srcOrd="0" destOrd="0" presId="urn:microsoft.com/office/officeart/2005/8/layout/hChevron3"/>
    <dgm:cxn modelId="{1B592665-5CC6-4CCB-B280-98FF37C924BE}" srcId="{9750A471-13A8-4842-921B-B1A239887E4D}" destId="{E88D0A0B-997F-4A53-A450-4BF86F41D85E}" srcOrd="2" destOrd="0" parTransId="{3AA7083D-5DEE-43C3-A4AB-327918FB1EC4}" sibTransId="{8CDAB8E0-4EAC-4899-9AAA-A349A2438FF4}"/>
    <dgm:cxn modelId="{4595D57A-ACF2-4E0E-ACE0-34E60E8917BE}" srcId="{9750A471-13A8-4842-921B-B1A239887E4D}" destId="{CA80CFC9-414E-4A94-B123-AF21CED5D332}" srcOrd="4" destOrd="0" parTransId="{AB02858C-435F-48BF-8B45-B44DF01D8E4D}" sibTransId="{9817C6ED-9B4D-4A8E-A776-758C0B37EAFA}"/>
    <dgm:cxn modelId="{2D84668A-C679-4000-83C0-B97351FEB356}" srcId="{9750A471-13A8-4842-921B-B1A239887E4D}" destId="{43E9343A-5D10-4C14-99D0-B1E2123AB3CD}" srcOrd="0" destOrd="0" parTransId="{88907925-0C3E-4DAC-B856-4B20F2697D9C}" sibTransId="{218A8D10-C436-474C-B52F-84F85658AD5C}"/>
    <dgm:cxn modelId="{43E1DBA9-298E-4C82-81FC-D071DC1A434B}" type="presOf" srcId="{C8F78E56-203B-432B-B04E-C9F39EF1116F}" destId="{E83462FB-EE3B-434E-BA93-D01C55E0C55C}" srcOrd="0" destOrd="0" presId="urn:microsoft.com/office/officeart/2005/8/layout/hChevron3"/>
    <dgm:cxn modelId="{4824C6C1-7527-4515-9480-6615800E2281}" type="presOf" srcId="{9750A471-13A8-4842-921B-B1A239887E4D}" destId="{04CAB553-3C29-4BB6-9989-4063D1CAB525}" srcOrd="0" destOrd="0" presId="urn:microsoft.com/office/officeart/2005/8/layout/hChevron3"/>
    <dgm:cxn modelId="{F6DC10E9-10EC-4C9C-8538-C9754852B739}" srcId="{9750A471-13A8-4842-921B-B1A239887E4D}" destId="{E74350F7-CC01-44B3-BF90-379DC6A59F7E}" srcOrd="1" destOrd="0" parTransId="{3CF7033F-497A-4203-AA7B-B498F7B25EE3}" sibTransId="{EF936676-1055-4249-BA01-A746C29CFB3C}"/>
    <dgm:cxn modelId="{79228EEA-BEB9-459D-91CE-DDFA74AED450}" type="presOf" srcId="{CA80CFC9-414E-4A94-B123-AF21CED5D332}" destId="{651E8D07-3137-400D-896D-714EF6F4F8BC}" srcOrd="0" destOrd="0" presId="urn:microsoft.com/office/officeart/2005/8/layout/hChevron3"/>
    <dgm:cxn modelId="{5039F54B-9BC1-41B8-87FF-B9C356AE15C7}" type="presParOf" srcId="{04CAB553-3C29-4BB6-9989-4063D1CAB525}" destId="{8861FE32-0F6D-4F48-815F-C51FF1AAAB1F}" srcOrd="0" destOrd="0" presId="urn:microsoft.com/office/officeart/2005/8/layout/hChevron3"/>
    <dgm:cxn modelId="{43659FDC-9E9E-450C-B5E6-A97ECD1CF905}" type="presParOf" srcId="{04CAB553-3C29-4BB6-9989-4063D1CAB525}" destId="{0ACD61CE-6A2C-4947-96C4-A9472BE91F29}" srcOrd="1" destOrd="0" presId="urn:microsoft.com/office/officeart/2005/8/layout/hChevron3"/>
    <dgm:cxn modelId="{B1D9905E-1514-4969-A74B-69C061A4EA37}" type="presParOf" srcId="{04CAB553-3C29-4BB6-9989-4063D1CAB525}" destId="{3DDD156B-CE12-43A4-A5A8-C005BDCAED87}" srcOrd="2" destOrd="0" presId="urn:microsoft.com/office/officeart/2005/8/layout/hChevron3"/>
    <dgm:cxn modelId="{1E116C0F-2368-4FC8-8800-4FD7821B237C}" type="presParOf" srcId="{04CAB553-3C29-4BB6-9989-4063D1CAB525}" destId="{064C5469-CC28-47DB-9AD6-3E57A4827FAF}" srcOrd="3" destOrd="0" presId="urn:microsoft.com/office/officeart/2005/8/layout/hChevron3"/>
    <dgm:cxn modelId="{B855371B-094F-40E3-8ED8-9ED11DB86D9E}" type="presParOf" srcId="{04CAB553-3C29-4BB6-9989-4063D1CAB525}" destId="{BAD2F5CF-9E34-4DC7-823F-DD6D651316AB}" srcOrd="4" destOrd="0" presId="urn:microsoft.com/office/officeart/2005/8/layout/hChevron3"/>
    <dgm:cxn modelId="{3F163AC5-CCEE-488A-8517-8253F2F36CA1}" type="presParOf" srcId="{04CAB553-3C29-4BB6-9989-4063D1CAB525}" destId="{0C46F740-E4BC-41A2-8D73-F727D09C6162}" srcOrd="5" destOrd="0" presId="urn:microsoft.com/office/officeart/2005/8/layout/hChevron3"/>
    <dgm:cxn modelId="{3B7F1B61-1089-4E3F-B1C1-EE979A88BE33}" type="presParOf" srcId="{04CAB553-3C29-4BB6-9989-4063D1CAB525}" destId="{E83462FB-EE3B-434E-BA93-D01C55E0C55C}" srcOrd="6" destOrd="0" presId="urn:microsoft.com/office/officeart/2005/8/layout/hChevron3"/>
    <dgm:cxn modelId="{C3C40DBC-3AB7-4E9F-A95E-66355470FF94}" type="presParOf" srcId="{04CAB553-3C29-4BB6-9989-4063D1CAB525}" destId="{4E164DB0-5975-45B6-9899-1F1F52D87877}" srcOrd="7" destOrd="0" presId="urn:microsoft.com/office/officeart/2005/8/layout/hChevron3"/>
    <dgm:cxn modelId="{C9BCCB65-949B-44FD-BF8C-4D2CA466AAC5}" type="presParOf" srcId="{04CAB553-3C29-4BB6-9989-4063D1CAB525}" destId="{651E8D07-3137-400D-896D-714EF6F4F8B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50A471-13A8-4842-921B-B1A239887E4D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43E9343A-5D10-4C14-99D0-B1E2123AB3CD}">
      <dgm:prSet phldrT="[Текст]"/>
      <dgm:spPr/>
      <dgm:t>
        <a:bodyPr/>
        <a:lstStyle/>
        <a:p>
          <a:r>
            <a:rPr lang="ru-RU"/>
            <a:t>Цели</a:t>
          </a:r>
        </a:p>
      </dgm:t>
    </dgm:pt>
    <dgm:pt modelId="{88907925-0C3E-4DAC-B856-4B20F2697D9C}" type="parTrans" cxnId="{2D84668A-C679-4000-83C0-B97351FEB356}">
      <dgm:prSet/>
      <dgm:spPr/>
      <dgm:t>
        <a:bodyPr/>
        <a:lstStyle/>
        <a:p>
          <a:endParaRPr lang="ru-RU"/>
        </a:p>
      </dgm:t>
    </dgm:pt>
    <dgm:pt modelId="{218A8D10-C436-474C-B52F-84F85658AD5C}" type="sibTrans" cxnId="{2D84668A-C679-4000-83C0-B97351FEB356}">
      <dgm:prSet/>
      <dgm:spPr/>
      <dgm:t>
        <a:bodyPr/>
        <a:lstStyle/>
        <a:p>
          <a:endParaRPr lang="ru-RU"/>
        </a:p>
      </dgm:t>
    </dgm:pt>
    <dgm:pt modelId="{E74350F7-CC01-44B3-BF90-379DC6A59F7E}">
      <dgm:prSet phldrT="[Текст]"/>
      <dgm:spPr/>
      <dgm:t>
        <a:bodyPr/>
        <a:lstStyle/>
        <a:p>
          <a:r>
            <a:rPr lang="ru-RU" dirty="0"/>
            <a:t>Актуальность</a:t>
          </a:r>
        </a:p>
      </dgm:t>
    </dgm:pt>
    <dgm:pt modelId="{3CF7033F-497A-4203-AA7B-B498F7B25EE3}" type="parTrans" cxnId="{F6DC10E9-10EC-4C9C-8538-C9754852B739}">
      <dgm:prSet/>
      <dgm:spPr/>
      <dgm:t>
        <a:bodyPr/>
        <a:lstStyle/>
        <a:p>
          <a:endParaRPr lang="ru-RU"/>
        </a:p>
      </dgm:t>
    </dgm:pt>
    <dgm:pt modelId="{EF936676-1055-4249-BA01-A746C29CFB3C}" type="sibTrans" cxnId="{F6DC10E9-10EC-4C9C-8538-C9754852B739}">
      <dgm:prSet/>
      <dgm:spPr/>
      <dgm:t>
        <a:bodyPr/>
        <a:lstStyle/>
        <a:p>
          <a:endParaRPr lang="ru-RU"/>
        </a:p>
      </dgm:t>
    </dgm:pt>
    <dgm:pt modelId="{E88D0A0B-997F-4A53-A450-4BF86F41D85E}">
      <dgm:prSet phldrT="[Текст]"/>
      <dgm:spPr/>
      <dgm:t>
        <a:bodyPr/>
        <a:lstStyle/>
        <a:p>
          <a:r>
            <a:rPr lang="ru-RU"/>
            <a:t>Результат</a:t>
          </a:r>
        </a:p>
      </dgm:t>
    </dgm:pt>
    <dgm:pt modelId="{3AA7083D-5DEE-43C3-A4AB-327918FB1EC4}" type="parTrans" cxnId="{1B592665-5CC6-4CCB-B280-98FF37C924BE}">
      <dgm:prSet/>
      <dgm:spPr/>
      <dgm:t>
        <a:bodyPr/>
        <a:lstStyle/>
        <a:p>
          <a:endParaRPr lang="ru-RU"/>
        </a:p>
      </dgm:t>
    </dgm:pt>
    <dgm:pt modelId="{8CDAB8E0-4EAC-4899-9AAA-A349A2438FF4}" type="sibTrans" cxnId="{1B592665-5CC6-4CCB-B280-98FF37C924BE}">
      <dgm:prSet/>
      <dgm:spPr/>
      <dgm:t>
        <a:bodyPr/>
        <a:lstStyle/>
        <a:p>
          <a:endParaRPr lang="ru-RU"/>
        </a:p>
      </dgm:t>
    </dgm:pt>
    <dgm:pt modelId="{C8F78E56-203B-432B-B04E-C9F39EF1116F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 dirty="0"/>
            <a:t>План</a:t>
          </a:r>
        </a:p>
      </dgm:t>
    </dgm:pt>
    <dgm:pt modelId="{786A54D1-BE43-4DF5-AE11-E4000822CD7C}" type="parTrans" cxnId="{5AACA942-39AB-4494-A47C-E90278812581}">
      <dgm:prSet/>
      <dgm:spPr/>
      <dgm:t>
        <a:bodyPr/>
        <a:lstStyle/>
        <a:p>
          <a:endParaRPr lang="ru-RU"/>
        </a:p>
      </dgm:t>
    </dgm:pt>
    <dgm:pt modelId="{E6FD0BBC-9A7B-4406-A645-B09AE40F027D}" type="sibTrans" cxnId="{5AACA942-39AB-4494-A47C-E90278812581}">
      <dgm:prSet/>
      <dgm:spPr/>
      <dgm:t>
        <a:bodyPr/>
        <a:lstStyle/>
        <a:p>
          <a:endParaRPr lang="ru-RU"/>
        </a:p>
      </dgm:t>
    </dgm:pt>
    <dgm:pt modelId="{CA80CFC9-414E-4A94-B123-AF21CED5D332}">
      <dgm:prSet phldrT="[Текст]"/>
      <dgm:spPr/>
      <dgm:t>
        <a:bodyPr/>
        <a:lstStyle/>
        <a:p>
          <a:r>
            <a:rPr lang="ru-RU" dirty="0"/>
            <a:t>Роли</a:t>
          </a:r>
        </a:p>
      </dgm:t>
    </dgm:pt>
    <dgm:pt modelId="{AB02858C-435F-48BF-8B45-B44DF01D8E4D}" type="parTrans" cxnId="{4595D57A-ACF2-4E0E-ACE0-34E60E8917BE}">
      <dgm:prSet/>
      <dgm:spPr/>
      <dgm:t>
        <a:bodyPr/>
        <a:lstStyle/>
        <a:p>
          <a:endParaRPr lang="ru-RU"/>
        </a:p>
      </dgm:t>
    </dgm:pt>
    <dgm:pt modelId="{9817C6ED-9B4D-4A8E-A776-758C0B37EAFA}" type="sibTrans" cxnId="{4595D57A-ACF2-4E0E-ACE0-34E60E8917BE}">
      <dgm:prSet/>
      <dgm:spPr/>
      <dgm:t>
        <a:bodyPr/>
        <a:lstStyle/>
        <a:p>
          <a:endParaRPr lang="ru-RU"/>
        </a:p>
      </dgm:t>
    </dgm:pt>
    <dgm:pt modelId="{04CAB553-3C29-4BB6-9989-4063D1CAB525}" type="pres">
      <dgm:prSet presAssocID="{9750A471-13A8-4842-921B-B1A239887E4D}" presName="Name0" presStyleCnt="0">
        <dgm:presLayoutVars>
          <dgm:dir/>
          <dgm:resizeHandles val="exact"/>
        </dgm:presLayoutVars>
      </dgm:prSet>
      <dgm:spPr/>
    </dgm:pt>
    <dgm:pt modelId="{8861FE32-0F6D-4F48-815F-C51FF1AAAB1F}" type="pres">
      <dgm:prSet presAssocID="{43E9343A-5D10-4C14-99D0-B1E2123AB3CD}" presName="parTxOnly" presStyleLbl="node1" presStyleIdx="0" presStyleCnt="5">
        <dgm:presLayoutVars>
          <dgm:bulletEnabled val="1"/>
        </dgm:presLayoutVars>
      </dgm:prSet>
      <dgm:spPr/>
    </dgm:pt>
    <dgm:pt modelId="{0ACD61CE-6A2C-4947-96C4-A9472BE91F29}" type="pres">
      <dgm:prSet presAssocID="{218A8D10-C436-474C-B52F-84F85658AD5C}" presName="parSpace" presStyleCnt="0"/>
      <dgm:spPr/>
    </dgm:pt>
    <dgm:pt modelId="{3DDD156B-CE12-43A4-A5A8-C005BDCAED87}" type="pres">
      <dgm:prSet presAssocID="{E74350F7-CC01-44B3-BF90-379DC6A59F7E}" presName="parTxOnly" presStyleLbl="node1" presStyleIdx="1" presStyleCnt="5">
        <dgm:presLayoutVars>
          <dgm:bulletEnabled val="1"/>
        </dgm:presLayoutVars>
      </dgm:prSet>
      <dgm:spPr/>
    </dgm:pt>
    <dgm:pt modelId="{064C5469-CC28-47DB-9AD6-3E57A4827FAF}" type="pres">
      <dgm:prSet presAssocID="{EF936676-1055-4249-BA01-A746C29CFB3C}" presName="parSpace" presStyleCnt="0"/>
      <dgm:spPr/>
    </dgm:pt>
    <dgm:pt modelId="{BAD2F5CF-9E34-4DC7-823F-DD6D651316AB}" type="pres">
      <dgm:prSet presAssocID="{E88D0A0B-997F-4A53-A450-4BF86F41D85E}" presName="parTxOnly" presStyleLbl="node1" presStyleIdx="2" presStyleCnt="5">
        <dgm:presLayoutVars>
          <dgm:bulletEnabled val="1"/>
        </dgm:presLayoutVars>
      </dgm:prSet>
      <dgm:spPr/>
    </dgm:pt>
    <dgm:pt modelId="{0C46F740-E4BC-41A2-8D73-F727D09C6162}" type="pres">
      <dgm:prSet presAssocID="{8CDAB8E0-4EAC-4899-9AAA-A349A2438FF4}" presName="parSpace" presStyleCnt="0"/>
      <dgm:spPr/>
    </dgm:pt>
    <dgm:pt modelId="{E83462FB-EE3B-434E-BA93-D01C55E0C55C}" type="pres">
      <dgm:prSet presAssocID="{C8F78E56-203B-432B-B04E-C9F39EF1116F}" presName="parTxOnly" presStyleLbl="node1" presStyleIdx="3" presStyleCnt="5">
        <dgm:presLayoutVars>
          <dgm:bulletEnabled val="1"/>
        </dgm:presLayoutVars>
      </dgm:prSet>
      <dgm:spPr/>
    </dgm:pt>
    <dgm:pt modelId="{4E164DB0-5975-45B6-9899-1F1F52D87877}" type="pres">
      <dgm:prSet presAssocID="{E6FD0BBC-9A7B-4406-A645-B09AE40F027D}" presName="parSpace" presStyleCnt="0"/>
      <dgm:spPr/>
    </dgm:pt>
    <dgm:pt modelId="{651E8D07-3137-400D-896D-714EF6F4F8BC}" type="pres">
      <dgm:prSet presAssocID="{CA80CFC9-414E-4A94-B123-AF21CED5D332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64EA3D24-3575-49DF-B9A5-4370FBD229CD}" type="presOf" srcId="{E88D0A0B-997F-4A53-A450-4BF86F41D85E}" destId="{BAD2F5CF-9E34-4DC7-823F-DD6D651316AB}" srcOrd="0" destOrd="0" presId="urn:microsoft.com/office/officeart/2005/8/layout/hChevron3"/>
    <dgm:cxn modelId="{5E983831-D718-4589-A8B8-521CAD19ED0B}" type="presOf" srcId="{9750A471-13A8-4842-921B-B1A239887E4D}" destId="{04CAB553-3C29-4BB6-9989-4063D1CAB525}" srcOrd="0" destOrd="0" presId="urn:microsoft.com/office/officeart/2005/8/layout/hChevron3"/>
    <dgm:cxn modelId="{CD913936-2DAF-4AAB-9C0E-F780483BD7F3}" type="presOf" srcId="{E74350F7-CC01-44B3-BF90-379DC6A59F7E}" destId="{3DDD156B-CE12-43A4-A5A8-C005BDCAED87}" srcOrd="0" destOrd="0" presId="urn:microsoft.com/office/officeart/2005/8/layout/hChevron3"/>
    <dgm:cxn modelId="{33F2C15B-30A0-4250-BA35-F9782EF57E74}" type="presOf" srcId="{43E9343A-5D10-4C14-99D0-B1E2123AB3CD}" destId="{8861FE32-0F6D-4F48-815F-C51FF1AAAB1F}" srcOrd="0" destOrd="0" presId="urn:microsoft.com/office/officeart/2005/8/layout/hChevron3"/>
    <dgm:cxn modelId="{5AACA942-39AB-4494-A47C-E90278812581}" srcId="{9750A471-13A8-4842-921B-B1A239887E4D}" destId="{C8F78E56-203B-432B-B04E-C9F39EF1116F}" srcOrd="3" destOrd="0" parTransId="{786A54D1-BE43-4DF5-AE11-E4000822CD7C}" sibTransId="{E6FD0BBC-9A7B-4406-A645-B09AE40F027D}"/>
    <dgm:cxn modelId="{1B592665-5CC6-4CCB-B280-98FF37C924BE}" srcId="{9750A471-13A8-4842-921B-B1A239887E4D}" destId="{E88D0A0B-997F-4A53-A450-4BF86F41D85E}" srcOrd="2" destOrd="0" parTransId="{3AA7083D-5DEE-43C3-A4AB-327918FB1EC4}" sibTransId="{8CDAB8E0-4EAC-4899-9AAA-A349A2438FF4}"/>
    <dgm:cxn modelId="{8C508E76-B0D3-4655-A9F0-369F8EEBB9CC}" type="presOf" srcId="{C8F78E56-203B-432B-B04E-C9F39EF1116F}" destId="{E83462FB-EE3B-434E-BA93-D01C55E0C55C}" srcOrd="0" destOrd="0" presId="urn:microsoft.com/office/officeart/2005/8/layout/hChevron3"/>
    <dgm:cxn modelId="{4595D57A-ACF2-4E0E-ACE0-34E60E8917BE}" srcId="{9750A471-13A8-4842-921B-B1A239887E4D}" destId="{CA80CFC9-414E-4A94-B123-AF21CED5D332}" srcOrd="4" destOrd="0" parTransId="{AB02858C-435F-48BF-8B45-B44DF01D8E4D}" sibTransId="{9817C6ED-9B4D-4A8E-A776-758C0B37EAFA}"/>
    <dgm:cxn modelId="{2D84668A-C679-4000-83C0-B97351FEB356}" srcId="{9750A471-13A8-4842-921B-B1A239887E4D}" destId="{43E9343A-5D10-4C14-99D0-B1E2123AB3CD}" srcOrd="0" destOrd="0" parTransId="{88907925-0C3E-4DAC-B856-4B20F2697D9C}" sibTransId="{218A8D10-C436-474C-B52F-84F85658AD5C}"/>
    <dgm:cxn modelId="{EBB66EBF-8B83-4525-839E-1E76E6DBE2B8}" type="presOf" srcId="{CA80CFC9-414E-4A94-B123-AF21CED5D332}" destId="{651E8D07-3137-400D-896D-714EF6F4F8BC}" srcOrd="0" destOrd="0" presId="urn:microsoft.com/office/officeart/2005/8/layout/hChevron3"/>
    <dgm:cxn modelId="{F6DC10E9-10EC-4C9C-8538-C9754852B739}" srcId="{9750A471-13A8-4842-921B-B1A239887E4D}" destId="{E74350F7-CC01-44B3-BF90-379DC6A59F7E}" srcOrd="1" destOrd="0" parTransId="{3CF7033F-497A-4203-AA7B-B498F7B25EE3}" sibTransId="{EF936676-1055-4249-BA01-A746C29CFB3C}"/>
    <dgm:cxn modelId="{BCC7A4AC-F760-4C50-A4B6-8F811CE287BE}" type="presParOf" srcId="{04CAB553-3C29-4BB6-9989-4063D1CAB525}" destId="{8861FE32-0F6D-4F48-815F-C51FF1AAAB1F}" srcOrd="0" destOrd="0" presId="urn:microsoft.com/office/officeart/2005/8/layout/hChevron3"/>
    <dgm:cxn modelId="{F0988A90-FDFD-42A9-8516-501D49F3256D}" type="presParOf" srcId="{04CAB553-3C29-4BB6-9989-4063D1CAB525}" destId="{0ACD61CE-6A2C-4947-96C4-A9472BE91F29}" srcOrd="1" destOrd="0" presId="urn:microsoft.com/office/officeart/2005/8/layout/hChevron3"/>
    <dgm:cxn modelId="{83F7E4D6-9C51-43B0-9068-E19D0974F906}" type="presParOf" srcId="{04CAB553-3C29-4BB6-9989-4063D1CAB525}" destId="{3DDD156B-CE12-43A4-A5A8-C005BDCAED87}" srcOrd="2" destOrd="0" presId="urn:microsoft.com/office/officeart/2005/8/layout/hChevron3"/>
    <dgm:cxn modelId="{3A2200B2-FD55-4A09-8EDA-137CB0528AA3}" type="presParOf" srcId="{04CAB553-3C29-4BB6-9989-4063D1CAB525}" destId="{064C5469-CC28-47DB-9AD6-3E57A4827FAF}" srcOrd="3" destOrd="0" presId="urn:microsoft.com/office/officeart/2005/8/layout/hChevron3"/>
    <dgm:cxn modelId="{3F1D3EAD-4349-4587-B6A4-04B2D9F8B566}" type="presParOf" srcId="{04CAB553-3C29-4BB6-9989-4063D1CAB525}" destId="{BAD2F5CF-9E34-4DC7-823F-DD6D651316AB}" srcOrd="4" destOrd="0" presId="urn:microsoft.com/office/officeart/2005/8/layout/hChevron3"/>
    <dgm:cxn modelId="{F3563494-412C-4E9E-B014-21CFD66F4BCA}" type="presParOf" srcId="{04CAB553-3C29-4BB6-9989-4063D1CAB525}" destId="{0C46F740-E4BC-41A2-8D73-F727D09C6162}" srcOrd="5" destOrd="0" presId="urn:microsoft.com/office/officeart/2005/8/layout/hChevron3"/>
    <dgm:cxn modelId="{620C8DC4-26CF-4DE2-9A1B-D00856396A02}" type="presParOf" srcId="{04CAB553-3C29-4BB6-9989-4063D1CAB525}" destId="{E83462FB-EE3B-434E-BA93-D01C55E0C55C}" srcOrd="6" destOrd="0" presId="urn:microsoft.com/office/officeart/2005/8/layout/hChevron3"/>
    <dgm:cxn modelId="{2985DF1F-21B5-45E2-A1CA-C50B924D1D84}" type="presParOf" srcId="{04CAB553-3C29-4BB6-9989-4063D1CAB525}" destId="{4E164DB0-5975-45B6-9899-1F1F52D87877}" srcOrd="7" destOrd="0" presId="urn:microsoft.com/office/officeart/2005/8/layout/hChevron3"/>
    <dgm:cxn modelId="{9A635EF0-238D-4CDB-B06F-8D16EB7A8CA1}" type="presParOf" srcId="{04CAB553-3C29-4BB6-9989-4063D1CAB525}" destId="{651E8D07-3137-400D-896D-714EF6F4F8B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8902A4-0985-4C5E-BE89-75C01E4E93A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DBF8D91B-5E33-48CF-BA2D-419219441A64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  <a:latin typeface="Times New Roman"/>
              <a:cs typeface="Times New Roman"/>
            </a:rPr>
            <a:t>Разработка программного обеспечения</a:t>
          </a:r>
        </a:p>
      </dgm:t>
    </dgm:pt>
    <dgm:pt modelId="{F702282E-E3A4-4031-B176-CF9CF6C9CC0F}" type="parTrans" cxnId="{32FDEA44-93CF-48DD-BB85-95898381EAFD}">
      <dgm:prSet/>
      <dgm:spPr/>
      <dgm:t>
        <a:bodyPr/>
        <a:lstStyle/>
        <a:p>
          <a:endParaRPr lang="ru-RU"/>
        </a:p>
      </dgm:t>
    </dgm:pt>
    <dgm:pt modelId="{ADCD25AE-6CEF-496A-8A1F-D0D7DABB5815}" type="sibTrans" cxnId="{32FDEA44-93CF-48DD-BB85-95898381EAFD}">
      <dgm:prSet/>
      <dgm:spPr/>
      <dgm:t>
        <a:bodyPr/>
        <a:lstStyle/>
        <a:p>
          <a:endParaRPr lang="ru-RU"/>
        </a:p>
      </dgm:t>
    </dgm:pt>
    <dgm:pt modelId="{E87EF123-23D7-40CB-9EB2-8D66ACCBADA2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  <a:latin typeface="Times New Roman"/>
              <a:cs typeface="Times New Roman"/>
            </a:rPr>
            <a:t>Тестирование на стенде полунатурного моделирования </a:t>
          </a:r>
        </a:p>
      </dgm:t>
    </dgm:pt>
    <dgm:pt modelId="{2A59083E-9443-4DF8-952D-2A7636ECD28A}" type="parTrans" cxnId="{437C9842-5472-418D-A00A-FA45638BA87A}">
      <dgm:prSet/>
      <dgm:spPr/>
      <dgm:t>
        <a:bodyPr/>
        <a:lstStyle/>
        <a:p>
          <a:endParaRPr lang="ru-RU"/>
        </a:p>
      </dgm:t>
    </dgm:pt>
    <dgm:pt modelId="{A765A04C-CEA4-412B-89F1-0022CBFF8426}" type="sibTrans" cxnId="{437C9842-5472-418D-A00A-FA45638BA87A}">
      <dgm:prSet/>
      <dgm:spPr/>
      <dgm:t>
        <a:bodyPr/>
        <a:lstStyle/>
        <a:p>
          <a:endParaRPr lang="ru-RU"/>
        </a:p>
      </dgm:t>
    </dgm:pt>
    <dgm:pt modelId="{58630C0B-CC3D-4B19-8AE4-FC7957C986DD}">
      <dgm:prSet phldrT="[Текст]"/>
      <dgm:spPr/>
      <dgm:t>
        <a:bodyPr/>
        <a:lstStyle/>
        <a:p>
          <a:r>
            <a:rPr lang="ru-RU" dirty="0">
              <a:solidFill>
                <a:schemeClr val="bg1"/>
              </a:solidFill>
              <a:latin typeface="Times New Roman"/>
              <a:cs typeface="Times New Roman"/>
            </a:rPr>
            <a:t>Составление вспомогательной технической документации</a:t>
          </a:r>
        </a:p>
      </dgm:t>
    </dgm:pt>
    <dgm:pt modelId="{5377444F-C7C5-4D7C-83BA-41B850BEC605}" type="parTrans" cxnId="{9B50B346-83CC-4AFC-8EC4-C5C1CAEFB0D1}">
      <dgm:prSet/>
      <dgm:spPr/>
      <dgm:t>
        <a:bodyPr/>
        <a:lstStyle/>
        <a:p>
          <a:endParaRPr lang="ru-RU"/>
        </a:p>
      </dgm:t>
    </dgm:pt>
    <dgm:pt modelId="{189AF4B7-B4FD-4A3A-94E1-E10FBE7D7E48}" type="sibTrans" cxnId="{9B50B346-83CC-4AFC-8EC4-C5C1CAEFB0D1}">
      <dgm:prSet/>
      <dgm:spPr/>
      <dgm:t>
        <a:bodyPr/>
        <a:lstStyle/>
        <a:p>
          <a:endParaRPr lang="ru-RU"/>
        </a:p>
      </dgm:t>
    </dgm:pt>
    <dgm:pt modelId="{D9454853-0CB1-440C-9C2F-63F88AACAF9D}" type="pres">
      <dgm:prSet presAssocID="{528902A4-0985-4C5E-BE89-75C01E4E93A9}" presName="Name0" presStyleCnt="0">
        <dgm:presLayoutVars>
          <dgm:dir/>
          <dgm:animLvl val="lvl"/>
          <dgm:resizeHandles val="exact"/>
        </dgm:presLayoutVars>
      </dgm:prSet>
      <dgm:spPr/>
    </dgm:pt>
    <dgm:pt modelId="{5ADA372F-97E4-41CD-BA5A-3D59D5B089AA}" type="pres">
      <dgm:prSet presAssocID="{58630C0B-CC3D-4B19-8AE4-FC7957C986DD}" presName="parTxOnly" presStyleLbl="node1" presStyleIdx="0" presStyleCnt="3" custLinFactY="-703" custLinFactNeighborX="43937" custLinFactNeighborY="-100000">
        <dgm:presLayoutVars>
          <dgm:chMax val="0"/>
          <dgm:chPref val="0"/>
          <dgm:bulletEnabled val="1"/>
        </dgm:presLayoutVars>
      </dgm:prSet>
      <dgm:spPr/>
    </dgm:pt>
    <dgm:pt modelId="{6F2FD791-7B7C-4BCF-9342-8BEE60F1F5DB}" type="pres">
      <dgm:prSet presAssocID="{189AF4B7-B4FD-4A3A-94E1-E10FBE7D7E48}" presName="parTxOnlySpace" presStyleCnt="0"/>
      <dgm:spPr/>
    </dgm:pt>
    <dgm:pt modelId="{F3F1308F-7500-4803-AC1C-BB6BCBF36FDD}" type="pres">
      <dgm:prSet presAssocID="{DBF8D91B-5E33-48CF-BA2D-419219441A64}" presName="parTxOnly" presStyleLbl="node1" presStyleIdx="1" presStyleCnt="3" custLinFactX="-75606" custLinFactNeighborX="-100000" custLinFactNeighborY="22310">
        <dgm:presLayoutVars>
          <dgm:chMax val="0"/>
          <dgm:chPref val="0"/>
          <dgm:bulletEnabled val="1"/>
        </dgm:presLayoutVars>
      </dgm:prSet>
      <dgm:spPr/>
    </dgm:pt>
    <dgm:pt modelId="{4931041D-334F-4C4F-9F2C-80F3F7D25B80}" type="pres">
      <dgm:prSet presAssocID="{ADCD25AE-6CEF-496A-8A1F-D0D7DABB5815}" presName="parTxOnlySpace" presStyleCnt="0"/>
      <dgm:spPr/>
    </dgm:pt>
    <dgm:pt modelId="{A3CC84AA-9B78-4323-924D-23B395934480}" type="pres">
      <dgm:prSet presAssocID="{E87EF123-23D7-40CB-9EB2-8D66ACCBADA2}" presName="parTxOnly" presStyleLbl="node1" presStyleIdx="2" presStyleCnt="3" custLinFactX="-153651" custLinFactY="39510" custLinFactNeighborX="-200000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437C9842-5472-418D-A00A-FA45638BA87A}" srcId="{528902A4-0985-4C5E-BE89-75C01E4E93A9}" destId="{E87EF123-23D7-40CB-9EB2-8D66ACCBADA2}" srcOrd="2" destOrd="0" parTransId="{2A59083E-9443-4DF8-952D-2A7636ECD28A}" sibTransId="{A765A04C-CEA4-412B-89F1-0022CBFF8426}"/>
    <dgm:cxn modelId="{32FDEA44-93CF-48DD-BB85-95898381EAFD}" srcId="{528902A4-0985-4C5E-BE89-75C01E4E93A9}" destId="{DBF8D91B-5E33-48CF-BA2D-419219441A64}" srcOrd="1" destOrd="0" parTransId="{F702282E-E3A4-4031-B176-CF9CF6C9CC0F}" sibTransId="{ADCD25AE-6CEF-496A-8A1F-D0D7DABB5815}"/>
    <dgm:cxn modelId="{9B50B346-83CC-4AFC-8EC4-C5C1CAEFB0D1}" srcId="{528902A4-0985-4C5E-BE89-75C01E4E93A9}" destId="{58630C0B-CC3D-4B19-8AE4-FC7957C986DD}" srcOrd="0" destOrd="0" parTransId="{5377444F-C7C5-4D7C-83BA-41B850BEC605}" sibTransId="{189AF4B7-B4FD-4A3A-94E1-E10FBE7D7E48}"/>
    <dgm:cxn modelId="{E1B64493-6AF6-4B91-80A3-F37869101DEB}" type="presOf" srcId="{528902A4-0985-4C5E-BE89-75C01E4E93A9}" destId="{D9454853-0CB1-440C-9C2F-63F88AACAF9D}" srcOrd="0" destOrd="0" presId="urn:microsoft.com/office/officeart/2005/8/layout/chevron1"/>
    <dgm:cxn modelId="{E4AC86A4-FE13-4D4D-B8C9-F1039098AF9F}" type="presOf" srcId="{E87EF123-23D7-40CB-9EB2-8D66ACCBADA2}" destId="{A3CC84AA-9B78-4323-924D-23B395934480}" srcOrd="0" destOrd="0" presId="urn:microsoft.com/office/officeart/2005/8/layout/chevron1"/>
    <dgm:cxn modelId="{DFD209AC-0478-40F9-B8C3-CA9165600CBD}" type="presOf" srcId="{58630C0B-CC3D-4B19-8AE4-FC7957C986DD}" destId="{5ADA372F-97E4-41CD-BA5A-3D59D5B089AA}" srcOrd="0" destOrd="0" presId="urn:microsoft.com/office/officeart/2005/8/layout/chevron1"/>
    <dgm:cxn modelId="{5EF2A2CD-E5BD-4B29-A027-62617A45D978}" type="presOf" srcId="{DBF8D91B-5E33-48CF-BA2D-419219441A64}" destId="{F3F1308F-7500-4803-AC1C-BB6BCBF36FDD}" srcOrd="0" destOrd="0" presId="urn:microsoft.com/office/officeart/2005/8/layout/chevron1"/>
    <dgm:cxn modelId="{631BED50-AEBF-451A-B18C-622C63E3BA01}" type="presParOf" srcId="{D9454853-0CB1-440C-9C2F-63F88AACAF9D}" destId="{5ADA372F-97E4-41CD-BA5A-3D59D5B089AA}" srcOrd="0" destOrd="0" presId="urn:microsoft.com/office/officeart/2005/8/layout/chevron1"/>
    <dgm:cxn modelId="{084E5371-C606-43C4-8D1A-64491CD63C04}" type="presParOf" srcId="{D9454853-0CB1-440C-9C2F-63F88AACAF9D}" destId="{6F2FD791-7B7C-4BCF-9342-8BEE60F1F5DB}" srcOrd="1" destOrd="0" presId="urn:microsoft.com/office/officeart/2005/8/layout/chevron1"/>
    <dgm:cxn modelId="{A00B6897-E3F6-456C-897D-18604D5AC739}" type="presParOf" srcId="{D9454853-0CB1-440C-9C2F-63F88AACAF9D}" destId="{F3F1308F-7500-4803-AC1C-BB6BCBF36FDD}" srcOrd="2" destOrd="0" presId="urn:microsoft.com/office/officeart/2005/8/layout/chevron1"/>
    <dgm:cxn modelId="{F7483754-A610-46D2-A1D6-0CCB9C37568C}" type="presParOf" srcId="{D9454853-0CB1-440C-9C2F-63F88AACAF9D}" destId="{4931041D-334F-4C4F-9F2C-80F3F7D25B80}" srcOrd="3" destOrd="0" presId="urn:microsoft.com/office/officeart/2005/8/layout/chevron1"/>
    <dgm:cxn modelId="{897963A6-F031-4581-94FA-50ADFBCA301D}" type="presParOf" srcId="{D9454853-0CB1-440C-9C2F-63F88AACAF9D}" destId="{A3CC84AA-9B78-4323-924D-23B39593448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50A471-13A8-4842-921B-B1A239887E4D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43E9343A-5D10-4C14-99D0-B1E2123AB3CD}">
      <dgm:prSet phldrT="[Текст]"/>
      <dgm:spPr/>
      <dgm:t>
        <a:bodyPr/>
        <a:lstStyle/>
        <a:p>
          <a:r>
            <a:rPr lang="ru-RU"/>
            <a:t>Цели</a:t>
          </a:r>
        </a:p>
      </dgm:t>
    </dgm:pt>
    <dgm:pt modelId="{88907925-0C3E-4DAC-B856-4B20F2697D9C}" type="parTrans" cxnId="{2D84668A-C679-4000-83C0-B97351FEB356}">
      <dgm:prSet/>
      <dgm:spPr/>
      <dgm:t>
        <a:bodyPr/>
        <a:lstStyle/>
        <a:p>
          <a:endParaRPr lang="ru-RU"/>
        </a:p>
      </dgm:t>
    </dgm:pt>
    <dgm:pt modelId="{218A8D10-C436-474C-B52F-84F85658AD5C}" type="sibTrans" cxnId="{2D84668A-C679-4000-83C0-B97351FEB356}">
      <dgm:prSet/>
      <dgm:spPr/>
      <dgm:t>
        <a:bodyPr/>
        <a:lstStyle/>
        <a:p>
          <a:endParaRPr lang="ru-RU"/>
        </a:p>
      </dgm:t>
    </dgm:pt>
    <dgm:pt modelId="{E74350F7-CC01-44B3-BF90-379DC6A59F7E}">
      <dgm:prSet phldrT="[Текст]"/>
      <dgm:spPr/>
      <dgm:t>
        <a:bodyPr/>
        <a:lstStyle/>
        <a:p>
          <a:r>
            <a:rPr lang="ru-RU"/>
            <a:t>Актуальность</a:t>
          </a:r>
        </a:p>
      </dgm:t>
    </dgm:pt>
    <dgm:pt modelId="{3CF7033F-497A-4203-AA7B-B498F7B25EE3}" type="parTrans" cxnId="{F6DC10E9-10EC-4C9C-8538-C9754852B739}">
      <dgm:prSet/>
      <dgm:spPr/>
      <dgm:t>
        <a:bodyPr/>
        <a:lstStyle/>
        <a:p>
          <a:endParaRPr lang="ru-RU"/>
        </a:p>
      </dgm:t>
    </dgm:pt>
    <dgm:pt modelId="{EF936676-1055-4249-BA01-A746C29CFB3C}" type="sibTrans" cxnId="{F6DC10E9-10EC-4C9C-8538-C9754852B739}">
      <dgm:prSet/>
      <dgm:spPr/>
      <dgm:t>
        <a:bodyPr/>
        <a:lstStyle/>
        <a:p>
          <a:endParaRPr lang="ru-RU"/>
        </a:p>
      </dgm:t>
    </dgm:pt>
    <dgm:pt modelId="{E88D0A0B-997F-4A53-A450-4BF86F41D85E}">
      <dgm:prSet phldrT="[Текст]"/>
      <dgm:spPr/>
      <dgm:t>
        <a:bodyPr/>
        <a:lstStyle/>
        <a:p>
          <a:r>
            <a:rPr lang="ru-RU"/>
            <a:t>Результат</a:t>
          </a:r>
        </a:p>
      </dgm:t>
    </dgm:pt>
    <dgm:pt modelId="{3AA7083D-5DEE-43C3-A4AB-327918FB1EC4}" type="parTrans" cxnId="{1B592665-5CC6-4CCB-B280-98FF37C924BE}">
      <dgm:prSet/>
      <dgm:spPr/>
      <dgm:t>
        <a:bodyPr/>
        <a:lstStyle/>
        <a:p>
          <a:endParaRPr lang="ru-RU"/>
        </a:p>
      </dgm:t>
    </dgm:pt>
    <dgm:pt modelId="{8CDAB8E0-4EAC-4899-9AAA-A349A2438FF4}" type="sibTrans" cxnId="{1B592665-5CC6-4CCB-B280-98FF37C924BE}">
      <dgm:prSet/>
      <dgm:spPr/>
      <dgm:t>
        <a:bodyPr/>
        <a:lstStyle/>
        <a:p>
          <a:endParaRPr lang="ru-RU"/>
        </a:p>
      </dgm:t>
    </dgm:pt>
    <dgm:pt modelId="{C8F78E56-203B-432B-B04E-C9F39EF1116F}">
      <dgm:prSet phldrT="[Текст]"/>
      <dgm:spPr>
        <a:solidFill>
          <a:schemeClr val="accent5"/>
        </a:solidFill>
      </dgm:spPr>
      <dgm:t>
        <a:bodyPr/>
        <a:lstStyle/>
        <a:p>
          <a:r>
            <a:rPr lang="ru-RU" dirty="0"/>
            <a:t>План</a:t>
          </a:r>
        </a:p>
      </dgm:t>
    </dgm:pt>
    <dgm:pt modelId="{786A54D1-BE43-4DF5-AE11-E4000822CD7C}" type="parTrans" cxnId="{5AACA942-39AB-4494-A47C-E90278812581}">
      <dgm:prSet/>
      <dgm:spPr/>
      <dgm:t>
        <a:bodyPr/>
        <a:lstStyle/>
        <a:p>
          <a:endParaRPr lang="ru-RU"/>
        </a:p>
      </dgm:t>
    </dgm:pt>
    <dgm:pt modelId="{E6FD0BBC-9A7B-4406-A645-B09AE40F027D}" type="sibTrans" cxnId="{5AACA942-39AB-4494-A47C-E90278812581}">
      <dgm:prSet/>
      <dgm:spPr/>
      <dgm:t>
        <a:bodyPr/>
        <a:lstStyle/>
        <a:p>
          <a:endParaRPr lang="ru-RU"/>
        </a:p>
      </dgm:t>
    </dgm:pt>
    <dgm:pt modelId="{CA80CFC9-414E-4A94-B123-AF21CED5D332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/>
            <a:t>Роли</a:t>
          </a:r>
        </a:p>
      </dgm:t>
    </dgm:pt>
    <dgm:pt modelId="{AB02858C-435F-48BF-8B45-B44DF01D8E4D}" type="parTrans" cxnId="{4595D57A-ACF2-4E0E-ACE0-34E60E8917BE}">
      <dgm:prSet/>
      <dgm:spPr/>
      <dgm:t>
        <a:bodyPr/>
        <a:lstStyle/>
        <a:p>
          <a:endParaRPr lang="ru-RU"/>
        </a:p>
      </dgm:t>
    </dgm:pt>
    <dgm:pt modelId="{9817C6ED-9B4D-4A8E-A776-758C0B37EAFA}" type="sibTrans" cxnId="{4595D57A-ACF2-4E0E-ACE0-34E60E8917BE}">
      <dgm:prSet/>
      <dgm:spPr/>
      <dgm:t>
        <a:bodyPr/>
        <a:lstStyle/>
        <a:p>
          <a:endParaRPr lang="ru-RU"/>
        </a:p>
      </dgm:t>
    </dgm:pt>
    <dgm:pt modelId="{04CAB553-3C29-4BB6-9989-4063D1CAB525}" type="pres">
      <dgm:prSet presAssocID="{9750A471-13A8-4842-921B-B1A239887E4D}" presName="Name0" presStyleCnt="0">
        <dgm:presLayoutVars>
          <dgm:dir/>
          <dgm:resizeHandles val="exact"/>
        </dgm:presLayoutVars>
      </dgm:prSet>
      <dgm:spPr/>
    </dgm:pt>
    <dgm:pt modelId="{8861FE32-0F6D-4F48-815F-C51FF1AAAB1F}" type="pres">
      <dgm:prSet presAssocID="{43E9343A-5D10-4C14-99D0-B1E2123AB3CD}" presName="parTxOnly" presStyleLbl="node1" presStyleIdx="0" presStyleCnt="5">
        <dgm:presLayoutVars>
          <dgm:bulletEnabled val="1"/>
        </dgm:presLayoutVars>
      </dgm:prSet>
      <dgm:spPr/>
    </dgm:pt>
    <dgm:pt modelId="{0ACD61CE-6A2C-4947-96C4-A9472BE91F29}" type="pres">
      <dgm:prSet presAssocID="{218A8D10-C436-474C-B52F-84F85658AD5C}" presName="parSpace" presStyleCnt="0"/>
      <dgm:spPr/>
    </dgm:pt>
    <dgm:pt modelId="{3DDD156B-CE12-43A4-A5A8-C005BDCAED87}" type="pres">
      <dgm:prSet presAssocID="{E74350F7-CC01-44B3-BF90-379DC6A59F7E}" presName="parTxOnly" presStyleLbl="node1" presStyleIdx="1" presStyleCnt="5">
        <dgm:presLayoutVars>
          <dgm:bulletEnabled val="1"/>
        </dgm:presLayoutVars>
      </dgm:prSet>
      <dgm:spPr/>
    </dgm:pt>
    <dgm:pt modelId="{064C5469-CC28-47DB-9AD6-3E57A4827FAF}" type="pres">
      <dgm:prSet presAssocID="{EF936676-1055-4249-BA01-A746C29CFB3C}" presName="parSpace" presStyleCnt="0"/>
      <dgm:spPr/>
    </dgm:pt>
    <dgm:pt modelId="{BAD2F5CF-9E34-4DC7-823F-DD6D651316AB}" type="pres">
      <dgm:prSet presAssocID="{E88D0A0B-997F-4A53-A450-4BF86F41D85E}" presName="parTxOnly" presStyleLbl="node1" presStyleIdx="2" presStyleCnt="5">
        <dgm:presLayoutVars>
          <dgm:bulletEnabled val="1"/>
        </dgm:presLayoutVars>
      </dgm:prSet>
      <dgm:spPr/>
    </dgm:pt>
    <dgm:pt modelId="{0C46F740-E4BC-41A2-8D73-F727D09C6162}" type="pres">
      <dgm:prSet presAssocID="{8CDAB8E0-4EAC-4899-9AAA-A349A2438FF4}" presName="parSpace" presStyleCnt="0"/>
      <dgm:spPr/>
    </dgm:pt>
    <dgm:pt modelId="{E83462FB-EE3B-434E-BA93-D01C55E0C55C}" type="pres">
      <dgm:prSet presAssocID="{C8F78E56-203B-432B-B04E-C9F39EF1116F}" presName="parTxOnly" presStyleLbl="node1" presStyleIdx="3" presStyleCnt="5">
        <dgm:presLayoutVars>
          <dgm:bulletEnabled val="1"/>
        </dgm:presLayoutVars>
      </dgm:prSet>
      <dgm:spPr/>
    </dgm:pt>
    <dgm:pt modelId="{4E164DB0-5975-45B6-9899-1F1F52D87877}" type="pres">
      <dgm:prSet presAssocID="{E6FD0BBC-9A7B-4406-A645-B09AE40F027D}" presName="parSpace" presStyleCnt="0"/>
      <dgm:spPr/>
    </dgm:pt>
    <dgm:pt modelId="{651E8D07-3137-400D-896D-714EF6F4F8BC}" type="pres">
      <dgm:prSet presAssocID="{CA80CFC9-414E-4A94-B123-AF21CED5D332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C3BBA818-52C2-4A4B-B66F-3E86D7859C14}" type="presOf" srcId="{CA80CFC9-414E-4A94-B123-AF21CED5D332}" destId="{651E8D07-3137-400D-896D-714EF6F4F8BC}" srcOrd="0" destOrd="0" presId="urn:microsoft.com/office/officeart/2005/8/layout/hChevron3"/>
    <dgm:cxn modelId="{5AACA942-39AB-4494-A47C-E90278812581}" srcId="{9750A471-13A8-4842-921B-B1A239887E4D}" destId="{C8F78E56-203B-432B-B04E-C9F39EF1116F}" srcOrd="3" destOrd="0" parTransId="{786A54D1-BE43-4DF5-AE11-E4000822CD7C}" sibTransId="{E6FD0BBC-9A7B-4406-A645-B09AE40F027D}"/>
    <dgm:cxn modelId="{1B592665-5CC6-4CCB-B280-98FF37C924BE}" srcId="{9750A471-13A8-4842-921B-B1A239887E4D}" destId="{E88D0A0B-997F-4A53-A450-4BF86F41D85E}" srcOrd="2" destOrd="0" parTransId="{3AA7083D-5DEE-43C3-A4AB-327918FB1EC4}" sibTransId="{8CDAB8E0-4EAC-4899-9AAA-A349A2438FF4}"/>
    <dgm:cxn modelId="{F495D868-F547-4259-8486-83D4FD0394B7}" type="presOf" srcId="{E74350F7-CC01-44B3-BF90-379DC6A59F7E}" destId="{3DDD156B-CE12-43A4-A5A8-C005BDCAED87}" srcOrd="0" destOrd="0" presId="urn:microsoft.com/office/officeart/2005/8/layout/hChevron3"/>
    <dgm:cxn modelId="{34B9D84B-2FCB-452F-877C-A7A06DD8355A}" type="presOf" srcId="{C8F78E56-203B-432B-B04E-C9F39EF1116F}" destId="{E83462FB-EE3B-434E-BA93-D01C55E0C55C}" srcOrd="0" destOrd="0" presId="urn:microsoft.com/office/officeart/2005/8/layout/hChevron3"/>
    <dgm:cxn modelId="{4595D57A-ACF2-4E0E-ACE0-34E60E8917BE}" srcId="{9750A471-13A8-4842-921B-B1A239887E4D}" destId="{CA80CFC9-414E-4A94-B123-AF21CED5D332}" srcOrd="4" destOrd="0" parTransId="{AB02858C-435F-48BF-8B45-B44DF01D8E4D}" sibTransId="{9817C6ED-9B4D-4A8E-A776-758C0B37EAFA}"/>
    <dgm:cxn modelId="{2D84668A-C679-4000-83C0-B97351FEB356}" srcId="{9750A471-13A8-4842-921B-B1A239887E4D}" destId="{43E9343A-5D10-4C14-99D0-B1E2123AB3CD}" srcOrd="0" destOrd="0" parTransId="{88907925-0C3E-4DAC-B856-4B20F2697D9C}" sibTransId="{218A8D10-C436-474C-B52F-84F85658AD5C}"/>
    <dgm:cxn modelId="{6ADA938A-6B1D-4F94-B9DF-E01B8BBC17B2}" type="presOf" srcId="{E88D0A0B-997F-4A53-A450-4BF86F41D85E}" destId="{BAD2F5CF-9E34-4DC7-823F-DD6D651316AB}" srcOrd="0" destOrd="0" presId="urn:microsoft.com/office/officeart/2005/8/layout/hChevron3"/>
    <dgm:cxn modelId="{28159B93-299D-49B6-8285-F3C563CBC79E}" type="presOf" srcId="{43E9343A-5D10-4C14-99D0-B1E2123AB3CD}" destId="{8861FE32-0F6D-4F48-815F-C51FF1AAAB1F}" srcOrd="0" destOrd="0" presId="urn:microsoft.com/office/officeart/2005/8/layout/hChevron3"/>
    <dgm:cxn modelId="{F6DC10E9-10EC-4C9C-8538-C9754852B739}" srcId="{9750A471-13A8-4842-921B-B1A239887E4D}" destId="{E74350F7-CC01-44B3-BF90-379DC6A59F7E}" srcOrd="1" destOrd="0" parTransId="{3CF7033F-497A-4203-AA7B-B498F7B25EE3}" sibTransId="{EF936676-1055-4249-BA01-A746C29CFB3C}"/>
    <dgm:cxn modelId="{71BDC4F2-F934-434D-A3D0-1A7FF1E9EBF9}" type="presOf" srcId="{9750A471-13A8-4842-921B-B1A239887E4D}" destId="{04CAB553-3C29-4BB6-9989-4063D1CAB525}" srcOrd="0" destOrd="0" presId="urn:microsoft.com/office/officeart/2005/8/layout/hChevron3"/>
    <dgm:cxn modelId="{F2ABA430-8E11-4844-84E1-70BE1029A92F}" type="presParOf" srcId="{04CAB553-3C29-4BB6-9989-4063D1CAB525}" destId="{8861FE32-0F6D-4F48-815F-C51FF1AAAB1F}" srcOrd="0" destOrd="0" presId="urn:microsoft.com/office/officeart/2005/8/layout/hChevron3"/>
    <dgm:cxn modelId="{B5C23B25-4865-46DD-A457-1AC15EA6E771}" type="presParOf" srcId="{04CAB553-3C29-4BB6-9989-4063D1CAB525}" destId="{0ACD61CE-6A2C-4947-96C4-A9472BE91F29}" srcOrd="1" destOrd="0" presId="urn:microsoft.com/office/officeart/2005/8/layout/hChevron3"/>
    <dgm:cxn modelId="{FA4FD444-2526-444C-B261-A13B45ABA2AF}" type="presParOf" srcId="{04CAB553-3C29-4BB6-9989-4063D1CAB525}" destId="{3DDD156B-CE12-43A4-A5A8-C005BDCAED87}" srcOrd="2" destOrd="0" presId="urn:microsoft.com/office/officeart/2005/8/layout/hChevron3"/>
    <dgm:cxn modelId="{C51F37E4-091D-417F-B275-0DC04E8FFA79}" type="presParOf" srcId="{04CAB553-3C29-4BB6-9989-4063D1CAB525}" destId="{064C5469-CC28-47DB-9AD6-3E57A4827FAF}" srcOrd="3" destOrd="0" presId="urn:microsoft.com/office/officeart/2005/8/layout/hChevron3"/>
    <dgm:cxn modelId="{D070F75D-F87C-4176-9B7F-B1DC9324871B}" type="presParOf" srcId="{04CAB553-3C29-4BB6-9989-4063D1CAB525}" destId="{BAD2F5CF-9E34-4DC7-823F-DD6D651316AB}" srcOrd="4" destOrd="0" presId="urn:microsoft.com/office/officeart/2005/8/layout/hChevron3"/>
    <dgm:cxn modelId="{FED8F863-C1FB-4D1A-BCA4-401846FB6F53}" type="presParOf" srcId="{04CAB553-3C29-4BB6-9989-4063D1CAB525}" destId="{0C46F740-E4BC-41A2-8D73-F727D09C6162}" srcOrd="5" destOrd="0" presId="urn:microsoft.com/office/officeart/2005/8/layout/hChevron3"/>
    <dgm:cxn modelId="{F78284B0-F4E0-4378-8341-3CFE94F6D206}" type="presParOf" srcId="{04CAB553-3C29-4BB6-9989-4063D1CAB525}" destId="{E83462FB-EE3B-434E-BA93-D01C55E0C55C}" srcOrd="6" destOrd="0" presId="urn:microsoft.com/office/officeart/2005/8/layout/hChevron3"/>
    <dgm:cxn modelId="{F17E9BCF-7D80-4CEF-B357-1747E7221127}" type="presParOf" srcId="{04CAB553-3C29-4BB6-9989-4063D1CAB525}" destId="{4E164DB0-5975-45B6-9899-1F1F52D87877}" srcOrd="7" destOrd="0" presId="urn:microsoft.com/office/officeart/2005/8/layout/hChevron3"/>
    <dgm:cxn modelId="{D3C621B8-3557-4361-881E-E6B270205459}" type="presParOf" srcId="{04CAB553-3C29-4BB6-9989-4063D1CAB525}" destId="{651E8D07-3137-400D-896D-714EF6F4F8B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750A471-13A8-4842-921B-B1A239887E4D}" type="doc">
      <dgm:prSet loTypeId="urn:microsoft.com/office/officeart/2005/8/layout/hChevron3" loCatId="process" qsTypeId="urn:microsoft.com/office/officeart/2005/8/quickstyle/simple1" qsCatId="simple" csTypeId="urn:microsoft.com/office/officeart/2005/8/colors/accent5_2" csCatId="accent5" phldr="1"/>
      <dgm:spPr/>
    </dgm:pt>
    <dgm:pt modelId="{43E9343A-5D10-4C14-99D0-B1E2123AB3CD}">
      <dgm:prSet phldrT="[Текст]"/>
      <dgm:spPr/>
      <dgm:t>
        <a:bodyPr/>
        <a:lstStyle/>
        <a:p>
          <a:r>
            <a:rPr lang="ru-RU"/>
            <a:t>Цели</a:t>
          </a:r>
        </a:p>
      </dgm:t>
    </dgm:pt>
    <dgm:pt modelId="{88907925-0C3E-4DAC-B856-4B20F2697D9C}" type="parTrans" cxnId="{2D84668A-C679-4000-83C0-B97351FEB356}">
      <dgm:prSet/>
      <dgm:spPr/>
      <dgm:t>
        <a:bodyPr/>
        <a:lstStyle/>
        <a:p>
          <a:endParaRPr lang="ru-RU"/>
        </a:p>
      </dgm:t>
    </dgm:pt>
    <dgm:pt modelId="{218A8D10-C436-474C-B52F-84F85658AD5C}" type="sibTrans" cxnId="{2D84668A-C679-4000-83C0-B97351FEB356}">
      <dgm:prSet/>
      <dgm:spPr/>
      <dgm:t>
        <a:bodyPr/>
        <a:lstStyle/>
        <a:p>
          <a:endParaRPr lang="ru-RU"/>
        </a:p>
      </dgm:t>
    </dgm:pt>
    <dgm:pt modelId="{E74350F7-CC01-44B3-BF90-379DC6A59F7E}">
      <dgm:prSet phldrT="[Текст]"/>
      <dgm:spPr/>
      <dgm:t>
        <a:bodyPr/>
        <a:lstStyle/>
        <a:p>
          <a:r>
            <a:rPr lang="ru-RU"/>
            <a:t>Актуальность</a:t>
          </a:r>
        </a:p>
      </dgm:t>
    </dgm:pt>
    <dgm:pt modelId="{3CF7033F-497A-4203-AA7B-B498F7B25EE3}" type="parTrans" cxnId="{F6DC10E9-10EC-4C9C-8538-C9754852B739}">
      <dgm:prSet/>
      <dgm:spPr/>
      <dgm:t>
        <a:bodyPr/>
        <a:lstStyle/>
        <a:p>
          <a:endParaRPr lang="ru-RU"/>
        </a:p>
      </dgm:t>
    </dgm:pt>
    <dgm:pt modelId="{EF936676-1055-4249-BA01-A746C29CFB3C}" type="sibTrans" cxnId="{F6DC10E9-10EC-4C9C-8538-C9754852B739}">
      <dgm:prSet/>
      <dgm:spPr/>
      <dgm:t>
        <a:bodyPr/>
        <a:lstStyle/>
        <a:p>
          <a:endParaRPr lang="ru-RU"/>
        </a:p>
      </dgm:t>
    </dgm:pt>
    <dgm:pt modelId="{E88D0A0B-997F-4A53-A450-4BF86F41D85E}">
      <dgm:prSet phldrT="[Текст]"/>
      <dgm:spPr/>
      <dgm:t>
        <a:bodyPr/>
        <a:lstStyle/>
        <a:p>
          <a:r>
            <a:rPr lang="ru-RU"/>
            <a:t>Результат</a:t>
          </a:r>
        </a:p>
      </dgm:t>
    </dgm:pt>
    <dgm:pt modelId="{3AA7083D-5DEE-43C3-A4AB-327918FB1EC4}" type="parTrans" cxnId="{1B592665-5CC6-4CCB-B280-98FF37C924BE}">
      <dgm:prSet/>
      <dgm:spPr/>
      <dgm:t>
        <a:bodyPr/>
        <a:lstStyle/>
        <a:p>
          <a:endParaRPr lang="ru-RU"/>
        </a:p>
      </dgm:t>
    </dgm:pt>
    <dgm:pt modelId="{8CDAB8E0-4EAC-4899-9AAA-A349A2438FF4}" type="sibTrans" cxnId="{1B592665-5CC6-4CCB-B280-98FF37C924BE}">
      <dgm:prSet/>
      <dgm:spPr/>
      <dgm:t>
        <a:bodyPr/>
        <a:lstStyle/>
        <a:p>
          <a:endParaRPr lang="ru-RU"/>
        </a:p>
      </dgm:t>
    </dgm:pt>
    <dgm:pt modelId="{C8F78E56-203B-432B-B04E-C9F39EF1116F}">
      <dgm:prSet phldrT="[Текст]"/>
      <dgm:spPr>
        <a:solidFill>
          <a:schemeClr val="accent5"/>
        </a:solidFill>
      </dgm:spPr>
      <dgm:t>
        <a:bodyPr/>
        <a:lstStyle/>
        <a:p>
          <a:r>
            <a:rPr lang="ru-RU" dirty="0"/>
            <a:t>План</a:t>
          </a:r>
        </a:p>
      </dgm:t>
    </dgm:pt>
    <dgm:pt modelId="{786A54D1-BE43-4DF5-AE11-E4000822CD7C}" type="parTrans" cxnId="{5AACA942-39AB-4494-A47C-E90278812581}">
      <dgm:prSet/>
      <dgm:spPr/>
      <dgm:t>
        <a:bodyPr/>
        <a:lstStyle/>
        <a:p>
          <a:endParaRPr lang="ru-RU"/>
        </a:p>
      </dgm:t>
    </dgm:pt>
    <dgm:pt modelId="{E6FD0BBC-9A7B-4406-A645-B09AE40F027D}" type="sibTrans" cxnId="{5AACA942-39AB-4494-A47C-E90278812581}">
      <dgm:prSet/>
      <dgm:spPr/>
      <dgm:t>
        <a:bodyPr/>
        <a:lstStyle/>
        <a:p>
          <a:endParaRPr lang="ru-RU"/>
        </a:p>
      </dgm:t>
    </dgm:pt>
    <dgm:pt modelId="{CA80CFC9-414E-4A94-B123-AF21CED5D332}">
      <dgm:prSet phldrT="[Текст]"/>
      <dgm:spPr>
        <a:solidFill>
          <a:schemeClr val="accent1"/>
        </a:solidFill>
      </dgm:spPr>
      <dgm:t>
        <a:bodyPr/>
        <a:lstStyle/>
        <a:p>
          <a:r>
            <a:rPr lang="ru-RU"/>
            <a:t>Роли</a:t>
          </a:r>
        </a:p>
      </dgm:t>
    </dgm:pt>
    <dgm:pt modelId="{AB02858C-435F-48BF-8B45-B44DF01D8E4D}" type="parTrans" cxnId="{4595D57A-ACF2-4E0E-ACE0-34E60E8917BE}">
      <dgm:prSet/>
      <dgm:spPr/>
      <dgm:t>
        <a:bodyPr/>
        <a:lstStyle/>
        <a:p>
          <a:endParaRPr lang="ru-RU"/>
        </a:p>
      </dgm:t>
    </dgm:pt>
    <dgm:pt modelId="{9817C6ED-9B4D-4A8E-A776-758C0B37EAFA}" type="sibTrans" cxnId="{4595D57A-ACF2-4E0E-ACE0-34E60E8917BE}">
      <dgm:prSet/>
      <dgm:spPr/>
      <dgm:t>
        <a:bodyPr/>
        <a:lstStyle/>
        <a:p>
          <a:endParaRPr lang="ru-RU"/>
        </a:p>
      </dgm:t>
    </dgm:pt>
    <dgm:pt modelId="{04CAB553-3C29-4BB6-9989-4063D1CAB525}" type="pres">
      <dgm:prSet presAssocID="{9750A471-13A8-4842-921B-B1A239887E4D}" presName="Name0" presStyleCnt="0">
        <dgm:presLayoutVars>
          <dgm:dir/>
          <dgm:resizeHandles val="exact"/>
        </dgm:presLayoutVars>
      </dgm:prSet>
      <dgm:spPr/>
    </dgm:pt>
    <dgm:pt modelId="{8861FE32-0F6D-4F48-815F-C51FF1AAAB1F}" type="pres">
      <dgm:prSet presAssocID="{43E9343A-5D10-4C14-99D0-B1E2123AB3CD}" presName="parTxOnly" presStyleLbl="node1" presStyleIdx="0" presStyleCnt="5">
        <dgm:presLayoutVars>
          <dgm:bulletEnabled val="1"/>
        </dgm:presLayoutVars>
      </dgm:prSet>
      <dgm:spPr/>
    </dgm:pt>
    <dgm:pt modelId="{0ACD61CE-6A2C-4947-96C4-A9472BE91F29}" type="pres">
      <dgm:prSet presAssocID="{218A8D10-C436-474C-B52F-84F85658AD5C}" presName="parSpace" presStyleCnt="0"/>
      <dgm:spPr/>
    </dgm:pt>
    <dgm:pt modelId="{3DDD156B-CE12-43A4-A5A8-C005BDCAED87}" type="pres">
      <dgm:prSet presAssocID="{E74350F7-CC01-44B3-BF90-379DC6A59F7E}" presName="parTxOnly" presStyleLbl="node1" presStyleIdx="1" presStyleCnt="5">
        <dgm:presLayoutVars>
          <dgm:bulletEnabled val="1"/>
        </dgm:presLayoutVars>
      </dgm:prSet>
      <dgm:spPr/>
    </dgm:pt>
    <dgm:pt modelId="{064C5469-CC28-47DB-9AD6-3E57A4827FAF}" type="pres">
      <dgm:prSet presAssocID="{EF936676-1055-4249-BA01-A746C29CFB3C}" presName="parSpace" presStyleCnt="0"/>
      <dgm:spPr/>
    </dgm:pt>
    <dgm:pt modelId="{BAD2F5CF-9E34-4DC7-823F-DD6D651316AB}" type="pres">
      <dgm:prSet presAssocID="{E88D0A0B-997F-4A53-A450-4BF86F41D85E}" presName="parTxOnly" presStyleLbl="node1" presStyleIdx="2" presStyleCnt="5">
        <dgm:presLayoutVars>
          <dgm:bulletEnabled val="1"/>
        </dgm:presLayoutVars>
      </dgm:prSet>
      <dgm:spPr/>
    </dgm:pt>
    <dgm:pt modelId="{0C46F740-E4BC-41A2-8D73-F727D09C6162}" type="pres">
      <dgm:prSet presAssocID="{8CDAB8E0-4EAC-4899-9AAA-A349A2438FF4}" presName="parSpace" presStyleCnt="0"/>
      <dgm:spPr/>
    </dgm:pt>
    <dgm:pt modelId="{E83462FB-EE3B-434E-BA93-D01C55E0C55C}" type="pres">
      <dgm:prSet presAssocID="{C8F78E56-203B-432B-B04E-C9F39EF1116F}" presName="parTxOnly" presStyleLbl="node1" presStyleIdx="3" presStyleCnt="5">
        <dgm:presLayoutVars>
          <dgm:bulletEnabled val="1"/>
        </dgm:presLayoutVars>
      </dgm:prSet>
      <dgm:spPr/>
    </dgm:pt>
    <dgm:pt modelId="{4E164DB0-5975-45B6-9899-1F1F52D87877}" type="pres">
      <dgm:prSet presAssocID="{E6FD0BBC-9A7B-4406-A645-B09AE40F027D}" presName="parSpace" presStyleCnt="0"/>
      <dgm:spPr/>
    </dgm:pt>
    <dgm:pt modelId="{651E8D07-3137-400D-896D-714EF6F4F8BC}" type="pres">
      <dgm:prSet presAssocID="{CA80CFC9-414E-4A94-B123-AF21CED5D332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B787B027-430D-4ACC-81D7-487B8369C302}" type="presOf" srcId="{CA80CFC9-414E-4A94-B123-AF21CED5D332}" destId="{651E8D07-3137-400D-896D-714EF6F4F8BC}" srcOrd="0" destOrd="0" presId="urn:microsoft.com/office/officeart/2005/8/layout/hChevron3"/>
    <dgm:cxn modelId="{F733622F-3760-4954-840E-71EA4FAEE31D}" type="presOf" srcId="{43E9343A-5D10-4C14-99D0-B1E2123AB3CD}" destId="{8861FE32-0F6D-4F48-815F-C51FF1AAAB1F}" srcOrd="0" destOrd="0" presId="urn:microsoft.com/office/officeart/2005/8/layout/hChevron3"/>
    <dgm:cxn modelId="{5AACA942-39AB-4494-A47C-E90278812581}" srcId="{9750A471-13A8-4842-921B-B1A239887E4D}" destId="{C8F78E56-203B-432B-B04E-C9F39EF1116F}" srcOrd="3" destOrd="0" parTransId="{786A54D1-BE43-4DF5-AE11-E4000822CD7C}" sibTransId="{E6FD0BBC-9A7B-4406-A645-B09AE40F027D}"/>
    <dgm:cxn modelId="{1B592665-5CC6-4CCB-B280-98FF37C924BE}" srcId="{9750A471-13A8-4842-921B-B1A239887E4D}" destId="{E88D0A0B-997F-4A53-A450-4BF86F41D85E}" srcOrd="2" destOrd="0" parTransId="{3AA7083D-5DEE-43C3-A4AB-327918FB1EC4}" sibTransId="{8CDAB8E0-4EAC-4899-9AAA-A349A2438FF4}"/>
    <dgm:cxn modelId="{352DBF66-456E-42B3-9B4C-3C8F2D269477}" type="presOf" srcId="{9750A471-13A8-4842-921B-B1A239887E4D}" destId="{04CAB553-3C29-4BB6-9989-4063D1CAB525}" srcOrd="0" destOrd="0" presId="urn:microsoft.com/office/officeart/2005/8/layout/hChevron3"/>
    <dgm:cxn modelId="{516B2267-E3B2-4BF0-8E49-C3B2F19275C7}" type="presOf" srcId="{C8F78E56-203B-432B-B04E-C9F39EF1116F}" destId="{E83462FB-EE3B-434E-BA93-D01C55E0C55C}" srcOrd="0" destOrd="0" presId="urn:microsoft.com/office/officeart/2005/8/layout/hChevron3"/>
    <dgm:cxn modelId="{F8F6746B-71B1-4D50-BC9D-08DA23F8F66F}" type="presOf" srcId="{E88D0A0B-997F-4A53-A450-4BF86F41D85E}" destId="{BAD2F5CF-9E34-4DC7-823F-DD6D651316AB}" srcOrd="0" destOrd="0" presId="urn:microsoft.com/office/officeart/2005/8/layout/hChevron3"/>
    <dgm:cxn modelId="{4595D57A-ACF2-4E0E-ACE0-34E60E8917BE}" srcId="{9750A471-13A8-4842-921B-B1A239887E4D}" destId="{CA80CFC9-414E-4A94-B123-AF21CED5D332}" srcOrd="4" destOrd="0" parTransId="{AB02858C-435F-48BF-8B45-B44DF01D8E4D}" sibTransId="{9817C6ED-9B4D-4A8E-A776-758C0B37EAFA}"/>
    <dgm:cxn modelId="{2D84668A-C679-4000-83C0-B97351FEB356}" srcId="{9750A471-13A8-4842-921B-B1A239887E4D}" destId="{43E9343A-5D10-4C14-99D0-B1E2123AB3CD}" srcOrd="0" destOrd="0" parTransId="{88907925-0C3E-4DAC-B856-4B20F2697D9C}" sibTransId="{218A8D10-C436-474C-B52F-84F85658AD5C}"/>
    <dgm:cxn modelId="{50FBCCBE-FC8E-4CAC-9742-04B1E264D61E}" type="presOf" srcId="{E74350F7-CC01-44B3-BF90-379DC6A59F7E}" destId="{3DDD156B-CE12-43A4-A5A8-C005BDCAED87}" srcOrd="0" destOrd="0" presId="urn:microsoft.com/office/officeart/2005/8/layout/hChevron3"/>
    <dgm:cxn modelId="{F6DC10E9-10EC-4C9C-8538-C9754852B739}" srcId="{9750A471-13A8-4842-921B-B1A239887E4D}" destId="{E74350F7-CC01-44B3-BF90-379DC6A59F7E}" srcOrd="1" destOrd="0" parTransId="{3CF7033F-497A-4203-AA7B-B498F7B25EE3}" sibTransId="{EF936676-1055-4249-BA01-A746C29CFB3C}"/>
    <dgm:cxn modelId="{D0FD594C-FF93-4A6F-BA36-D522CEBCC2FE}" type="presParOf" srcId="{04CAB553-3C29-4BB6-9989-4063D1CAB525}" destId="{8861FE32-0F6D-4F48-815F-C51FF1AAAB1F}" srcOrd="0" destOrd="0" presId="urn:microsoft.com/office/officeart/2005/8/layout/hChevron3"/>
    <dgm:cxn modelId="{B095452A-AF14-4228-B8A4-E471B33E038A}" type="presParOf" srcId="{04CAB553-3C29-4BB6-9989-4063D1CAB525}" destId="{0ACD61CE-6A2C-4947-96C4-A9472BE91F29}" srcOrd="1" destOrd="0" presId="urn:microsoft.com/office/officeart/2005/8/layout/hChevron3"/>
    <dgm:cxn modelId="{24862AFB-B76A-49BB-8356-314A95A14389}" type="presParOf" srcId="{04CAB553-3C29-4BB6-9989-4063D1CAB525}" destId="{3DDD156B-CE12-43A4-A5A8-C005BDCAED87}" srcOrd="2" destOrd="0" presId="urn:microsoft.com/office/officeart/2005/8/layout/hChevron3"/>
    <dgm:cxn modelId="{EACE97C2-33C5-43FA-BDC7-6EDD082D165A}" type="presParOf" srcId="{04CAB553-3C29-4BB6-9989-4063D1CAB525}" destId="{064C5469-CC28-47DB-9AD6-3E57A4827FAF}" srcOrd="3" destOrd="0" presId="urn:microsoft.com/office/officeart/2005/8/layout/hChevron3"/>
    <dgm:cxn modelId="{C6E42287-E2CB-4261-B2C5-9F5DE19CF725}" type="presParOf" srcId="{04CAB553-3C29-4BB6-9989-4063D1CAB525}" destId="{BAD2F5CF-9E34-4DC7-823F-DD6D651316AB}" srcOrd="4" destOrd="0" presId="urn:microsoft.com/office/officeart/2005/8/layout/hChevron3"/>
    <dgm:cxn modelId="{EE5BFA63-CD71-43AA-898B-0B15676668A5}" type="presParOf" srcId="{04CAB553-3C29-4BB6-9989-4063D1CAB525}" destId="{0C46F740-E4BC-41A2-8D73-F727D09C6162}" srcOrd="5" destOrd="0" presId="urn:microsoft.com/office/officeart/2005/8/layout/hChevron3"/>
    <dgm:cxn modelId="{3C1CD97C-1D72-46DA-8927-7AD05BF49405}" type="presParOf" srcId="{04CAB553-3C29-4BB6-9989-4063D1CAB525}" destId="{E83462FB-EE3B-434E-BA93-D01C55E0C55C}" srcOrd="6" destOrd="0" presId="urn:microsoft.com/office/officeart/2005/8/layout/hChevron3"/>
    <dgm:cxn modelId="{3B212F58-2A0C-4E56-BD97-ADD630FC2B48}" type="presParOf" srcId="{04CAB553-3C29-4BB6-9989-4063D1CAB525}" destId="{4E164DB0-5975-45B6-9899-1F1F52D87877}" srcOrd="7" destOrd="0" presId="urn:microsoft.com/office/officeart/2005/8/layout/hChevron3"/>
    <dgm:cxn modelId="{0D8DD1E5-77A2-4C4F-9929-7CA3FD10BFD2}" type="presParOf" srcId="{04CAB553-3C29-4BB6-9989-4063D1CAB525}" destId="{651E8D07-3137-400D-896D-714EF6F4F8B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848BE-1B09-4433-A252-89F32F7701C7}">
      <dsp:nvSpPr>
        <dsp:cNvPr id="0" name=""/>
        <dsp:cNvSpPr/>
      </dsp:nvSpPr>
      <dsp:spPr>
        <a:xfrm>
          <a:off x="1052482" y="16857"/>
          <a:ext cx="680106" cy="5809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957322-5613-4B9B-8250-CE3F34D4B090}">
      <dsp:nvSpPr>
        <dsp:cNvPr id="0" name=""/>
        <dsp:cNvSpPr/>
      </dsp:nvSpPr>
      <dsp:spPr>
        <a:xfrm>
          <a:off x="7025" y="1073"/>
          <a:ext cx="10583441" cy="5809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kern="1200" dirty="0">
              <a:latin typeface="Times" panose="02020603050405020304" pitchFamily="18" charset="0"/>
              <a:cs typeface="Times" panose="02020603050405020304" pitchFamily="18" charset="0"/>
            </a:rPr>
            <a:t>На основании изучения примеров циклограмм полетов существующих спутников ДЗЗ реализация тестового варианта циклограмм полета МКА на стенде полунатурного моделирования</a:t>
          </a:r>
          <a:endParaRPr lang="ru-RU" sz="1800" b="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5385" y="29433"/>
        <a:ext cx="10526721" cy="524238"/>
      </dsp:txXfrm>
    </dsp:sp>
    <dsp:sp modelId="{528710DE-F70A-4ACF-A18E-CBB8E5EFB381}">
      <dsp:nvSpPr>
        <dsp:cNvPr id="0" name=""/>
        <dsp:cNvSpPr/>
      </dsp:nvSpPr>
      <dsp:spPr>
        <a:xfrm>
          <a:off x="9809425" y="640127"/>
          <a:ext cx="680106" cy="5809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B3DD7-FCF2-46C3-995A-6C14683B8483}">
      <dsp:nvSpPr>
        <dsp:cNvPr id="0" name=""/>
        <dsp:cNvSpPr/>
      </dsp:nvSpPr>
      <dsp:spPr>
        <a:xfrm>
          <a:off x="7025" y="640127"/>
          <a:ext cx="10583441" cy="5809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kern="1200">
              <a:latin typeface="Times" panose="02020603050405020304" pitchFamily="18" charset="0"/>
              <a:cs typeface="Times" panose="02020603050405020304" pitchFamily="18" charset="0"/>
            </a:rPr>
            <a:t>Анализ причин приводящим к сбоям БРЭА в результате влияния факторов космического пространства</a:t>
          </a:r>
          <a:endParaRPr lang="ru-RU" sz="1800" b="0" kern="120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5385" y="668487"/>
        <a:ext cx="10526721" cy="524238"/>
      </dsp:txXfrm>
    </dsp:sp>
    <dsp:sp modelId="{0469FBD8-97AC-4487-A4C7-38C8657696EB}">
      <dsp:nvSpPr>
        <dsp:cNvPr id="0" name=""/>
        <dsp:cNvSpPr/>
      </dsp:nvSpPr>
      <dsp:spPr>
        <a:xfrm>
          <a:off x="10014497" y="1267608"/>
          <a:ext cx="680106" cy="5809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89A936-3B3D-4054-881C-9EDEFE5F7403}">
      <dsp:nvSpPr>
        <dsp:cNvPr id="0" name=""/>
        <dsp:cNvSpPr/>
      </dsp:nvSpPr>
      <dsp:spPr>
        <a:xfrm>
          <a:off x="7025" y="1279181"/>
          <a:ext cx="10583441" cy="5809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kern="1200" dirty="0">
              <a:latin typeface="Times" panose="02020603050405020304" pitchFamily="18" charset="0"/>
              <a:cs typeface="Times" panose="02020603050405020304" pitchFamily="18" charset="0"/>
            </a:rPr>
            <a:t>Анализ существующих алгоритмов демпфирования угловой скорости</a:t>
          </a:r>
          <a:endParaRPr lang="ru-RU" sz="1800" b="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5385" y="1307541"/>
        <a:ext cx="10526721" cy="524238"/>
      </dsp:txXfrm>
    </dsp:sp>
    <dsp:sp modelId="{DA665150-DAAE-4B3F-861F-F30EEFB0635E}">
      <dsp:nvSpPr>
        <dsp:cNvPr id="0" name=""/>
        <dsp:cNvSpPr/>
      </dsp:nvSpPr>
      <dsp:spPr>
        <a:xfrm>
          <a:off x="9680635" y="1918235"/>
          <a:ext cx="680106" cy="5809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8CFAC5-7EBD-47EC-92C7-9DE0D1D8464E}">
      <dsp:nvSpPr>
        <dsp:cNvPr id="0" name=""/>
        <dsp:cNvSpPr/>
      </dsp:nvSpPr>
      <dsp:spPr>
        <a:xfrm>
          <a:off x="7025" y="1918235"/>
          <a:ext cx="10583441" cy="5809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kern="1200">
              <a:latin typeface="Times" panose="02020603050405020304" pitchFamily="18" charset="0"/>
              <a:cs typeface="Times" panose="02020603050405020304" pitchFamily="18" charset="0"/>
            </a:rPr>
            <a:t>Обзор и анализ одного из стандартов CCSDS для высокоскоростной передачи данных борт-земля, земля-борт</a:t>
          </a:r>
          <a:endParaRPr lang="ru-RU" sz="1800" b="0" kern="120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5385" y="1946595"/>
        <a:ext cx="10526721" cy="524238"/>
      </dsp:txXfrm>
    </dsp:sp>
    <dsp:sp modelId="{96D6C96A-E471-47BA-B637-32885DCEEEC7}">
      <dsp:nvSpPr>
        <dsp:cNvPr id="0" name=""/>
        <dsp:cNvSpPr/>
      </dsp:nvSpPr>
      <dsp:spPr>
        <a:xfrm>
          <a:off x="9980054" y="2557289"/>
          <a:ext cx="721361" cy="58095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00CA1-338E-48E0-81CC-867467DEC9EA}">
      <dsp:nvSpPr>
        <dsp:cNvPr id="0" name=""/>
        <dsp:cNvSpPr/>
      </dsp:nvSpPr>
      <dsp:spPr>
        <a:xfrm>
          <a:off x="1901" y="2557289"/>
          <a:ext cx="10552434" cy="5809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u="none" kern="1200" dirty="0">
              <a:latin typeface="Times" panose="02020603050405020304" pitchFamily="18" charset="0"/>
              <a:cs typeface="Times" panose="02020603050405020304" pitchFamily="18" charset="0"/>
            </a:rPr>
            <a:t>Уточнение параметров орбиты космического аппарата по результатам измерения Доплеровского сдвига частоты и/или GPS.</a:t>
          </a:r>
          <a:endParaRPr lang="ru-RU" sz="1600" b="0" kern="1200" dirty="0">
            <a:latin typeface="Times" panose="02020603050405020304" pitchFamily="18" charset="0"/>
            <a:cs typeface="Times" panose="02020603050405020304" pitchFamily="18" charset="0"/>
          </a:endParaRPr>
        </a:p>
      </dsp:txBody>
      <dsp:txXfrm>
        <a:off x="30261" y="2585649"/>
        <a:ext cx="10495714" cy="5242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2EF2B5-7E67-42D7-9D81-BFD6B061A27C}">
      <dsp:nvSpPr>
        <dsp:cNvPr id="0" name=""/>
        <dsp:cNvSpPr/>
      </dsp:nvSpPr>
      <dsp:spPr>
        <a:xfrm>
          <a:off x="1488" y="0"/>
          <a:ext cx="2902148" cy="530086"/>
        </a:xfrm>
        <a:prstGeom prst="homePlate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Цели</a:t>
          </a:r>
        </a:p>
      </dsp:txBody>
      <dsp:txXfrm>
        <a:off x="1488" y="0"/>
        <a:ext cx="2769627" cy="530086"/>
      </dsp:txXfrm>
    </dsp:sp>
    <dsp:sp modelId="{BAD2F5CF-9E34-4DC7-823F-DD6D651316AB}">
      <dsp:nvSpPr>
        <dsp:cNvPr id="0" name=""/>
        <dsp:cNvSpPr/>
      </dsp:nvSpPr>
      <dsp:spPr>
        <a:xfrm>
          <a:off x="2323207" y="0"/>
          <a:ext cx="2902148" cy="5300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Актуальность</a:t>
          </a:r>
        </a:p>
      </dsp:txBody>
      <dsp:txXfrm>
        <a:off x="2588250" y="0"/>
        <a:ext cx="2372062" cy="530086"/>
      </dsp:txXfrm>
    </dsp:sp>
    <dsp:sp modelId="{4E8AF51C-6033-453A-85D0-8383223335AB}">
      <dsp:nvSpPr>
        <dsp:cNvPr id="0" name=""/>
        <dsp:cNvSpPr/>
      </dsp:nvSpPr>
      <dsp:spPr>
        <a:xfrm>
          <a:off x="4644925" y="0"/>
          <a:ext cx="2902148" cy="5300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Результат</a:t>
          </a:r>
        </a:p>
      </dsp:txBody>
      <dsp:txXfrm>
        <a:off x="4909968" y="0"/>
        <a:ext cx="2372062" cy="530086"/>
      </dsp:txXfrm>
    </dsp:sp>
    <dsp:sp modelId="{E83462FB-EE3B-434E-BA93-D01C55E0C55C}">
      <dsp:nvSpPr>
        <dsp:cNvPr id="0" name=""/>
        <dsp:cNvSpPr/>
      </dsp:nvSpPr>
      <dsp:spPr>
        <a:xfrm>
          <a:off x="6966644" y="0"/>
          <a:ext cx="2902148" cy="530086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План</a:t>
          </a:r>
        </a:p>
      </dsp:txBody>
      <dsp:txXfrm>
        <a:off x="7231687" y="0"/>
        <a:ext cx="2372062" cy="530086"/>
      </dsp:txXfrm>
    </dsp:sp>
    <dsp:sp modelId="{651E8D07-3137-400D-896D-714EF6F4F8BC}">
      <dsp:nvSpPr>
        <dsp:cNvPr id="0" name=""/>
        <dsp:cNvSpPr/>
      </dsp:nvSpPr>
      <dsp:spPr>
        <a:xfrm>
          <a:off x="9288363" y="0"/>
          <a:ext cx="2902148" cy="5300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Роли</a:t>
          </a:r>
        </a:p>
      </dsp:txBody>
      <dsp:txXfrm>
        <a:off x="9553406" y="0"/>
        <a:ext cx="2372062" cy="5300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1FE32-0F6D-4F48-815F-C51FF1AAAB1F}">
      <dsp:nvSpPr>
        <dsp:cNvPr id="0" name=""/>
        <dsp:cNvSpPr/>
      </dsp:nvSpPr>
      <dsp:spPr>
        <a:xfrm>
          <a:off x="1488" y="0"/>
          <a:ext cx="2902148" cy="53008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Цели</a:t>
          </a:r>
        </a:p>
      </dsp:txBody>
      <dsp:txXfrm>
        <a:off x="1488" y="0"/>
        <a:ext cx="2769627" cy="530086"/>
      </dsp:txXfrm>
    </dsp:sp>
    <dsp:sp modelId="{3DDD156B-CE12-43A4-A5A8-C005BDCAED87}">
      <dsp:nvSpPr>
        <dsp:cNvPr id="0" name=""/>
        <dsp:cNvSpPr/>
      </dsp:nvSpPr>
      <dsp:spPr>
        <a:xfrm>
          <a:off x="2323207" y="0"/>
          <a:ext cx="2902148" cy="53008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Актуальность</a:t>
          </a:r>
        </a:p>
      </dsp:txBody>
      <dsp:txXfrm>
        <a:off x="2588250" y="0"/>
        <a:ext cx="2372062" cy="530086"/>
      </dsp:txXfrm>
    </dsp:sp>
    <dsp:sp modelId="{BAD2F5CF-9E34-4DC7-823F-DD6D651316AB}">
      <dsp:nvSpPr>
        <dsp:cNvPr id="0" name=""/>
        <dsp:cNvSpPr/>
      </dsp:nvSpPr>
      <dsp:spPr>
        <a:xfrm>
          <a:off x="4644925" y="0"/>
          <a:ext cx="2902148" cy="5300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Результат</a:t>
          </a:r>
        </a:p>
      </dsp:txBody>
      <dsp:txXfrm>
        <a:off x="4909968" y="0"/>
        <a:ext cx="2372062" cy="530086"/>
      </dsp:txXfrm>
    </dsp:sp>
    <dsp:sp modelId="{E83462FB-EE3B-434E-BA93-D01C55E0C55C}">
      <dsp:nvSpPr>
        <dsp:cNvPr id="0" name=""/>
        <dsp:cNvSpPr/>
      </dsp:nvSpPr>
      <dsp:spPr>
        <a:xfrm>
          <a:off x="6966644" y="0"/>
          <a:ext cx="2902148" cy="530086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План</a:t>
          </a:r>
        </a:p>
      </dsp:txBody>
      <dsp:txXfrm>
        <a:off x="7231687" y="0"/>
        <a:ext cx="2372062" cy="530086"/>
      </dsp:txXfrm>
    </dsp:sp>
    <dsp:sp modelId="{651E8D07-3137-400D-896D-714EF6F4F8BC}">
      <dsp:nvSpPr>
        <dsp:cNvPr id="0" name=""/>
        <dsp:cNvSpPr/>
      </dsp:nvSpPr>
      <dsp:spPr>
        <a:xfrm>
          <a:off x="9288363" y="0"/>
          <a:ext cx="2902148" cy="5300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Роли</a:t>
          </a:r>
        </a:p>
      </dsp:txBody>
      <dsp:txXfrm>
        <a:off x="9553406" y="0"/>
        <a:ext cx="2372062" cy="5300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1FE32-0F6D-4F48-815F-C51FF1AAAB1F}">
      <dsp:nvSpPr>
        <dsp:cNvPr id="0" name=""/>
        <dsp:cNvSpPr/>
      </dsp:nvSpPr>
      <dsp:spPr>
        <a:xfrm>
          <a:off x="1488" y="0"/>
          <a:ext cx="2902148" cy="53008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Цели</a:t>
          </a:r>
        </a:p>
      </dsp:txBody>
      <dsp:txXfrm>
        <a:off x="1488" y="0"/>
        <a:ext cx="2769627" cy="530086"/>
      </dsp:txXfrm>
    </dsp:sp>
    <dsp:sp modelId="{3DDD156B-CE12-43A4-A5A8-C005BDCAED87}">
      <dsp:nvSpPr>
        <dsp:cNvPr id="0" name=""/>
        <dsp:cNvSpPr/>
      </dsp:nvSpPr>
      <dsp:spPr>
        <a:xfrm>
          <a:off x="2323207" y="0"/>
          <a:ext cx="2902148" cy="5300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Актуальность</a:t>
          </a:r>
        </a:p>
      </dsp:txBody>
      <dsp:txXfrm>
        <a:off x="2588250" y="0"/>
        <a:ext cx="2372062" cy="530086"/>
      </dsp:txXfrm>
    </dsp:sp>
    <dsp:sp modelId="{BAD2F5CF-9E34-4DC7-823F-DD6D651316AB}">
      <dsp:nvSpPr>
        <dsp:cNvPr id="0" name=""/>
        <dsp:cNvSpPr/>
      </dsp:nvSpPr>
      <dsp:spPr>
        <a:xfrm>
          <a:off x="4644925" y="0"/>
          <a:ext cx="2902148" cy="53008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Результат</a:t>
          </a:r>
        </a:p>
      </dsp:txBody>
      <dsp:txXfrm>
        <a:off x="4909968" y="0"/>
        <a:ext cx="2372062" cy="530086"/>
      </dsp:txXfrm>
    </dsp:sp>
    <dsp:sp modelId="{E83462FB-EE3B-434E-BA93-D01C55E0C55C}">
      <dsp:nvSpPr>
        <dsp:cNvPr id="0" name=""/>
        <dsp:cNvSpPr/>
      </dsp:nvSpPr>
      <dsp:spPr>
        <a:xfrm>
          <a:off x="6966644" y="0"/>
          <a:ext cx="2902148" cy="530086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План</a:t>
          </a:r>
        </a:p>
      </dsp:txBody>
      <dsp:txXfrm>
        <a:off x="7231687" y="0"/>
        <a:ext cx="2372062" cy="530086"/>
      </dsp:txXfrm>
    </dsp:sp>
    <dsp:sp modelId="{651E8D07-3137-400D-896D-714EF6F4F8BC}">
      <dsp:nvSpPr>
        <dsp:cNvPr id="0" name=""/>
        <dsp:cNvSpPr/>
      </dsp:nvSpPr>
      <dsp:spPr>
        <a:xfrm>
          <a:off x="9288363" y="0"/>
          <a:ext cx="2902148" cy="5300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Роли</a:t>
          </a:r>
        </a:p>
      </dsp:txBody>
      <dsp:txXfrm>
        <a:off x="9553406" y="0"/>
        <a:ext cx="2372062" cy="5300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1FE32-0F6D-4F48-815F-C51FF1AAAB1F}">
      <dsp:nvSpPr>
        <dsp:cNvPr id="0" name=""/>
        <dsp:cNvSpPr/>
      </dsp:nvSpPr>
      <dsp:spPr>
        <a:xfrm>
          <a:off x="1488" y="0"/>
          <a:ext cx="2902148" cy="53008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Цели</a:t>
          </a:r>
        </a:p>
      </dsp:txBody>
      <dsp:txXfrm>
        <a:off x="1488" y="0"/>
        <a:ext cx="2769627" cy="530086"/>
      </dsp:txXfrm>
    </dsp:sp>
    <dsp:sp modelId="{3DDD156B-CE12-43A4-A5A8-C005BDCAED87}">
      <dsp:nvSpPr>
        <dsp:cNvPr id="0" name=""/>
        <dsp:cNvSpPr/>
      </dsp:nvSpPr>
      <dsp:spPr>
        <a:xfrm>
          <a:off x="2323207" y="0"/>
          <a:ext cx="2902148" cy="5300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Актуальность</a:t>
          </a:r>
        </a:p>
      </dsp:txBody>
      <dsp:txXfrm>
        <a:off x="2588250" y="0"/>
        <a:ext cx="2372062" cy="530086"/>
      </dsp:txXfrm>
    </dsp:sp>
    <dsp:sp modelId="{BAD2F5CF-9E34-4DC7-823F-DD6D651316AB}">
      <dsp:nvSpPr>
        <dsp:cNvPr id="0" name=""/>
        <dsp:cNvSpPr/>
      </dsp:nvSpPr>
      <dsp:spPr>
        <a:xfrm>
          <a:off x="4644925" y="0"/>
          <a:ext cx="2902148" cy="5300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Результат</a:t>
          </a:r>
        </a:p>
      </dsp:txBody>
      <dsp:txXfrm>
        <a:off x="4909968" y="0"/>
        <a:ext cx="2372062" cy="530086"/>
      </dsp:txXfrm>
    </dsp:sp>
    <dsp:sp modelId="{E83462FB-EE3B-434E-BA93-D01C55E0C55C}">
      <dsp:nvSpPr>
        <dsp:cNvPr id="0" name=""/>
        <dsp:cNvSpPr/>
      </dsp:nvSpPr>
      <dsp:spPr>
        <a:xfrm>
          <a:off x="6966644" y="0"/>
          <a:ext cx="2902148" cy="53008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План</a:t>
          </a:r>
        </a:p>
      </dsp:txBody>
      <dsp:txXfrm>
        <a:off x="7231687" y="0"/>
        <a:ext cx="2372062" cy="530086"/>
      </dsp:txXfrm>
    </dsp:sp>
    <dsp:sp modelId="{651E8D07-3137-400D-896D-714EF6F4F8BC}">
      <dsp:nvSpPr>
        <dsp:cNvPr id="0" name=""/>
        <dsp:cNvSpPr/>
      </dsp:nvSpPr>
      <dsp:spPr>
        <a:xfrm>
          <a:off x="9288363" y="0"/>
          <a:ext cx="2902148" cy="5300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Роли</a:t>
          </a:r>
        </a:p>
      </dsp:txBody>
      <dsp:txXfrm>
        <a:off x="9553406" y="0"/>
        <a:ext cx="2372062" cy="5300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A372F-97E4-41CD-BA5A-3D59D5B089AA}">
      <dsp:nvSpPr>
        <dsp:cNvPr id="0" name=""/>
        <dsp:cNvSpPr/>
      </dsp:nvSpPr>
      <dsp:spPr>
        <a:xfrm>
          <a:off x="161699" y="745688"/>
          <a:ext cx="3612760" cy="14451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bg1"/>
              </a:solidFill>
              <a:latin typeface="Times New Roman"/>
              <a:cs typeface="Times New Roman"/>
            </a:rPr>
            <a:t>Составление вспомогательной технической документации</a:t>
          </a:r>
        </a:p>
      </dsp:txBody>
      <dsp:txXfrm>
        <a:off x="884251" y="745688"/>
        <a:ext cx="2167656" cy="1445104"/>
      </dsp:txXfrm>
    </dsp:sp>
    <dsp:sp modelId="{F3F1308F-7500-4803-AC1C-BB6BCBF36FDD}">
      <dsp:nvSpPr>
        <dsp:cNvPr id="0" name=""/>
        <dsp:cNvSpPr/>
      </dsp:nvSpPr>
      <dsp:spPr>
        <a:xfrm>
          <a:off x="161710" y="2523354"/>
          <a:ext cx="3612760" cy="14451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bg1"/>
              </a:solidFill>
              <a:latin typeface="Times New Roman"/>
              <a:cs typeface="Times New Roman"/>
            </a:rPr>
            <a:t>Разработка программного обеспечения</a:t>
          </a:r>
        </a:p>
      </dsp:txBody>
      <dsp:txXfrm>
        <a:off x="884262" y="2523354"/>
        <a:ext cx="2167656" cy="1445104"/>
      </dsp:txXfrm>
    </dsp:sp>
    <dsp:sp modelId="{A3CC84AA-9B78-4323-924D-23B395934480}">
      <dsp:nvSpPr>
        <dsp:cNvPr id="0" name=""/>
        <dsp:cNvSpPr/>
      </dsp:nvSpPr>
      <dsp:spPr>
        <a:xfrm>
          <a:off x="232339" y="4217016"/>
          <a:ext cx="3612760" cy="14451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>
              <a:solidFill>
                <a:schemeClr val="bg1"/>
              </a:solidFill>
              <a:latin typeface="Times New Roman"/>
              <a:cs typeface="Times New Roman"/>
            </a:rPr>
            <a:t>Тестирование на стенде полунатурного моделирования </a:t>
          </a:r>
        </a:p>
      </dsp:txBody>
      <dsp:txXfrm>
        <a:off x="954891" y="4217016"/>
        <a:ext cx="2167656" cy="14451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1FE32-0F6D-4F48-815F-C51FF1AAAB1F}">
      <dsp:nvSpPr>
        <dsp:cNvPr id="0" name=""/>
        <dsp:cNvSpPr/>
      </dsp:nvSpPr>
      <dsp:spPr>
        <a:xfrm>
          <a:off x="1488" y="0"/>
          <a:ext cx="2902148" cy="53008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Цели</a:t>
          </a:r>
        </a:p>
      </dsp:txBody>
      <dsp:txXfrm>
        <a:off x="1488" y="0"/>
        <a:ext cx="2769627" cy="530086"/>
      </dsp:txXfrm>
    </dsp:sp>
    <dsp:sp modelId="{3DDD156B-CE12-43A4-A5A8-C005BDCAED87}">
      <dsp:nvSpPr>
        <dsp:cNvPr id="0" name=""/>
        <dsp:cNvSpPr/>
      </dsp:nvSpPr>
      <dsp:spPr>
        <a:xfrm>
          <a:off x="2323207" y="0"/>
          <a:ext cx="2902148" cy="5300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Актуальность</a:t>
          </a:r>
        </a:p>
      </dsp:txBody>
      <dsp:txXfrm>
        <a:off x="2588250" y="0"/>
        <a:ext cx="2372062" cy="530086"/>
      </dsp:txXfrm>
    </dsp:sp>
    <dsp:sp modelId="{BAD2F5CF-9E34-4DC7-823F-DD6D651316AB}">
      <dsp:nvSpPr>
        <dsp:cNvPr id="0" name=""/>
        <dsp:cNvSpPr/>
      </dsp:nvSpPr>
      <dsp:spPr>
        <a:xfrm>
          <a:off x="4644925" y="0"/>
          <a:ext cx="2902148" cy="5300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Результат</a:t>
          </a:r>
        </a:p>
      </dsp:txBody>
      <dsp:txXfrm>
        <a:off x="4909968" y="0"/>
        <a:ext cx="2372062" cy="530086"/>
      </dsp:txXfrm>
    </dsp:sp>
    <dsp:sp modelId="{E83462FB-EE3B-434E-BA93-D01C55E0C55C}">
      <dsp:nvSpPr>
        <dsp:cNvPr id="0" name=""/>
        <dsp:cNvSpPr/>
      </dsp:nvSpPr>
      <dsp:spPr>
        <a:xfrm>
          <a:off x="6966644" y="0"/>
          <a:ext cx="2902148" cy="530086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План</a:t>
          </a:r>
        </a:p>
      </dsp:txBody>
      <dsp:txXfrm>
        <a:off x="7231687" y="0"/>
        <a:ext cx="2372062" cy="530086"/>
      </dsp:txXfrm>
    </dsp:sp>
    <dsp:sp modelId="{651E8D07-3137-400D-896D-714EF6F4F8BC}">
      <dsp:nvSpPr>
        <dsp:cNvPr id="0" name=""/>
        <dsp:cNvSpPr/>
      </dsp:nvSpPr>
      <dsp:spPr>
        <a:xfrm>
          <a:off x="9288363" y="0"/>
          <a:ext cx="2902148" cy="53008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Роли</a:t>
          </a:r>
        </a:p>
      </dsp:txBody>
      <dsp:txXfrm>
        <a:off x="9553406" y="0"/>
        <a:ext cx="2372062" cy="5300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1FE32-0F6D-4F48-815F-C51FF1AAAB1F}">
      <dsp:nvSpPr>
        <dsp:cNvPr id="0" name=""/>
        <dsp:cNvSpPr/>
      </dsp:nvSpPr>
      <dsp:spPr>
        <a:xfrm>
          <a:off x="1488" y="0"/>
          <a:ext cx="2902148" cy="530086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Цели</a:t>
          </a:r>
        </a:p>
      </dsp:txBody>
      <dsp:txXfrm>
        <a:off x="1488" y="0"/>
        <a:ext cx="2769627" cy="530086"/>
      </dsp:txXfrm>
    </dsp:sp>
    <dsp:sp modelId="{3DDD156B-CE12-43A4-A5A8-C005BDCAED87}">
      <dsp:nvSpPr>
        <dsp:cNvPr id="0" name=""/>
        <dsp:cNvSpPr/>
      </dsp:nvSpPr>
      <dsp:spPr>
        <a:xfrm>
          <a:off x="2323207" y="0"/>
          <a:ext cx="2902148" cy="5300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Актуальность</a:t>
          </a:r>
        </a:p>
      </dsp:txBody>
      <dsp:txXfrm>
        <a:off x="2588250" y="0"/>
        <a:ext cx="2372062" cy="530086"/>
      </dsp:txXfrm>
    </dsp:sp>
    <dsp:sp modelId="{BAD2F5CF-9E34-4DC7-823F-DD6D651316AB}">
      <dsp:nvSpPr>
        <dsp:cNvPr id="0" name=""/>
        <dsp:cNvSpPr/>
      </dsp:nvSpPr>
      <dsp:spPr>
        <a:xfrm>
          <a:off x="4644925" y="0"/>
          <a:ext cx="2902148" cy="53008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Результат</a:t>
          </a:r>
        </a:p>
      </dsp:txBody>
      <dsp:txXfrm>
        <a:off x="4909968" y="0"/>
        <a:ext cx="2372062" cy="530086"/>
      </dsp:txXfrm>
    </dsp:sp>
    <dsp:sp modelId="{E83462FB-EE3B-434E-BA93-D01C55E0C55C}">
      <dsp:nvSpPr>
        <dsp:cNvPr id="0" name=""/>
        <dsp:cNvSpPr/>
      </dsp:nvSpPr>
      <dsp:spPr>
        <a:xfrm>
          <a:off x="6966644" y="0"/>
          <a:ext cx="2902148" cy="530086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План</a:t>
          </a:r>
        </a:p>
      </dsp:txBody>
      <dsp:txXfrm>
        <a:off x="7231687" y="0"/>
        <a:ext cx="2372062" cy="530086"/>
      </dsp:txXfrm>
    </dsp:sp>
    <dsp:sp modelId="{651E8D07-3137-400D-896D-714EF6F4F8BC}">
      <dsp:nvSpPr>
        <dsp:cNvPr id="0" name=""/>
        <dsp:cNvSpPr/>
      </dsp:nvSpPr>
      <dsp:spPr>
        <a:xfrm>
          <a:off x="9288363" y="0"/>
          <a:ext cx="2902148" cy="530086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72009" rIns="36005" bIns="72009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Роли</a:t>
          </a:r>
        </a:p>
      </dsp:txBody>
      <dsp:txXfrm>
        <a:off x="9553406" y="0"/>
        <a:ext cx="2372062" cy="530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8D110-22E7-46AD-9F10-53CD3B56681C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73E9-5A54-42CE-B3DC-A477EBA7C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102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173E9-5A54-42CE-B3DC-A477EBA7CB4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546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B341-DEFF-4DA8-9449-647CB537E772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B771-52D9-481D-BA6A-0FCD23114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41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B341-DEFF-4DA8-9449-647CB537E772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B771-52D9-481D-BA6A-0FCD23114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163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B341-DEFF-4DA8-9449-647CB537E772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B771-52D9-481D-BA6A-0FCD23114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694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B341-DEFF-4DA8-9449-647CB537E772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B771-52D9-481D-BA6A-0FCD23114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913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B341-DEFF-4DA8-9449-647CB537E772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B771-52D9-481D-BA6A-0FCD23114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2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B341-DEFF-4DA8-9449-647CB537E772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B771-52D9-481D-BA6A-0FCD23114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60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B341-DEFF-4DA8-9449-647CB537E772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B771-52D9-481D-BA6A-0FCD23114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30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B341-DEFF-4DA8-9449-647CB537E772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B771-52D9-481D-BA6A-0FCD23114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444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B341-DEFF-4DA8-9449-647CB537E772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B771-52D9-481D-BA6A-0FCD23114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64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B341-DEFF-4DA8-9449-647CB537E772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B771-52D9-481D-BA6A-0FCD23114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78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B341-DEFF-4DA8-9449-647CB537E772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9B771-52D9-481D-BA6A-0FCD23114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015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5B341-DEFF-4DA8-9449-647CB537E772}" type="datetimeFigureOut">
              <a:rPr lang="ru-RU" smtClean="0"/>
              <a:t>16.11.2018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9B771-52D9-481D-BA6A-0FCD23114A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65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image" Target="../media/image6.g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8.jpeg"/><Relationship Id="rId7" Type="http://schemas.openxmlformats.org/officeDocument/2006/relationships/diagramLayout" Target="../diagrams/layout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5" Type="http://schemas.openxmlformats.org/officeDocument/2006/relationships/image" Target="../media/image10.jpeg"/><Relationship Id="rId10" Type="http://schemas.microsoft.com/office/2007/relationships/diagramDrawing" Target="../diagrams/drawing7.xml"/><Relationship Id="rId4" Type="http://schemas.openxmlformats.org/officeDocument/2006/relationships/image" Target="../media/image9.jpeg"/><Relationship Id="rId9" Type="http://schemas.openxmlformats.org/officeDocument/2006/relationships/diagramColors" Target="../diagrams/colors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2.jpeg"/><Relationship Id="rId7" Type="http://schemas.openxmlformats.org/officeDocument/2006/relationships/diagramQuickStyle" Target="../diagrams/quickStyle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13.png"/><Relationship Id="rId9" Type="http://schemas.microsoft.com/office/2007/relationships/diagramDrawing" Target="../diagrams/drawin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06A40E3-2E81-4A7F-B2A7-95FE7C646B99}"/>
              </a:ext>
            </a:extLst>
          </p:cNvPr>
          <p:cNvSpPr/>
          <p:nvPr/>
        </p:nvSpPr>
        <p:spPr>
          <a:xfrm>
            <a:off x="1526876" y="678611"/>
            <a:ext cx="9138248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0618A-A1F8-4613-AF06-8BBF404E27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latin typeface="Times"/>
                <a:cs typeface="Times"/>
              </a:rPr>
              <a:t>Анализ методов и алгоритмов управления малым космическим аппаратом (МКА). Полунатурное моделирование возможных сценариев работы МКА.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96F0DC-4C00-4B04-BB8B-CB16A3E630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4755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latin typeface="Times" panose="02020603050405020304" pitchFamily="18" charset="0"/>
                <a:cs typeface="Times" panose="02020603050405020304" pitchFamily="18" charset="0"/>
              </a:rPr>
              <a:t>Участники</a:t>
            </a:r>
            <a:r>
              <a:rPr lang="ru-RU" dirty="0">
                <a:cs typeface="Calibri"/>
              </a:rPr>
              <a:t>:</a:t>
            </a:r>
          </a:p>
          <a:p>
            <a:r>
              <a:rPr lang="ru-RU" dirty="0">
                <a:latin typeface="Times"/>
                <a:cs typeface="Times"/>
              </a:rPr>
              <a:t>Анастасия Королева, Полина Криворотова, Анастасия Немченко, Никита </a:t>
            </a:r>
            <a:r>
              <a:rPr lang="ru-RU" dirty="0" err="1">
                <a:latin typeface="Times"/>
                <a:cs typeface="Times"/>
              </a:rPr>
              <a:t>Россихин</a:t>
            </a:r>
            <a:r>
              <a:rPr lang="ru-RU" dirty="0">
                <a:latin typeface="Times"/>
                <a:cs typeface="Times"/>
              </a:rPr>
              <a:t>, Александра Суслова, Даниил Сучков, Дарья Шумакова</a:t>
            </a:r>
          </a:p>
        </p:txBody>
      </p:sp>
      <p:pic>
        <p:nvPicPr>
          <p:cNvPr id="5" name="Рисунок 5" descr="Изображение выглядит как объек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1D7234C4-C634-4384-BB60-070E3F30D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685" y="3404823"/>
            <a:ext cx="2743200" cy="176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4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155B565-1EC2-4C76-B74A-063D21C81D71}"/>
              </a:ext>
            </a:extLst>
          </p:cNvPr>
          <p:cNvSpPr txBox="1"/>
          <p:nvPr/>
        </p:nvSpPr>
        <p:spPr>
          <a:xfrm>
            <a:off x="4728503" y="722967"/>
            <a:ext cx="2883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9EAD3151-F1DA-4371-86D9-CC237F1DA3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4512430"/>
              </p:ext>
            </p:extLst>
          </p:nvPr>
        </p:nvGraphicFramePr>
        <p:xfrm>
          <a:off x="1065238" y="3178459"/>
          <a:ext cx="11277600" cy="3139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244A320-707A-4531-B811-43A1D6547B90}"/>
              </a:ext>
            </a:extLst>
          </p:cNvPr>
          <p:cNvSpPr txBox="1"/>
          <p:nvPr/>
        </p:nvSpPr>
        <p:spPr>
          <a:xfrm>
            <a:off x="2608471" y="2655239"/>
            <a:ext cx="6870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06691C-5A4C-46C4-A3CC-CEE6D8754615}"/>
              </a:ext>
            </a:extLst>
          </p:cNvPr>
          <p:cNvSpPr txBox="1"/>
          <p:nvPr/>
        </p:nvSpPr>
        <p:spPr>
          <a:xfrm>
            <a:off x="1956448" y="1583613"/>
            <a:ext cx="817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программного комплекса для отладки работы МКА при тестировании на стенде полунатурного моделирования.</a:t>
            </a:r>
          </a:p>
        </p:txBody>
      </p:sp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FAD2C387-A7E4-4DAC-A0C0-AB78824CF9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6311396"/>
              </p:ext>
            </p:extLst>
          </p:nvPr>
        </p:nvGraphicFramePr>
        <p:xfrm>
          <a:off x="0" y="1"/>
          <a:ext cx="12192000" cy="530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50307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трелка: пятиугольник 25">
            <a:extLst>
              <a:ext uri="{FF2B5EF4-FFF2-40B4-BE49-F238E27FC236}">
                <a16:creationId xmlns:a16="http://schemas.microsoft.com/office/drawing/2014/main" id="{D1530ADE-5251-46BA-8DC9-9B31FF3FDAE0}"/>
              </a:ext>
            </a:extLst>
          </p:cNvPr>
          <p:cNvSpPr/>
          <p:nvPr/>
        </p:nvSpPr>
        <p:spPr>
          <a:xfrm>
            <a:off x="410816" y="4058672"/>
            <a:ext cx="3004005" cy="221733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пятиугольник 24">
            <a:extLst>
              <a:ext uri="{FF2B5EF4-FFF2-40B4-BE49-F238E27FC236}">
                <a16:creationId xmlns:a16="http://schemas.microsoft.com/office/drawing/2014/main" id="{B89CD0B5-D273-4831-85B1-3C17B07CD4C1}"/>
              </a:ext>
            </a:extLst>
          </p:cNvPr>
          <p:cNvSpPr/>
          <p:nvPr/>
        </p:nvSpPr>
        <p:spPr>
          <a:xfrm>
            <a:off x="410817" y="1387973"/>
            <a:ext cx="3004005" cy="221733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2542DBB-6388-47FA-8E5A-37882020C5CE}"/>
              </a:ext>
            </a:extLst>
          </p:cNvPr>
          <p:cNvSpPr/>
          <p:nvPr/>
        </p:nvSpPr>
        <p:spPr>
          <a:xfrm>
            <a:off x="3414822" y="4121859"/>
            <a:ext cx="8388360" cy="22173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E9284B6-99DF-4762-B199-1F893D49CB82}"/>
              </a:ext>
            </a:extLst>
          </p:cNvPr>
          <p:cNvSpPr/>
          <p:nvPr/>
        </p:nvSpPr>
        <p:spPr>
          <a:xfrm>
            <a:off x="3515464" y="1402350"/>
            <a:ext cx="8388360" cy="22173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FA089-F72D-4265-89CE-0A6E969310B5}"/>
              </a:ext>
            </a:extLst>
          </p:cNvPr>
          <p:cNvSpPr txBox="1"/>
          <p:nvPr/>
        </p:nvSpPr>
        <p:spPr>
          <a:xfrm>
            <a:off x="4525307" y="738808"/>
            <a:ext cx="3319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это нужно?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6AE191-BE86-492F-A71C-193A55306CF2}"/>
              </a:ext>
            </a:extLst>
          </p:cNvPr>
          <p:cNvSpPr txBox="1"/>
          <p:nvPr/>
        </p:nvSpPr>
        <p:spPr>
          <a:xfrm>
            <a:off x="3413446" y="5881227"/>
            <a:ext cx="3905771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000">
                <a:latin typeface="Times"/>
                <a:cs typeface="Times"/>
              </a:rPr>
              <a:t>Обучение управлению полетами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2BED1B-6889-4148-8D3C-98DF25A4668B}"/>
              </a:ext>
            </a:extLst>
          </p:cNvPr>
          <p:cNvSpPr txBox="1"/>
          <p:nvPr/>
        </p:nvSpPr>
        <p:spPr>
          <a:xfrm>
            <a:off x="7224107" y="5881227"/>
            <a:ext cx="458525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000" dirty="0">
                <a:latin typeface="Times"/>
                <a:cs typeface="Times"/>
              </a:rPr>
              <a:t>Тестирование реальных спутников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56A73D-8F68-4CEE-A765-042DDCE639ED}"/>
              </a:ext>
            </a:extLst>
          </p:cNvPr>
          <p:cNvSpPr txBox="1"/>
          <p:nvPr/>
        </p:nvSpPr>
        <p:spPr>
          <a:xfrm>
            <a:off x="516116" y="2311976"/>
            <a:ext cx="184205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"/>
                <a:cs typeface="Times"/>
              </a:rPr>
              <a:t>Проблема: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9D84A5-9526-4732-998E-8381904DFBB0}"/>
              </a:ext>
            </a:extLst>
          </p:cNvPr>
          <p:cNvSpPr txBox="1"/>
          <p:nvPr/>
        </p:nvSpPr>
        <p:spPr>
          <a:xfrm>
            <a:off x="516116" y="4982675"/>
            <a:ext cx="28987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000">
                <a:solidFill>
                  <a:schemeClr val="bg1"/>
                </a:solidFill>
                <a:latin typeface="Times"/>
                <a:cs typeface="Times"/>
              </a:rPr>
              <a:t>Применение решения: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013ED8-7DD8-4604-AF90-A4A217BAAD39}"/>
              </a:ext>
            </a:extLst>
          </p:cNvPr>
          <p:cNvSpPr txBox="1"/>
          <p:nvPr/>
        </p:nvSpPr>
        <p:spPr>
          <a:xfrm>
            <a:off x="7706265" y="1676401"/>
            <a:ext cx="3723736" cy="163121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Дефицит </a:t>
            </a:r>
            <a:r>
              <a:rPr lang="en-US" sz="2000" dirty="0" err="1">
                <a:latin typeface="Times New Roman"/>
                <a:cs typeface="Times New Roman"/>
              </a:rPr>
              <a:t>как</a:t>
            </a:r>
            <a:r>
              <a:rPr lang="en-US" sz="2000" dirty="0">
                <a:latin typeface="Times New Roman"/>
                <a:cs typeface="Times New Roman"/>
              </a:rPr>
              <a:t> качественных </a:t>
            </a:r>
            <a:r>
              <a:rPr lang="en-US" sz="2000" dirty="0" err="1">
                <a:latin typeface="Times New Roman"/>
                <a:cs typeface="Times New Roman"/>
              </a:rPr>
              <a:t>программных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комплексов</a:t>
            </a:r>
            <a:r>
              <a:rPr lang="en-US" sz="2000" dirty="0">
                <a:latin typeface="Times New Roman"/>
                <a:cs typeface="Times New Roman"/>
              </a:rPr>
              <a:t>, </a:t>
            </a:r>
            <a:r>
              <a:rPr lang="en-US" sz="2000" dirty="0" err="1">
                <a:latin typeface="Times New Roman"/>
                <a:cs typeface="Times New Roman"/>
              </a:rPr>
              <a:t>так</a:t>
            </a:r>
            <a:r>
              <a:rPr lang="en-US" sz="2000" dirty="0">
                <a:latin typeface="Times New Roman"/>
                <a:cs typeface="Times New Roman"/>
              </a:rPr>
              <a:t> и </a:t>
            </a:r>
            <a:r>
              <a:rPr lang="en-US" sz="2000" dirty="0" err="1">
                <a:latin typeface="Times New Roman"/>
                <a:cs typeface="Times New Roman"/>
              </a:rPr>
              <a:t>квалифицированных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специалистов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ru-RU" sz="2000" dirty="0">
                <a:latin typeface="Times New Roman"/>
                <a:cs typeface="Times New Roman"/>
              </a:rPr>
              <a:t>в области конструирования МКА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257" name="Рисунок 257" descr="Изображение выглядит как LEGO, игрушка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4E13809-0E3F-4E5C-8630-F05A41AC4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479" y="4169862"/>
            <a:ext cx="2743200" cy="1713782"/>
          </a:xfrm>
          <a:prstGeom prst="rect">
            <a:avLst/>
          </a:prstGeom>
        </p:spPr>
      </p:pic>
      <p:pic>
        <p:nvPicPr>
          <p:cNvPr id="272" name="Рисунок 272" descr="Изображение выглядит как стол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8AB9C08-E664-4E43-A8BA-9522DC011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895" y="4251385"/>
            <a:ext cx="1647647" cy="1633269"/>
          </a:xfrm>
          <a:prstGeom prst="rect">
            <a:avLst/>
          </a:prstGeom>
        </p:spPr>
      </p:pic>
      <p:pic>
        <p:nvPicPr>
          <p:cNvPr id="274" name="Рисунок 274">
            <a:extLst>
              <a:ext uri="{FF2B5EF4-FFF2-40B4-BE49-F238E27FC236}">
                <a16:creationId xmlns:a16="http://schemas.microsoft.com/office/drawing/2014/main" id="{BF9BE2F5-707C-499F-BFC0-B78171671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4249" y="1511061"/>
            <a:ext cx="2096219" cy="2096219"/>
          </a:xfrm>
          <a:prstGeom prst="rect">
            <a:avLst/>
          </a:prstGeom>
        </p:spPr>
      </p:pic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182BF76C-F2C3-407B-B259-8E46BE154A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8162905"/>
              </p:ext>
            </p:extLst>
          </p:nvPr>
        </p:nvGraphicFramePr>
        <p:xfrm>
          <a:off x="0" y="1"/>
          <a:ext cx="12192000" cy="530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017547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E446274-6C61-4564-869F-652537E054C2}"/>
              </a:ext>
            </a:extLst>
          </p:cNvPr>
          <p:cNvSpPr/>
          <p:nvPr/>
        </p:nvSpPr>
        <p:spPr>
          <a:xfrm>
            <a:off x="1641895" y="1641895"/>
            <a:ext cx="8649418" cy="42355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A96285-3C7D-4A5E-9831-722448587965}"/>
              </a:ext>
            </a:extLst>
          </p:cNvPr>
          <p:cNvSpPr txBox="1"/>
          <p:nvPr/>
        </p:nvSpPr>
        <p:spPr>
          <a:xfrm>
            <a:off x="1636018" y="1749412"/>
            <a:ext cx="8675673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/>
            <a:r>
              <a:rPr lang="ru-RU" sz="2200" dirty="0">
                <a:latin typeface="Times New Roman"/>
                <a:cs typeface="Times New Roman"/>
              </a:rPr>
              <a:t>Готовый программный комплекс для тестирования оборудования для космических исследований, созданных циклограмм полёта и расчёта энергобаланса космического аппарата,</a:t>
            </a:r>
            <a:r>
              <a:rPr lang="ru-RU" sz="2400" dirty="0"/>
              <a:t> </a:t>
            </a:r>
            <a:r>
              <a:rPr lang="ru-RU" sz="2200" dirty="0">
                <a:latin typeface="Times New Roman"/>
                <a:cs typeface="Times New Roman"/>
              </a:rPr>
              <a:t>уточнения параметров орбиты космического аппарата по результатам Доплеровского сдвига. А также вспомогательная техническая документация к данному комплексу.</a:t>
            </a:r>
            <a:endParaRPr lang="ru-RU" sz="2200" dirty="0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32F8EF-BB0B-44F2-909F-63EF64887C14}"/>
              </a:ext>
            </a:extLst>
          </p:cNvPr>
          <p:cNvSpPr txBox="1"/>
          <p:nvPr/>
        </p:nvSpPr>
        <p:spPr>
          <a:xfrm>
            <a:off x="4525307" y="738808"/>
            <a:ext cx="331998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работы</a:t>
            </a:r>
          </a:p>
        </p:txBody>
      </p:sp>
      <p:pic>
        <p:nvPicPr>
          <p:cNvPr id="29" name="Picture 29" descr="A picture containing sky, LEGO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4A624B9-4674-4640-A021-E70F58F6A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169" y="4737162"/>
            <a:ext cx="2743200" cy="2287829"/>
          </a:xfrm>
          <a:prstGeom prst="rect">
            <a:avLst/>
          </a:prstGeom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182BF76C-F2C3-407B-B259-8E46BE154A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2750457"/>
              </p:ext>
            </p:extLst>
          </p:nvPr>
        </p:nvGraphicFramePr>
        <p:xfrm>
          <a:off x="0" y="1"/>
          <a:ext cx="12192000" cy="530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3344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26C4888F-47FC-49C9-817D-5FCB915CD170}"/>
              </a:ext>
            </a:extLst>
          </p:cNvPr>
          <p:cNvSpPr/>
          <p:nvPr/>
        </p:nvSpPr>
        <p:spPr>
          <a:xfrm>
            <a:off x="923027" y="1253705"/>
            <a:ext cx="10317191" cy="53138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182BF76C-F2C3-407B-B259-8E46BE154A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6060369"/>
              </p:ext>
            </p:extLst>
          </p:nvPr>
        </p:nvGraphicFramePr>
        <p:xfrm>
          <a:off x="0" y="1"/>
          <a:ext cx="12192000" cy="530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E09601B3-95D3-4892-B7DE-B3602C19DDC3}"/>
              </a:ext>
            </a:extLst>
          </p:cNvPr>
          <p:cNvSpPr txBox="1"/>
          <p:nvPr/>
        </p:nvSpPr>
        <p:spPr>
          <a:xfrm>
            <a:off x="1072551" y="1410418"/>
            <a:ext cx="10046896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endParaRPr lang="ru-RU" sz="2000">
              <a:latin typeface="Times New Roman"/>
              <a:cs typeface="Times New Roman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02614E4-B0F8-4382-AA49-D0600B095B7B}"/>
              </a:ext>
            </a:extLst>
          </p:cNvPr>
          <p:cNvSpPr txBox="1"/>
          <p:nvPr/>
        </p:nvSpPr>
        <p:spPr>
          <a:xfrm>
            <a:off x="4913496" y="724431"/>
            <a:ext cx="331998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работы</a:t>
            </a:r>
          </a:p>
        </p:txBody>
      </p:sp>
      <p:graphicFrame>
        <p:nvGraphicFramePr>
          <p:cNvPr id="9" name="Схема 9">
            <a:extLst>
              <a:ext uri="{FF2B5EF4-FFF2-40B4-BE49-F238E27FC236}">
                <a16:creationId xmlns:a16="http://schemas.microsoft.com/office/drawing/2014/main" id="{8000C346-1163-47C9-BACC-7780F092A2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6278693"/>
              </p:ext>
            </p:extLst>
          </p:nvPr>
        </p:nvGraphicFramePr>
        <p:xfrm>
          <a:off x="1068406" y="720567"/>
          <a:ext cx="10121659" cy="5847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0" name="Picture 140" descr="A close up of a toy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F5ECAF3-618C-41CD-847B-A766D949E5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37480" y="2760223"/>
            <a:ext cx="2977662" cy="24384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80CE61-F497-4716-B0C8-5CA704DEB45C}"/>
              </a:ext>
            </a:extLst>
          </p:cNvPr>
          <p:cNvSpPr/>
          <p:nvPr/>
        </p:nvSpPr>
        <p:spPr>
          <a:xfrm>
            <a:off x="5308208" y="1719570"/>
            <a:ext cx="2180492" cy="9055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2018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0F3811B-C163-4892-9A54-AB48E2C5E54E}"/>
              </a:ext>
            </a:extLst>
          </p:cNvPr>
          <p:cNvSpPr/>
          <p:nvPr/>
        </p:nvSpPr>
        <p:spPr>
          <a:xfrm>
            <a:off x="5303520" y="3526656"/>
            <a:ext cx="2180492" cy="9055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2019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2B903CA-79D3-4844-BE7F-82AB09E5FF3A}"/>
              </a:ext>
            </a:extLst>
          </p:cNvPr>
          <p:cNvSpPr/>
          <p:nvPr/>
        </p:nvSpPr>
        <p:spPr>
          <a:xfrm>
            <a:off x="5303520" y="5151527"/>
            <a:ext cx="2180492" cy="9055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 2019</a:t>
            </a:r>
          </a:p>
        </p:txBody>
      </p:sp>
    </p:spTree>
    <p:extLst>
      <p:ext uri="{BB962C8B-B14F-4D97-AF65-F5344CB8AC3E}">
        <p14:creationId xmlns:p14="http://schemas.microsoft.com/office/powerpoint/2010/main" val="374914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28F856-B1ED-410B-97A5-BCFC712D5B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9" t="-770" r="7353" b="39231"/>
          <a:stretch/>
        </p:blipFill>
        <p:spPr>
          <a:xfrm>
            <a:off x="251470" y="1203364"/>
            <a:ext cx="2261143" cy="213108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BAAF21-90C7-41E6-8075-D90C482C33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 r="4511" b="27497"/>
          <a:stretch/>
        </p:blipFill>
        <p:spPr>
          <a:xfrm>
            <a:off x="6219103" y="3906308"/>
            <a:ext cx="2281202" cy="22194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399C2C5-0C2F-408A-BA27-714E14C38E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" t="932" r="16472" b="38117"/>
          <a:stretch/>
        </p:blipFill>
        <p:spPr>
          <a:xfrm>
            <a:off x="256332" y="3904176"/>
            <a:ext cx="2281203" cy="214972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E017B680-A645-463C-AF32-88DB1A90A0D6}"/>
              </a:ext>
            </a:extLst>
          </p:cNvPr>
          <p:cNvSpPr txBox="1"/>
          <p:nvPr/>
        </p:nvSpPr>
        <p:spPr>
          <a:xfrm>
            <a:off x="2668438" y="1281022"/>
            <a:ext cx="3045124" cy="175432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/>
              <a:t>Никита</a:t>
            </a:r>
            <a:r>
              <a:rPr lang="ru-RU" b="1" dirty="0">
                <a:cs typeface="Calibri"/>
              </a:rPr>
              <a:t> </a:t>
            </a:r>
            <a:r>
              <a:rPr lang="ru-RU" b="1" dirty="0" err="1">
                <a:cs typeface="Calibri"/>
              </a:rPr>
              <a:t>Россихин</a:t>
            </a:r>
            <a:endParaRPr lang="ru-RU" b="1" dirty="0">
              <a:cs typeface="Calibri"/>
            </a:endParaRPr>
          </a:p>
          <a:p>
            <a:r>
              <a:rPr lang="ru-RU" dirty="0"/>
              <a:t>Обзор и анализ одного из стандартов CCSDS для высокоскоростной передачи данных борт-земля, земля-борт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94C743A-7F76-49A4-8FE1-2BBB9AD5BC0F}"/>
              </a:ext>
            </a:extLst>
          </p:cNvPr>
          <p:cNvSpPr txBox="1"/>
          <p:nvPr/>
        </p:nvSpPr>
        <p:spPr>
          <a:xfrm>
            <a:off x="2668437" y="4012720"/>
            <a:ext cx="3332671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/>
              <a:t>Александра Суслова</a:t>
            </a:r>
            <a:endParaRPr lang="ru-RU" b="1" dirty="0">
              <a:cs typeface="Calibri"/>
            </a:endParaRPr>
          </a:p>
          <a:p>
            <a:r>
              <a:rPr lang="ru-RU" dirty="0"/>
              <a:t>На основании изучения примеров циклограмм полетов существующих спутников ДЗЗ реализация тестового варианта циклограмм полета МКА на стенде полунатурного моделирования</a:t>
            </a:r>
            <a:endParaRPr lang="ru-RU" dirty="0">
              <a:cs typeface="Calibri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F272134-6E53-4392-A4BE-B85EBF927C94}"/>
              </a:ext>
            </a:extLst>
          </p:cNvPr>
          <p:cNvSpPr txBox="1"/>
          <p:nvPr/>
        </p:nvSpPr>
        <p:spPr>
          <a:xfrm>
            <a:off x="8735682" y="4012719"/>
            <a:ext cx="3332671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/>
              <a:t>Дарья Шумакова</a:t>
            </a:r>
            <a:endParaRPr lang="ru-RU" dirty="0"/>
          </a:p>
          <a:p>
            <a:r>
              <a:rPr lang="ru-RU" dirty="0"/>
              <a:t>На основании изучения примеров циклограмм полетов существующих спутников ДЗЗ реализация тестового варианта циклограмм полета МКА на стенде полунатурного моделирования</a:t>
            </a:r>
            <a:endParaRPr lang="ru-RU" dirty="0">
              <a:cs typeface="Calibri"/>
            </a:endParaRPr>
          </a:p>
        </p:txBody>
      </p:sp>
      <p:pic>
        <p:nvPicPr>
          <p:cNvPr id="74" name="Рисунок 73" descr="Изображение выглядит как человек, женщина, одежда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4B83FB1-8E0B-4C74-A86F-62F2955360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89" t="-770" r="7353" b="39231"/>
          <a:stretch/>
        </p:blipFill>
        <p:spPr>
          <a:xfrm>
            <a:off x="6222326" y="1203364"/>
            <a:ext cx="2281392" cy="213108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B5FC9ABC-8294-4BCB-8335-3D9F48DDFCBF}"/>
              </a:ext>
            </a:extLst>
          </p:cNvPr>
          <p:cNvSpPr txBox="1"/>
          <p:nvPr/>
        </p:nvSpPr>
        <p:spPr>
          <a:xfrm>
            <a:off x="8735683" y="1281021"/>
            <a:ext cx="3045124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cs typeface="Calibri"/>
              </a:rPr>
              <a:t>Анастасия Немченко</a:t>
            </a:r>
          </a:p>
          <a:p>
            <a:r>
              <a:rPr lang="ru-RU" dirty="0"/>
              <a:t>Анализ причин приводящим к сбоям БРЭА в результате влияния факторов космического пространства</a:t>
            </a:r>
            <a:endParaRPr lang="ru-RU" dirty="0">
              <a:cs typeface="Calibri"/>
            </a:endParaRP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182BF76C-F2C3-407B-B259-8E46BE154A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2314793"/>
              </p:ext>
            </p:extLst>
          </p:nvPr>
        </p:nvGraphicFramePr>
        <p:xfrm>
          <a:off x="0" y="1"/>
          <a:ext cx="12192000" cy="530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26016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59232B7-AE34-47B6-8C7C-F6AEF77B2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971" y="1198083"/>
            <a:ext cx="2276475" cy="22189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D845AF-B433-4153-BACF-52BE89D61097}"/>
              </a:ext>
            </a:extLst>
          </p:cNvPr>
          <p:cNvSpPr txBox="1"/>
          <p:nvPr/>
        </p:nvSpPr>
        <p:spPr>
          <a:xfrm>
            <a:off x="8735682" y="1281022"/>
            <a:ext cx="3045124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/>
              <a:t>Полина</a:t>
            </a:r>
            <a:r>
              <a:rPr lang="ru-RU" b="1">
                <a:cs typeface="Calibri"/>
              </a:rPr>
              <a:t> Криворотова</a:t>
            </a:r>
            <a:endParaRPr lang="ru-RU"/>
          </a:p>
          <a:p>
            <a:r>
              <a:rPr lang="ru-RU">
                <a:cs typeface="Calibri"/>
              </a:rPr>
              <a:t>Менеджер проекта</a:t>
            </a:r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447D34-94F8-46E9-A1A3-BCACBF64D594}"/>
              </a:ext>
            </a:extLst>
          </p:cNvPr>
          <p:cNvSpPr txBox="1"/>
          <p:nvPr/>
        </p:nvSpPr>
        <p:spPr>
          <a:xfrm>
            <a:off x="2668437" y="1281020"/>
            <a:ext cx="3045124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/>
              <a:t>Анастасия Королева</a:t>
            </a:r>
            <a:endParaRPr lang="ru-RU" dirty="0"/>
          </a:p>
          <a:p>
            <a:r>
              <a:rPr lang="ru-RU" dirty="0"/>
              <a:t>Анализ </a:t>
            </a:r>
            <a:r>
              <a:rPr lang="ru-RU" dirty="0" err="1"/>
              <a:t>существующиех</a:t>
            </a:r>
            <a:r>
              <a:rPr lang="ru-RU" dirty="0"/>
              <a:t> алгоритмы демпфирования угловой скорости</a:t>
            </a:r>
          </a:p>
        </p:txBody>
      </p:sp>
      <p:pic>
        <p:nvPicPr>
          <p:cNvPr id="17" name="Рисунок 16" descr="Изображение выглядит как человек, внутренний, стена, одеж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0226292-81A6-4768-9D65-32CEA9A0CB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9" t="-770" r="7353" b="39231"/>
          <a:stretch/>
        </p:blipFill>
        <p:spPr>
          <a:xfrm>
            <a:off x="204954" y="1193839"/>
            <a:ext cx="2258925" cy="2216813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D5B597-8CB8-40D9-AB4E-1439CAF40DC1}"/>
              </a:ext>
            </a:extLst>
          </p:cNvPr>
          <p:cNvSpPr txBox="1"/>
          <p:nvPr/>
        </p:nvSpPr>
        <p:spPr>
          <a:xfrm>
            <a:off x="2668437" y="4012720"/>
            <a:ext cx="3332671" cy="203132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/>
              <a:t>Даниил</a:t>
            </a:r>
            <a:r>
              <a:rPr lang="ru-RU" b="1" dirty="0">
                <a:cs typeface="Calibri"/>
              </a:rPr>
              <a:t> Сучков</a:t>
            </a:r>
            <a:endParaRPr lang="ru-RU" dirty="0">
              <a:cs typeface="Calibri"/>
            </a:endParaRPr>
          </a:p>
          <a:p>
            <a:r>
              <a:rPr lang="ru-RU" dirty="0"/>
              <a:t>Уточнение параметров орбиты космического аппарата по результатам измерения Доплеровского сдвига частоты и/или GPS. Пример алгоритма решения</a:t>
            </a:r>
            <a:endParaRPr lang="ru-RU" dirty="0">
              <a:cs typeface="Calibri"/>
            </a:endParaRPr>
          </a:p>
        </p:txBody>
      </p:sp>
      <p:pic>
        <p:nvPicPr>
          <p:cNvPr id="81" name="Рисунок 81" descr="Изображение выглядит как человек, стена, внутренний, мужчи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20FDA5D-B011-438B-9BD2-790A019D91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1" r="-361" b="8000"/>
          <a:stretch/>
        </p:blipFill>
        <p:spPr>
          <a:xfrm>
            <a:off x="201880" y="3829031"/>
            <a:ext cx="2258152" cy="212985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182BF76C-F2C3-407B-B259-8E46BE154A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2896323"/>
              </p:ext>
            </p:extLst>
          </p:nvPr>
        </p:nvGraphicFramePr>
        <p:xfrm>
          <a:off x="0" y="1"/>
          <a:ext cx="12192000" cy="530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05978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A1564E-7DA4-446C-BBF9-655324F28381}"/>
              </a:ext>
            </a:extLst>
          </p:cNvPr>
          <p:cNvSpPr txBox="1"/>
          <p:nvPr/>
        </p:nvSpPr>
        <p:spPr>
          <a:xfrm>
            <a:off x="928777" y="2517475"/>
            <a:ext cx="3605841" cy="15696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800">
                <a:solidFill>
                  <a:schemeClr val="bg1"/>
                </a:solidFill>
                <a:latin typeface="Times New Roman"/>
                <a:cs typeface="Times New Roman"/>
              </a:rPr>
              <a:t>Спасибо за внимание!</a:t>
            </a:r>
          </a:p>
        </p:txBody>
      </p:sp>
      <p:pic>
        <p:nvPicPr>
          <p:cNvPr id="16" name="Picture 16" descr="A picture containing table, wall, indoor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C4B23D77-9C46-435E-9A70-603DE4136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630" y="1647093"/>
            <a:ext cx="3563815" cy="356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751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729</TotalTime>
  <Words>283</Words>
  <Application>Microsoft Office PowerPoint</Application>
  <PresentationFormat>Широкоэкранный</PresentationFormat>
  <Paragraphs>72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</vt:lpstr>
      <vt:lpstr>Times New Roman</vt:lpstr>
      <vt:lpstr>Тема Office</vt:lpstr>
      <vt:lpstr>Анализ методов и алгоритмов управления малым космическим аппаратом (МКА). Полунатурное моделирование возможных сценариев работы МКА.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X550</dc:creator>
  <cp:lastModifiedBy>polina-krivorotova98@mail.ru</cp:lastModifiedBy>
  <cp:revision>174</cp:revision>
  <dcterms:created xsi:type="dcterms:W3CDTF">2018-11-10T10:46:39Z</dcterms:created>
  <dcterms:modified xsi:type="dcterms:W3CDTF">2018-11-16T17:08:44Z</dcterms:modified>
</cp:coreProperties>
</file>