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9723B8-1F49-475E-9319-F1D4DC6B080A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6A68F-5633-4CE0-A0B9-9E7DD6ABA0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653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6A68F-5633-4CE0-A0B9-9E7DD6ABA00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572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B6B1-8726-4974-86D0-359871817D8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FB951-A8F6-4CF5-AFF8-6CB0F89BA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39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B6B1-8726-4974-86D0-359871817D8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FB951-A8F6-4CF5-AFF8-6CB0F89BA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72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B6B1-8726-4974-86D0-359871817D8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FB951-A8F6-4CF5-AFF8-6CB0F89BA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746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B6B1-8726-4974-86D0-359871817D8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FB951-A8F6-4CF5-AFF8-6CB0F89BA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798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B6B1-8726-4974-86D0-359871817D8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FB951-A8F6-4CF5-AFF8-6CB0F89BA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32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B6B1-8726-4974-86D0-359871817D8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FB951-A8F6-4CF5-AFF8-6CB0F89BA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38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B6B1-8726-4974-86D0-359871817D8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FB951-A8F6-4CF5-AFF8-6CB0F89BA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281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B6B1-8726-4974-86D0-359871817D8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FB951-A8F6-4CF5-AFF8-6CB0F89BA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873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B6B1-8726-4974-86D0-359871817D8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FB951-A8F6-4CF5-AFF8-6CB0F89BA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839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B6B1-8726-4974-86D0-359871817D8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FB951-A8F6-4CF5-AFF8-6CB0F89BA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997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B6B1-8726-4974-86D0-359871817D8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FB951-A8F6-4CF5-AFF8-6CB0F89BA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832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FB6B1-8726-4974-86D0-359871817D8E}" type="datetimeFigureOut">
              <a:rPr lang="ru-RU" smtClean="0"/>
              <a:t>12.11.2018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FB951-A8F6-4CF5-AFF8-6CB0F89BA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397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360979"/>
            <a:ext cx="9144000" cy="2387600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Моделирование поведения </a:t>
            </a:r>
            <a:r>
              <a:rPr lang="ru-RU" sz="480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роботов для задач групповой робототехники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178808"/>
            <a:ext cx="9144000" cy="2761488"/>
          </a:xfrm>
        </p:spPr>
        <p:txBody>
          <a:bodyPr>
            <a:normAutofit/>
          </a:bodyPr>
          <a:lstStyle/>
          <a:p>
            <a:pPr algn="r"/>
            <a:r>
              <a:rPr lang="ru-RU" sz="2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Научный руководитель:</a:t>
            </a:r>
          </a:p>
          <a:p>
            <a:pPr algn="r"/>
            <a:r>
              <a:rPr lang="ru-RU" sz="28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Карпова Ирина Петровна</a:t>
            </a:r>
            <a:endParaRPr lang="ru-RU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endParaRPr lang="ru-RU" sz="2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87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1245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Суть задачи</a:t>
            </a:r>
            <a:endParaRPr lang="ru-RU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24186"/>
            <a:ext cx="10515600" cy="46940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u="sng" dirty="0" smtClean="0"/>
              <a:t>Задача</a:t>
            </a:r>
            <a:r>
              <a:rPr lang="ru-RU" dirty="0" smtClean="0"/>
              <a:t>: Изучение </a:t>
            </a:r>
            <a:r>
              <a:rPr lang="ru-RU" dirty="0"/>
              <a:t>и реализация феномена смены профессий и карьерного роста в рамках сообщества муравьев. </a:t>
            </a:r>
            <a:endParaRPr lang="ru-RU" dirty="0" smtClean="0"/>
          </a:p>
          <a:p>
            <a:pPr marL="0" indent="0">
              <a:buNone/>
            </a:pPr>
            <a:r>
              <a:rPr lang="ru-RU" u="sng" dirty="0" smtClean="0"/>
              <a:t>Итог</a:t>
            </a:r>
            <a:r>
              <a:rPr lang="ru-RU" dirty="0" smtClean="0"/>
              <a:t>: </a:t>
            </a:r>
            <a:r>
              <a:rPr lang="ru-RU" dirty="0"/>
              <a:t>А</a:t>
            </a:r>
            <a:r>
              <a:rPr lang="ru-RU" dirty="0" smtClean="0"/>
              <a:t>лгоритмы </a:t>
            </a:r>
            <a:r>
              <a:rPr lang="ru-RU" dirty="0"/>
              <a:t>и модели поведения роботов, способных менять род деятельности под влиянием различных </a:t>
            </a:r>
            <a:r>
              <a:rPr lang="ru-RU" dirty="0" smtClean="0"/>
              <a:t>факторов, а также </a:t>
            </a:r>
            <a:r>
              <a:rPr lang="ru-RU" dirty="0"/>
              <a:t>выводы по их рациональному применению</a:t>
            </a:r>
            <a:r>
              <a:rPr lang="ru-RU" dirty="0" smtClean="0"/>
              <a:t>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04288" y="6170854"/>
            <a:ext cx="72208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ru-RU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339" y="6314443"/>
            <a:ext cx="3784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Моделирование поведения роботов для задач групповой робототехники</a:t>
            </a:r>
            <a:endParaRPr lang="ru-RU" sz="1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8272" y="3786019"/>
            <a:ext cx="3871389" cy="2171755"/>
          </a:xfrm>
          <a:prstGeom prst="rect">
            <a:avLst/>
          </a:prstGeom>
        </p:spPr>
      </p:pic>
      <p:pic>
        <p:nvPicPr>
          <p:cNvPr id="9" name="Picture 2" descr="C:\Users\maxim\Dropbox\конференции\КИИ-2016\статья для КИИ-2016\Презентация\материалы\Anthill_in_natural_monument_Poust_in_2011_(7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063" y="4050145"/>
            <a:ext cx="1664064" cy="1108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maxim\Dropbox\конференции\КИИ-2016\статья для КИИ-2016\Презентация\материалы\ant-silhouett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22435">
            <a:off x="6747414" y="3666920"/>
            <a:ext cx="709274" cy="709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maxim\Dropbox\конференции\КИИ-2016\статья для КИИ-2016\Презентация\материалы\ant-silhouett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554377">
            <a:off x="9204516" y="4029489"/>
            <a:ext cx="697924" cy="697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maxim\Dropbox\конференции\КИИ-2016\статья для КИИ-2016\Презентация\материалы\ant-silhouette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419274">
            <a:off x="6749789" y="4987538"/>
            <a:ext cx="704522" cy="704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maxim\Dropbox\конференции\КИИ-2016\статья для КИИ-2016\Презентация\материалы\ant-silhouette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77489">
            <a:off x="9945637" y="3635959"/>
            <a:ext cx="643377" cy="643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maxim\Dropbox\конференции\КИИ-2016\статья для КИИ-2016\Презентация\материалы\ant-silhouette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65355">
            <a:off x="9470598" y="4649977"/>
            <a:ext cx="738257" cy="738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C:\Users\maxim\Dropbox\конференции\КИИ-2016\статья для КИИ-2016\Презентация\материалы\Sugar_trans_cut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2351" y="5191662"/>
            <a:ext cx="1508308" cy="807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Users\maxim\Dropbox\конференции\КИИ-2016\статья для КИИ-2016\Презентация\материалы\Sugar_trans_cut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82667">
            <a:off x="9138856" y="4278639"/>
            <a:ext cx="405423" cy="216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maxim\Dropbox\конференции\КИИ-2016\статья для КИИ-2016\Презентация\материалы\ant-silhouett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15252">
            <a:off x="8087150" y="3776690"/>
            <a:ext cx="621550" cy="62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79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1245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Актуальность</a:t>
            </a:r>
            <a:endParaRPr lang="ru-RU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12884"/>
            <a:ext cx="10515600" cy="1769312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Внесение вклада в исследования в области групповой </a:t>
            </a:r>
            <a:r>
              <a:rPr lang="ru-RU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робототехники</a:t>
            </a:r>
          </a:p>
          <a:p>
            <a:r>
              <a:rPr lang="ru-RU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Использование </a:t>
            </a:r>
            <a:r>
              <a:rPr lang="ru-RU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полученных результатов и разработок </a:t>
            </a:r>
            <a:r>
              <a:rPr lang="ru-RU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 исследованиях </a:t>
            </a:r>
            <a:r>
              <a:rPr lang="ru-RU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Лаборатории </a:t>
            </a:r>
            <a:r>
              <a:rPr lang="ru-RU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робототехники Национального исследовательского центра “Курчатовский институт</a:t>
            </a:r>
            <a:r>
              <a:rPr lang="ru-RU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”</a:t>
            </a:r>
          </a:p>
          <a:p>
            <a:r>
              <a:rPr lang="ru-RU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Расширение функционала и тестирование системы моделирования </a:t>
            </a:r>
            <a:r>
              <a:rPr lang="ru-RU" sz="2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Kvorum</a:t>
            </a:r>
            <a:endParaRPr lang="ru-RU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ru-RU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04288" y="6170854"/>
            <a:ext cx="72208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endParaRPr lang="ru-RU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339" y="6314443"/>
            <a:ext cx="3784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Моделирование поведения роботов для задач групповой робототехники</a:t>
            </a:r>
            <a:endParaRPr lang="ru-RU" sz="1400" dirty="0"/>
          </a:p>
        </p:txBody>
      </p:sp>
      <p:sp>
        <p:nvSpPr>
          <p:cNvPr id="9" name="AutoShape 2" descr="https://files.slack.com/files-pri/TDM5G0T2B-FE2UG0078/scopu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8149" y="3877734"/>
            <a:ext cx="3684566" cy="2391150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761426" y="3179825"/>
            <a:ext cx="80388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kern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Публикации на темы «</a:t>
            </a:r>
            <a:r>
              <a:rPr lang="en-US" sz="2000" kern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(group </a:t>
            </a:r>
            <a:r>
              <a:rPr lang="en-US" sz="2000" kern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 swarm + collective) </a:t>
            </a:r>
            <a:r>
              <a:rPr lang="en-US" sz="2000" kern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robotic</a:t>
            </a:r>
            <a:r>
              <a:rPr lang="ru-RU" sz="2000" kern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» в год</a:t>
            </a:r>
            <a:endParaRPr lang="ru-RU" sz="1600" kern="11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0" y="3549218"/>
            <a:ext cx="11561720" cy="1769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kern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Scopus</a:t>
            </a:r>
            <a:r>
              <a:rPr lang="en-US" sz="2000" kern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ru-RU" sz="2000" kern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                                       </a:t>
            </a:r>
            <a:r>
              <a:rPr lang="en-US" sz="2000" kern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Web </a:t>
            </a:r>
            <a:r>
              <a:rPr lang="en-US" sz="2000" kern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 Science: </a:t>
            </a:r>
          </a:p>
          <a:p>
            <a:pPr marL="0" indent="0" algn="ctr">
              <a:buNone/>
            </a:pPr>
            <a:r>
              <a:rPr lang="en-US" sz="2000" kern="11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280" y="4001592"/>
            <a:ext cx="5301295" cy="232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21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1245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Результат</a:t>
            </a:r>
            <a:endParaRPr lang="ru-RU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68634"/>
            <a:ext cx="4560662" cy="455045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Модели поведения и структура </a:t>
            </a:r>
            <a:r>
              <a:rPr lang="ru-RU" sz="24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аниматов</a:t>
            </a:r>
            <a:endParaRPr lang="ru-RU" sz="24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u-RU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Библиотека процедур на </a:t>
            </a:r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Python</a:t>
            </a:r>
            <a:endParaRPr lang="ru-RU" sz="24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u-RU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Результаты экспериментов в системе </a:t>
            </a:r>
            <a:r>
              <a:rPr lang="en-US" sz="24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Kvorum</a:t>
            </a:r>
            <a:endParaRPr lang="ru-RU" sz="24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u-RU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Аналитический </a:t>
            </a:r>
            <a:r>
              <a:rPr lang="ru-RU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отчет</a:t>
            </a:r>
          </a:p>
          <a:p>
            <a:r>
              <a:rPr lang="ru-RU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Техническая документация</a:t>
            </a:r>
            <a:endParaRPr lang="ru-RU" sz="24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u-RU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Доклад на научной конференции </a:t>
            </a:r>
            <a:endParaRPr lang="ru-RU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ru-R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04288" y="6170854"/>
            <a:ext cx="72208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endParaRPr lang="ru-RU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339" y="6314443"/>
            <a:ext cx="3784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Моделирование поведения роботов для задач групповой робототехники</a:t>
            </a:r>
            <a:endParaRPr lang="ru-RU" sz="1400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5536450" y="1557582"/>
            <a:ext cx="5954938" cy="1028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Система моделирования </a:t>
            </a:r>
            <a:r>
              <a:rPr lang="en-US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Kvorum</a:t>
            </a:r>
            <a:endParaRPr lang="ru-RU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9142" y="2071906"/>
            <a:ext cx="6289553" cy="369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20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1245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Рабочий план</a:t>
            </a:r>
            <a:endParaRPr lang="ru-RU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04288" y="6170854"/>
            <a:ext cx="72208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endParaRPr lang="ru-RU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339" y="6314443"/>
            <a:ext cx="3784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Моделирование поведения роботов для задач групповой робототехники</a:t>
            </a:r>
            <a:endParaRPr lang="ru-RU" sz="14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881" y="1129449"/>
            <a:ext cx="9016831" cy="5184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61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1245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Представление команды</a:t>
            </a:r>
            <a:endParaRPr lang="ru-RU" dirty="0"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20397"/>
            <a:ext cx="10515600" cy="49780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Новоселов </a:t>
            </a:r>
            <a:r>
              <a:rPr lang="ru-RU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Георгий - лидер, архитектор, программист, </a:t>
            </a:r>
            <a:r>
              <a:rPr lang="ru-RU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писатель</a:t>
            </a:r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  <a:endParaRPr lang="ru-RU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ru-RU" sz="2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Бусурин</a:t>
            </a:r>
            <a:r>
              <a:rPr lang="ru-RU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Антон - программист, </a:t>
            </a:r>
            <a:r>
              <a:rPr lang="ru-RU" sz="24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тестировщик</a:t>
            </a:r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  <a:endParaRPr lang="ru-RU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ru-RU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Ларюшкин Илья - архитектор, программист, </a:t>
            </a:r>
            <a:r>
              <a:rPr lang="ru-RU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исследователь</a:t>
            </a:r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  <a:endParaRPr lang="ru-RU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ru-RU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Лукиных Ирина - исследователь, программист, </a:t>
            </a:r>
            <a:r>
              <a:rPr lang="ru-RU" sz="24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тестировщик</a:t>
            </a:r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  <a:endParaRPr lang="ru-RU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r>
              <a:rPr lang="ru-RU" sz="2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Манцурова</a:t>
            </a:r>
            <a:r>
              <a:rPr lang="ru-RU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Ольга - </a:t>
            </a:r>
            <a:r>
              <a:rPr lang="ru-RU" sz="2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тестировщик</a:t>
            </a:r>
            <a:r>
              <a:rPr lang="ru-RU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исследователь, тех. п</a:t>
            </a:r>
            <a:r>
              <a:rPr lang="ru-RU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исатель</a:t>
            </a:r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ru-RU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04288" y="6170854"/>
            <a:ext cx="72208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  <a:endParaRPr lang="ru-RU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339" y="6314443"/>
            <a:ext cx="3784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Моделирование поведения роботов для задач групповой робототехники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3932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</TotalTime>
  <Words>228</Words>
  <Application>Microsoft Office PowerPoint</Application>
  <PresentationFormat>Широкоэкранный</PresentationFormat>
  <Paragraphs>39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Open Sans</vt:lpstr>
      <vt:lpstr>Open Sans Semibold</vt:lpstr>
      <vt:lpstr>Тема Office</vt:lpstr>
      <vt:lpstr>Моделирование поведения роботов для задач групповой робототехники</vt:lpstr>
      <vt:lpstr>Суть задачи</vt:lpstr>
      <vt:lpstr>Актуальность</vt:lpstr>
      <vt:lpstr>Результат</vt:lpstr>
      <vt:lpstr>Рабочий план</vt:lpstr>
      <vt:lpstr>Представление команды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Моделирование поведения роботов для задач групповой робототехники</dc:title>
  <dc:creator>Георгий Новоселов</dc:creator>
  <cp:lastModifiedBy>Георгий Новоселов</cp:lastModifiedBy>
  <cp:revision>27</cp:revision>
  <dcterms:created xsi:type="dcterms:W3CDTF">2018-11-09T18:50:27Z</dcterms:created>
  <dcterms:modified xsi:type="dcterms:W3CDTF">2018-11-12T19:39:21Z</dcterms:modified>
</cp:coreProperties>
</file>