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6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56E83D-6DEF-4600-BC97-143F80F89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E96E97C-3D15-4766-8CF6-5E71E1B9D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9603EA-080D-44CB-A215-459F81C0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6EA-00A1-4C28-A023-F53637A9AAF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48B76F-8849-4B03-A4DB-36726ADB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C2CAD7-EE19-44CD-A545-29983E2F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343A-B598-4847-8882-895AE7C22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8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7882BF-2E5A-4F9A-8074-01266AE6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76CB96-4447-4BB8-B50E-566BD9345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F503FF-1793-46A8-8EFF-F3B07030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6EA-00A1-4C28-A023-F53637A9AAF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932AA0-87D2-4E12-BBFC-90A7599F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B269E7-2DDD-4BFA-A845-3339BA3E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343A-B598-4847-8882-895AE7C22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39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FF7F89F-BD4B-4E37-9204-DD8F92C6F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C6774BD-471E-4030-BE74-604456D77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58AAAF-ABB4-4942-A875-FBFB126A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6EA-00A1-4C28-A023-F53637A9AAF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4461ED-0A4D-4043-8DE7-A36504AF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7CFF8C-4CE0-41C7-9A9F-387B76D6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343A-B598-4847-8882-895AE7C22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6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6AC9F4-C196-4998-AAA4-D9CC07C6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5FDDCF-B30C-445A-858F-9292D85F6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972FEF-44AA-4C41-84DD-3CE1E6348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6EA-00A1-4C28-A023-F53637A9AAF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8D02D1-031F-4AFF-BCF6-AB13508B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FC9FD7-599B-428F-A57B-8578331C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343A-B598-4847-8882-895AE7C22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4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F14E2B-D352-4CA6-95F5-B413ECE8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A0D0C5-E89B-4990-B7D2-5883CDFD7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9C1712-EDF1-48F2-B1A8-A29D15E8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6EA-00A1-4C28-A023-F53637A9AAF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6BB63D-BF96-4AD9-9C1A-20B6C577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B181D9-3643-476C-B469-66F040B6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343A-B598-4847-8882-895AE7C22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4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E008F8-21DD-45FF-9D72-CC2036AE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16D4D9-661F-4D07-86AC-749B7B7C9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9827C3-0C82-4FE7-8E02-BF937EE2E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92CB979-EDBE-44C5-AB93-8700115D7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6EA-00A1-4C28-A023-F53637A9AAF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A0C827-BBA8-4B39-B6EC-7F176C8C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34E164-967D-4109-85F4-E28BC624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343A-B598-4847-8882-895AE7C22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1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F0401C-5FA2-4079-AA83-46985080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190925-2F05-49AF-8EE1-7A7100E4E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EB7FACC-2DAB-4A3F-84F8-0A06E95B2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3F6D57-6AA0-4AB6-B9E5-47B8B1292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5818337-46FE-4A3F-9E48-20774AA21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43573D6-9A9E-49D7-A61D-99685C21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6EA-00A1-4C28-A023-F53637A9AAF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31A8A0B-E30E-4D52-8D7D-4E41B75A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F3066E8-6972-40B3-B825-968EEBAC0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343A-B598-4847-8882-895AE7C22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54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39850C-9E6C-4B1E-8081-04113B5D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12EC68B-FE10-4B3E-A10E-D3F865DE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6EA-00A1-4C28-A023-F53637A9AAF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88C8786-9892-48FF-82E9-FDE25531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11510B-0E0B-4A6F-A692-A8C5B59E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343A-B598-4847-8882-895AE7C22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8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0424960-ACD5-48F4-A242-042B76D3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6EA-00A1-4C28-A023-F53637A9AAF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D3DB1A7-5C83-4C45-B571-5B52A305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260C9B-6F61-4D9F-87C5-77601744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343A-B598-4847-8882-895AE7C22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8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6780C6-3982-48AC-A929-8E55FA37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06133C-AAD7-424E-A709-57A118D26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73B486-D933-4E12-9248-EA8B515D0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0F79D4E-06D5-45F4-A70A-E19B7757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6EA-00A1-4C28-A023-F53637A9AAF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584690-5DA2-48E1-BF8D-0BBBCEC5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ED0B18-22C3-4EBE-8A2A-C53C0C03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343A-B598-4847-8882-895AE7C22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EB8A98-76F7-4EE5-8DB0-993470C1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47380E4-1F1B-45E1-95FC-0B8D89148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96EE608-0E93-438E-99CC-B50AEEDCA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482F49-ACA9-4F47-A978-D334394C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6EA-00A1-4C28-A023-F53637A9AAF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485896-D006-416F-814C-9D15882D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D665D5-97EA-4BF8-A844-4CB0612A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343A-B598-4847-8882-895AE7C22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0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19FA20-DE0B-4DAB-933F-D9F748C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538546-C42F-443C-A128-4307DE20E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CED3DD-E436-4D1F-9F34-EEFA7DD72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286EA-00A1-4C28-A023-F53637A9AAF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6FAB6F-04AF-4845-886C-E657B021B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DBE219-9243-4C73-803F-73AFF5D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4343A-B598-4847-8882-895AE7C22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9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s://avatars.mds.yandex.net/get-pdb/368827/3833d525-bd45-4032-beb8-1cbb4b9ce265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95" y="-3"/>
            <a:ext cx="6886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pdb/368827/3833d525-bd45-4032-beb8-1cbb4b9ce265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6886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152A25-B404-431C-854D-C2906C95F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978739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ПРОЕКТ</a:t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«Манипулятор с биоэлектрическим управлением»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248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DEA978-5FA4-4263-A327-92E51323E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12" y="1417215"/>
            <a:ext cx="117056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FFFFFF"/>
                </a:solidFill>
              </a:rPr>
              <a:t>Тип: </a:t>
            </a:r>
            <a:r>
              <a:rPr lang="ru-RU" sz="4000" dirty="0" err="1">
                <a:solidFill>
                  <a:srgbClr val="FFFFFF"/>
                </a:solidFill>
              </a:rPr>
              <a:t>проектноорентированный</a:t>
            </a:r>
            <a:endParaRPr lang="ru-RU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/>
              <a:t>Руководитель: </a:t>
            </a:r>
            <a:r>
              <a:rPr lang="ru-RU" sz="4000" dirty="0" err="1" smtClean="0"/>
              <a:t>Варнавский</a:t>
            </a:r>
            <a:r>
              <a:rPr lang="ru-RU" sz="4000" dirty="0" smtClean="0"/>
              <a:t> А.Н. доцент ДЭИ</a:t>
            </a:r>
            <a:endParaRPr lang="ru-RU" sz="4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3350BED-C253-4A40-93DB-727350F5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9" y="2839730"/>
            <a:ext cx="476316" cy="4763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466E11C-8F9D-4AD6-8238-A2892FAB50E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9" y="1498441"/>
            <a:ext cx="476316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66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DEA978-5FA4-4263-A327-92E51323E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90" y="489852"/>
            <a:ext cx="11534075" cy="60086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ru-RU" sz="4800" b="1" dirty="0">
                <a:solidFill>
                  <a:srgbClr val="FFFFFF"/>
                </a:solidFill>
                <a:latin typeface="+mj-lt"/>
              </a:rPr>
              <a:t>Цель проекта</a:t>
            </a:r>
          </a:p>
          <a:p>
            <a:pPr marL="0" indent="0" algn="ctr">
              <a:buNone/>
            </a:pPr>
            <a:endParaRPr lang="ru-RU" sz="48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rgbClr val="FFFFFF"/>
                </a:solidFill>
              </a:rPr>
              <a:t>Разработка и создание манипулятора с биоэлектрическим управлением сигналами оператора</a:t>
            </a:r>
            <a:endParaRPr lang="ru-R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4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DEA978-5FA4-4263-A327-92E51323E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55" y="489852"/>
            <a:ext cx="10599939" cy="60086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ru-RU" sz="4800" b="1" dirty="0">
                <a:solidFill>
                  <a:srgbClr val="FFFFFF"/>
                </a:solidFill>
                <a:latin typeface="+mj-lt"/>
              </a:rPr>
              <a:t>Актуальность</a:t>
            </a:r>
          </a:p>
          <a:p>
            <a:pPr marL="0" indent="0" algn="ctr">
              <a:buNone/>
            </a:pPr>
            <a:endParaRPr lang="ru-RU" sz="48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FFFFFF"/>
                </a:solidFill>
              </a:rPr>
              <a:t>Манипуляторы могут использоваться как дополнительные устройст</a:t>
            </a:r>
            <a:r>
              <a:rPr lang="ru-RU" sz="3200" dirty="0" smtClean="0">
                <a:solidFill>
                  <a:srgbClr val="FFFFFF"/>
                </a:solidFill>
              </a:rPr>
              <a:t>ва (например для удаленного проведения опасных экспериментов) или протеза в зависимости от конечной специализации.</a:t>
            </a:r>
            <a:endParaRPr lang="en-US" sz="32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ru-RU" sz="48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032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FF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DEA978-5FA4-4263-A327-92E51323E4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Манипулятор, </a:t>
            </a:r>
            <a:r>
              <a:rPr lang="ru-RU" sz="2400" dirty="0">
                <a:solidFill>
                  <a:srgbClr val="FFFFFF"/>
                </a:solidFill>
              </a:rPr>
              <a:t>движения которого управляются биоэлектрическими сигналами оператора.</a:t>
            </a:r>
            <a:endParaRPr lang="ru-RU" sz="48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http://g01.s.alicdn.com/kf/HTB1ZD4aLpXXXXXtaXXXq6xXFXXXw/201985630/HTB1ZD4aLpXXXXXtaXXXq6xXFXXX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184"/>
            <a:ext cx="5181600" cy="343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2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DEA978-5FA4-4263-A327-92E51323E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5" y="284085"/>
            <a:ext cx="11390050" cy="62143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FFFF"/>
                </a:solidFill>
                <a:latin typeface="+mj-lt"/>
              </a:rPr>
              <a:t>Этапы работы</a:t>
            </a:r>
            <a:endParaRPr lang="ru-RU" sz="4400" b="1" dirty="0">
              <a:solidFill>
                <a:srgbClr val="FFFFFF"/>
              </a:solidFill>
              <a:latin typeface="+mj-lt"/>
            </a:endParaRPr>
          </a:p>
          <a:p>
            <a:pPr marL="0" indent="0" algn="ctr">
              <a:buNone/>
            </a:pPr>
            <a:endParaRPr lang="ru-RU" sz="4800" b="1" dirty="0">
              <a:solidFill>
                <a:srgbClr val="FFFFFF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FFFFFF"/>
                </a:solidFill>
              </a:rPr>
              <a:t>Создание </a:t>
            </a:r>
            <a:r>
              <a:rPr lang="ru-RU" sz="3200" dirty="0">
                <a:solidFill>
                  <a:srgbClr val="FFFFFF"/>
                </a:solidFill>
              </a:rPr>
              <a:t>3D моделей составляющих манипулятора и 3D модели манипулятора.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FFFFFF"/>
                </a:solidFill>
              </a:rPr>
              <a:t>Инженерные </a:t>
            </a:r>
            <a:r>
              <a:rPr lang="ru-RU" sz="3200" dirty="0">
                <a:solidFill>
                  <a:srgbClr val="FFFFFF"/>
                </a:solidFill>
              </a:rPr>
              <a:t>расчеты конструкции манипулятора и оптимизация конструкции манипулятора.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FFFFFF"/>
                </a:solidFill>
              </a:rPr>
              <a:t>Написание </a:t>
            </a:r>
            <a:r>
              <a:rPr lang="ru-RU" sz="3200" dirty="0">
                <a:solidFill>
                  <a:srgbClr val="FFFFFF"/>
                </a:solidFill>
              </a:rPr>
              <a:t>комплекта конструкторской документации на составляющие манипулятора и сам манипулятор.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FFFFFF"/>
                </a:solidFill>
              </a:rPr>
              <a:t>Написание </a:t>
            </a:r>
            <a:r>
              <a:rPr lang="ru-RU" sz="3200" dirty="0">
                <a:solidFill>
                  <a:srgbClr val="FFFFFF"/>
                </a:solidFill>
              </a:rPr>
              <a:t>комплекта технологической документации на изготовление составляющих манипулятора.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FFFFFF"/>
                </a:solidFill>
              </a:rPr>
              <a:t>Разработка </a:t>
            </a:r>
            <a:r>
              <a:rPr lang="ru-RU" sz="3200" dirty="0">
                <a:solidFill>
                  <a:srgbClr val="FFFFFF"/>
                </a:solidFill>
              </a:rPr>
              <a:t>способов и алгоритмов анализа биоэлектрических сигналов оператора. </a:t>
            </a:r>
          </a:p>
        </p:txBody>
      </p:sp>
    </p:spTree>
    <p:extLst>
      <p:ext uri="{BB962C8B-B14F-4D97-AF65-F5344CB8AC3E}">
        <p14:creationId xmlns:p14="http://schemas.microsoft.com/office/powerpoint/2010/main" val="185200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Этапы 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ru-RU" dirty="0">
                <a:solidFill>
                  <a:srgbClr val="FFFFFF"/>
                </a:solidFill>
              </a:rPr>
              <a:t>Разработка средств съема и предварительной обработки биоэлектрических сигналов оператора.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>
                <a:solidFill>
                  <a:srgbClr val="FFFFFF"/>
                </a:solidFill>
              </a:rPr>
              <a:t>Разработка системы управления манипулятора, на основе </a:t>
            </a:r>
            <a:r>
              <a:rPr lang="ru-RU" dirty="0" err="1">
                <a:solidFill>
                  <a:srgbClr val="FFFFFF"/>
                </a:solidFill>
              </a:rPr>
              <a:t>Arduino</a:t>
            </a:r>
            <a:r>
              <a:rPr lang="ru-RU" dirty="0">
                <a:solidFill>
                  <a:srgbClr val="FFFFFF"/>
                </a:solidFill>
              </a:rPr>
              <a:t>.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>
                <a:solidFill>
                  <a:srgbClr val="FFFFFF"/>
                </a:solidFill>
              </a:rPr>
              <a:t>Написание программы для системы управления манипулятором.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dirty="0">
                <a:solidFill>
                  <a:srgbClr val="FFFFFF"/>
                </a:solidFill>
              </a:rPr>
              <a:t>Изготовленные частей манипулятора и его окончательная сборка</a:t>
            </a:r>
            <a:r>
              <a:rPr lang="ru-RU" dirty="0" smtClean="0">
                <a:solidFill>
                  <a:srgbClr val="FFFFFF"/>
                </a:solidFill>
              </a:rPr>
              <a:t>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9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DEA978-5FA4-4263-A327-92E51323E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87" y="284085"/>
            <a:ext cx="10227077" cy="6214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rgbClr val="FFFFFF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+mj-lt"/>
              </a:rPr>
              <a:t>Ресурсы</a:t>
            </a:r>
          </a:p>
          <a:p>
            <a:pPr marL="0" indent="0" algn="ctr">
              <a:buNone/>
            </a:pPr>
            <a:endParaRPr lang="ru-RU" sz="4800" b="1" dirty="0" smtClean="0">
              <a:solidFill>
                <a:srgbClr val="FFFFFF"/>
              </a:solidFill>
              <a:latin typeface="+mj-lt"/>
            </a:endParaRPr>
          </a:p>
          <a:p>
            <a:r>
              <a:rPr lang="ru-RU" sz="3200" dirty="0" smtClean="0">
                <a:solidFill>
                  <a:srgbClr val="FFFFFF"/>
                </a:solidFill>
              </a:rPr>
              <a:t>Доступ к лабораторному и учебному оборудованию учебных и исследовательских лабораторий МИЭМ</a:t>
            </a:r>
          </a:p>
          <a:p>
            <a:r>
              <a:rPr lang="ru-RU" sz="3200" dirty="0" smtClean="0">
                <a:solidFill>
                  <a:srgbClr val="FFFFFF"/>
                </a:solidFill>
              </a:rPr>
              <a:t>Элементная база МИЭМ</a:t>
            </a:r>
            <a:endParaRPr lang="ru-R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9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DEA978-5FA4-4263-A327-92E51323E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87" y="2974019"/>
            <a:ext cx="10227077" cy="352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FFFF"/>
                </a:solidFill>
                <a:latin typeface="+mj-lt"/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48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062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161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ПРОЕКТ «Манипулятор с биоэлектрическим управлением»</vt:lpstr>
      <vt:lpstr>Презентация PowerPoint</vt:lpstr>
      <vt:lpstr>Презентация PowerPoint</vt:lpstr>
      <vt:lpstr>Презентация PowerPoint</vt:lpstr>
      <vt:lpstr>Результаты</vt:lpstr>
      <vt:lpstr>Презентация PowerPoint</vt:lpstr>
      <vt:lpstr>Этапы работы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«ИНЖЕНЕРНЫЕ КЛАССЫ В МОСКОВСКИХ ШКОЛАХ»</dc:title>
  <dc:creator>mi</dc:creator>
  <cp:lastModifiedBy>Дмитрий Кузьмин</cp:lastModifiedBy>
  <cp:revision>15</cp:revision>
  <dcterms:created xsi:type="dcterms:W3CDTF">2018-11-11T20:48:29Z</dcterms:created>
  <dcterms:modified xsi:type="dcterms:W3CDTF">2018-11-12T14:13:32Z</dcterms:modified>
</cp:coreProperties>
</file>