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5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5e80b644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5e80b64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5e80b644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5e80b644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5e80b644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5e80b644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5e80b644c_0_3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5e80b644c_0_3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970501" y="1318150"/>
            <a:ext cx="7203000" cy="100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Проект “</a:t>
            </a:r>
            <a:r>
              <a:rPr lang="ru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и реализация генерирующих методов автоматического реферирования текста</a:t>
            </a: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11700" y="31650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Ершов Иван, Максимова Мария, </a:t>
            </a: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Тенчурин Ильдар, </a:t>
            </a: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Терехова Анна, Шлемин Дмитрий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Руководитель Топоркова А. С.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Начальный этап разработки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433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Актуальность темы выбранного проекта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Много различных текстов, отсутствие доступных аналогов для реферирования на русском языке. Интерес больших корпораций к реферированию большого количества текстов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Предметная область проекта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тексты для обработки различного типа – статьи, блоги, книги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Ожидаемый результат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результате должны получить ПО, позволяющее обработать входной текст, выдать краткое содержание и принадлежность по тематике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rgbClr val="FFE5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Система требований, предъявляемых к проекту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ребования к конечному результату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Сохранено основное содержание исходного документа. Тексты распределены по темам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Функции ПО, которые должны вступить в действие после его разработки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E599"/>
                </a:solidFill>
              </a:rPr>
              <a:t> </a:t>
            </a: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Сохранность данных, понятный результат работы системы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77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Управление проектом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0737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Times New Roman"/>
              <a:buChar char="●"/>
            </a:pPr>
            <a:r>
              <a:rPr lang="ru" sz="2000">
                <a:solidFill>
                  <a:srgbClr val="CCCC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Роли участников проекта </a:t>
            </a:r>
            <a:endParaRPr sz="2000">
              <a:solidFill>
                <a:srgbClr val="CCCC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Мария Максимова - лидер,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Анна Терехова - администратор проекта,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Иван Ершов - разработчик,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Дмитрий Шлёмин - разработчик-программист,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Ильдар Тенчурин - разработчик-тестировщик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Times New Roman"/>
              <a:buChar char="●"/>
            </a:pPr>
            <a:r>
              <a:rPr lang="ru" sz="2000">
                <a:solidFill>
                  <a:srgbClr val="CCCC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Планиру</a:t>
            </a:r>
            <a:r>
              <a:rPr lang="ru" sz="2000">
                <a:solidFill>
                  <a:srgbClr val="CCCC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</a:t>
            </a:r>
            <a:r>
              <a:rPr lang="ru" sz="2000">
                <a:solidFill>
                  <a:srgbClr val="CCCC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мые для проведения работы и задачи, которые будут</a:t>
            </a:r>
            <a:r>
              <a:rPr lang="ru" sz="2000">
                <a:solidFill>
                  <a:srgbClr val="CCCC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000">
                <a:solidFill>
                  <a:srgbClr val="CCCC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решены в ходе проведения данных работ</a:t>
            </a:r>
            <a:endParaRPr sz="2000">
              <a:solidFill>
                <a:srgbClr val="CCCC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проанализировать, написать код, протестировать, устранить недочеты, внести в проектную документацию, презентовать </a:t>
            </a:r>
            <a:endParaRPr sz="15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Clr>
                <a:srgbClr val="CCCCCC"/>
              </a:buClr>
              <a:buSzPts val="2000"/>
              <a:buFont typeface="Times New Roman"/>
              <a:buChar char="●"/>
            </a:pPr>
            <a:r>
              <a:rPr lang="ru" sz="2000">
                <a:solidFill>
                  <a:srgbClr val="CCCC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Сроки сдачи этапов</a:t>
            </a:r>
            <a:endParaRPr sz="2000">
              <a:solidFill>
                <a:srgbClr val="CCCC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внимание!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