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5e08000ce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45e08000ce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5e08000ce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5e08000ce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5e08000ce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5e08000ce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45e08000ce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45e08000ce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45e08000ce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45e08000ce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45e08000ce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45e08000ce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5e08000ce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5e08000ce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45e08000ce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45e08000ce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3D Printer on FPGA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6440125" y="3052625"/>
            <a:ext cx="2544900" cy="132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D9D9D9"/>
                </a:solidFill>
              </a:rPr>
              <a:t>Состав команды:</a:t>
            </a:r>
            <a:endParaRPr>
              <a:solidFill>
                <a:srgbClr val="D9D9D9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Балгуданян Ишхан</a:t>
            </a:r>
            <a:endParaRPr sz="14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Зунин Владимир</a:t>
            </a:r>
            <a:endParaRPr sz="14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Попов Андрей </a:t>
            </a:r>
            <a:endParaRPr sz="14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Тарасевич Влад</a:t>
            </a:r>
            <a:endParaRPr sz="14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5487375" y="4286750"/>
            <a:ext cx="3497700" cy="132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CCCCCC"/>
                </a:solidFill>
              </a:rPr>
              <a:t>Руководитель проекта</a:t>
            </a:r>
            <a:r>
              <a:rPr lang="ru">
                <a:solidFill>
                  <a:srgbClr val="CCCCCC"/>
                </a:solidFill>
              </a:rPr>
              <a:t>:</a:t>
            </a:r>
            <a:endParaRPr>
              <a:solidFill>
                <a:srgbClr val="CCCCCC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FFFFFF"/>
                </a:solidFill>
              </a:rPr>
              <a:t>Романов А. Ю.</a:t>
            </a:r>
            <a:endParaRPr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Наша идея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311700" y="1229875"/>
            <a:ext cx="69738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3D Принтер: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реализация электроники на ПЛИС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встроенная конвертация 3D моделей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повышенная скорость обработки данных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доступная цена продукта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5615850" y="895464"/>
            <a:ext cx="3124600" cy="24044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Актуальность и целевая аудитория</a:t>
            </a:r>
            <a:endParaRPr/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студенты технических и инженерных вузов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малые цеха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учебные классы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научно-исследовательские лаборатории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Цели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модификация 3D-принтера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обработка 3D-модели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Дополнительно: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система мониторинга процесса печати: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датчики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камера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удаленный доступ</a:t>
            </a:r>
            <a:endParaRPr/>
          </a:p>
        </p:txBody>
      </p:sp>
      <p:pic>
        <p:nvPicPr>
          <p:cNvPr id="107" name="Google Shape;10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74146" y="409996"/>
            <a:ext cx="4435824" cy="188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Этапы работ</a:t>
            </a:r>
            <a:endParaRPr/>
          </a:p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модификация 3D-принтера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алгоритм получения сечений из STL-файлов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конвертация 3D-моделей в G-code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реализация интерфейса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формирование единой системы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Команда и роли в </a:t>
            </a:r>
            <a:r>
              <a:rPr lang="ru"/>
              <a:t>проекте</a:t>
            </a:r>
            <a:endParaRPr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Балгуданян Ишхан – написание прошивки ПЛИС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Зунин Владимир – тестирование прошивки ПЛИС, реализация взаимодействия экрана и ПЛИС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Попов Андрей – разработка модуля конвертации 3D-модели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Тарасевич Влад – написание прошивки ПЛИС, разработка интерфейса экрана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Необходимые ресурсы</a:t>
            </a:r>
            <a:endParaRPr/>
          </a:p>
        </p:txBody>
      </p:sp>
      <p:sp>
        <p:nvSpPr>
          <p:cNvPr id="125" name="Google Shape;125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ПЛИС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камера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светодиодная подсветка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датчики расстояния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расходные материалы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и прочее</a:t>
            </a:r>
            <a:endParaRPr/>
          </a:p>
        </p:txBody>
      </p:sp>
      <p:pic>
        <p:nvPicPr>
          <p:cNvPr id="126" name="Google Shape;12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3550" y="836625"/>
            <a:ext cx="2699726" cy="269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Конечный результат</a:t>
            </a:r>
            <a:endParaRPr/>
          </a:p>
        </p:txBody>
      </p:sp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исходный код разработанной программы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прототип принтера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MVP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551100" y="1439925"/>
            <a:ext cx="8095800" cy="233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Спасибо за внимание!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