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11" r:id="rId2"/>
    <p:sldId id="318" r:id="rId3"/>
    <p:sldId id="647" r:id="rId4"/>
    <p:sldId id="646" r:id="rId5"/>
    <p:sldId id="645" r:id="rId6"/>
    <p:sldId id="305" r:id="rId7"/>
    <p:sldId id="6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201"/>
    <a:srgbClr val="42AFB6"/>
    <a:srgbClr val="99FFFF"/>
    <a:srgbClr val="D2EDE8"/>
    <a:srgbClr val="89D2D8"/>
    <a:srgbClr val="282F39"/>
    <a:srgbClr val="BF5000"/>
    <a:srgbClr val="FFDE17"/>
    <a:srgbClr val="C7EAE6"/>
    <a:srgbClr val="FC7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46" autoAdjust="0"/>
    <p:restoredTop sz="77210" autoAdjust="0"/>
  </p:normalViewPr>
  <p:slideViewPr>
    <p:cSldViewPr snapToGrid="0">
      <p:cViewPr>
        <p:scale>
          <a:sx n="58" d="100"/>
          <a:sy n="58" d="100"/>
        </p:scale>
        <p:origin x="1090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71C25-33D0-476B-8C21-088C8474EB2F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8C25-79B3-49AF-B537-5A021369B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9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Здравствуйте, меня зовут Подвойская Татьяна, я студентка 3 курса направления ИТСС. И сегодня я хотела бы представить проект «Разработка учебного стенда управления летательным аппаратом», который мы совместно с моими коллегами Погореловой Марией и </a:t>
            </a:r>
            <a:r>
              <a:rPr lang="ru-RU" dirty="0" err="1"/>
              <a:t>Бурдюгом</a:t>
            </a:r>
            <a:r>
              <a:rPr lang="ru-RU" dirty="0"/>
              <a:t> Владимиром планируем реализовать.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98C25-79B3-49AF-B537-5A021369B6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1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 нашего проекта - создать комплекс , состоящий из летательного аппарата, приёмо-передающего модуля, управляющего устройства и программной разработки с виртуальными навигационными приорами для управления летательным аппаратом.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98C25-79B3-49AF-B537-5A021369B6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1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разрабатываемый комплекс будет также входить программируемая платформа NI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MyRIO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Ее нам предоставляет факультет. 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Программная вас будет реализовываться в среде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LabVIEW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доступ к которой у нас есть в учебной лаборатории. 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касается сайдстика, приемо-передающего модуля и квадрокоптера - в процессе реализации проекта планируется осуществлять принятие Технических решений по подбору наиболее подходящих объектов. Однако, в настоящее время спонсирования наш проект не имеет.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98C25-79B3-49AF-B537-5A021369B6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6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C79FD2B2-59DA-46D6-88F2-7EEF68B0CD65}"/>
              </a:ext>
            </a:extLst>
          </p:cNvPr>
          <p:cNvGrpSpPr/>
          <p:nvPr/>
        </p:nvGrpSpPr>
        <p:grpSpPr>
          <a:xfrm>
            <a:off x="0" y="4356100"/>
            <a:ext cx="12192000" cy="2501900"/>
            <a:chOff x="0" y="5204122"/>
            <a:chExt cx="10506757" cy="165387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00D881B-27DD-402F-8F35-4A086A5E6D10}"/>
                </a:ext>
              </a:extLst>
            </p:cNvPr>
            <p:cNvSpPr/>
            <p:nvPr/>
          </p:nvSpPr>
          <p:spPr>
            <a:xfrm>
              <a:off x="6304165" y="5204123"/>
              <a:ext cx="2102127" cy="16538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A15ECA0-E680-4241-9A22-CBD86F30E32A}"/>
                </a:ext>
              </a:extLst>
            </p:cNvPr>
            <p:cNvSpPr/>
            <p:nvPr/>
          </p:nvSpPr>
          <p:spPr>
            <a:xfrm>
              <a:off x="8404630" y="5204123"/>
              <a:ext cx="2102127" cy="165387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A247320-8D09-4204-BFEB-2A6D24B646C4}"/>
                </a:ext>
              </a:extLst>
            </p:cNvPr>
            <p:cNvSpPr/>
            <p:nvPr/>
          </p:nvSpPr>
          <p:spPr>
            <a:xfrm>
              <a:off x="0" y="5204123"/>
              <a:ext cx="2102127" cy="16538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20527D0-90CC-4AAA-BEAC-9243ABCB4A82}"/>
                </a:ext>
              </a:extLst>
            </p:cNvPr>
            <p:cNvSpPr/>
            <p:nvPr/>
          </p:nvSpPr>
          <p:spPr>
            <a:xfrm>
              <a:off x="4203146" y="5204123"/>
              <a:ext cx="2102127" cy="16538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70525DB-8FD8-48D3-A433-7910FD275822}"/>
                </a:ext>
              </a:extLst>
            </p:cNvPr>
            <p:cNvSpPr/>
            <p:nvPr/>
          </p:nvSpPr>
          <p:spPr>
            <a:xfrm>
              <a:off x="2101573" y="5204122"/>
              <a:ext cx="2102127" cy="165387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576F30A-447C-48A1-B84E-D436AF0BEB32}"/>
              </a:ext>
            </a:extLst>
          </p:cNvPr>
          <p:cNvGrpSpPr/>
          <p:nvPr/>
        </p:nvGrpSpPr>
        <p:grpSpPr>
          <a:xfrm>
            <a:off x="10451241" y="4861368"/>
            <a:ext cx="1198660" cy="1198369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D3D92ED4-AEF1-4E41-B93B-FB97F5BC9C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B236241F-E108-4E5A-A67A-2CCD5375A6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5517E576-B23C-4D18-96FF-51733AC25D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A481A547-63C7-452D-B73F-68F1941DB6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47618EEB-8652-412D-BEA3-9841B38770AC}"/>
              </a:ext>
            </a:extLst>
          </p:cNvPr>
          <p:cNvSpPr txBox="1"/>
          <p:nvPr/>
        </p:nvSpPr>
        <p:spPr>
          <a:xfrm>
            <a:off x="10222033" y="6228796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РЕСУРСЫ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ADFDF02-1F76-4104-94A8-215D7D5C2FB7}"/>
              </a:ext>
            </a:extLst>
          </p:cNvPr>
          <p:cNvSpPr txBox="1"/>
          <p:nvPr/>
        </p:nvSpPr>
        <p:spPr>
          <a:xfrm>
            <a:off x="0" y="645515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6600" dirty="0">
                <a:solidFill>
                  <a:schemeClr val="bg1"/>
                </a:solidFill>
              </a:rPr>
              <a:t>Разработка учебного стенда управления летательным аппаратом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96D426E-90F0-4A7F-9FB4-9AFA99319362}"/>
              </a:ext>
            </a:extLst>
          </p:cNvPr>
          <p:cNvGrpSpPr/>
          <p:nvPr/>
        </p:nvGrpSpPr>
        <p:grpSpPr>
          <a:xfrm>
            <a:off x="3193173" y="4834041"/>
            <a:ext cx="959348" cy="1170156"/>
            <a:chOff x="7931851" y="2464731"/>
            <a:chExt cx="1002842" cy="1223210"/>
          </a:xfrm>
        </p:grpSpPr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A1D3055B-21A9-456F-92D5-3AB79D533A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B1C77D41-A04A-4973-BC1B-6EA285FFCA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F4F85FB6-B3F8-486C-8024-5D3465E563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00B9A38B-F932-4E94-8D57-B389F30F3A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C14CA64D-AC43-4DD6-BA6C-65A2B9CAC5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44CA1BB6-1CEA-4F33-932D-12A6CF4DE0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42D3BA46-C851-4EDF-A8D2-45CF7B0CB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2">
              <a:extLst>
                <a:ext uri="{FF2B5EF4-FFF2-40B4-BE49-F238E27FC236}">
                  <a16:creationId xmlns:a16="http://schemas.microsoft.com/office/drawing/2014/main" id="{448384A2-35C8-4E17-958E-9B2221E22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 13">
              <a:extLst>
                <a:ext uri="{FF2B5EF4-FFF2-40B4-BE49-F238E27FC236}">
                  <a16:creationId xmlns:a16="http://schemas.microsoft.com/office/drawing/2014/main" id="{91977A44-EA8B-4B92-A343-98D15D1622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 14">
              <a:extLst>
                <a:ext uri="{FF2B5EF4-FFF2-40B4-BE49-F238E27FC236}">
                  <a16:creationId xmlns:a16="http://schemas.microsoft.com/office/drawing/2014/main" id="{36F2FE51-267D-4BB0-9772-615CBB79CF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 15">
              <a:extLst>
                <a:ext uri="{FF2B5EF4-FFF2-40B4-BE49-F238E27FC236}">
                  <a16:creationId xmlns:a16="http://schemas.microsoft.com/office/drawing/2014/main" id="{86F42967-3FAD-401A-AC4E-9CBB99B6A4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 16">
              <a:extLst>
                <a:ext uri="{FF2B5EF4-FFF2-40B4-BE49-F238E27FC236}">
                  <a16:creationId xmlns:a16="http://schemas.microsoft.com/office/drawing/2014/main" id="{4B9AEB0F-22A7-48A3-8B45-76CF956739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17">
              <a:extLst>
                <a:ext uri="{FF2B5EF4-FFF2-40B4-BE49-F238E27FC236}">
                  <a16:creationId xmlns:a16="http://schemas.microsoft.com/office/drawing/2014/main" id="{A022BEBA-F7A5-4041-AF9C-E1FAC1A2F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18">
              <a:extLst>
                <a:ext uri="{FF2B5EF4-FFF2-40B4-BE49-F238E27FC236}">
                  <a16:creationId xmlns:a16="http://schemas.microsoft.com/office/drawing/2014/main" id="{FC3FE3DB-0F0B-439F-94C1-4CE8F917E4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1AFB2EA8-FF02-49E2-B81D-48F386726DEB}"/>
              </a:ext>
            </a:extLst>
          </p:cNvPr>
          <p:cNvSpPr txBox="1"/>
          <p:nvPr/>
        </p:nvSpPr>
        <p:spPr>
          <a:xfrm>
            <a:off x="282284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ИДЕЯ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48BB0F5-81A2-4967-9C9B-B5A5B4D99C9D}"/>
              </a:ext>
            </a:extLst>
          </p:cNvPr>
          <p:cNvSpPr txBox="1"/>
          <p:nvPr/>
        </p:nvSpPr>
        <p:spPr>
          <a:xfrm>
            <a:off x="5223141" y="6251877"/>
            <a:ext cx="1624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КОМАНДА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F258EBE-B76E-4BF5-A2E3-33EB66F3491D}"/>
              </a:ext>
            </a:extLst>
          </p:cNvPr>
          <p:cNvGrpSpPr/>
          <p:nvPr/>
        </p:nvGrpSpPr>
        <p:grpSpPr>
          <a:xfrm>
            <a:off x="548117" y="4759333"/>
            <a:ext cx="1241562" cy="1307331"/>
            <a:chOff x="5995988" y="2712903"/>
            <a:chExt cx="2457450" cy="2587625"/>
          </a:xfrm>
        </p:grpSpPr>
        <p:sp>
          <p:nvSpPr>
            <p:cNvPr id="110" name="Freeform 6">
              <a:extLst>
                <a:ext uri="{FF2B5EF4-FFF2-40B4-BE49-F238E27FC236}">
                  <a16:creationId xmlns:a16="http://schemas.microsoft.com/office/drawing/2014/main" id="{02F4ED08-223E-4453-9206-406DF35CE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7">
              <a:extLst>
                <a:ext uri="{FF2B5EF4-FFF2-40B4-BE49-F238E27FC236}">
                  <a16:creationId xmlns:a16="http://schemas.microsoft.com/office/drawing/2014/main" id="{EC273AA9-D643-45E9-8CE2-F02FAF17A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8">
              <a:extLst>
                <a:ext uri="{FF2B5EF4-FFF2-40B4-BE49-F238E27FC236}">
                  <a16:creationId xmlns:a16="http://schemas.microsoft.com/office/drawing/2014/main" id="{55E45729-5B77-4027-8364-C56C89640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33A9929D-A268-4BAF-A930-3A0A001F3598}"/>
              </a:ext>
            </a:extLst>
          </p:cNvPr>
          <p:cNvSpPr txBox="1"/>
          <p:nvPr/>
        </p:nvSpPr>
        <p:spPr>
          <a:xfrm>
            <a:off x="7370028" y="6251877"/>
            <a:ext cx="23299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АКТУАЛЬНОСТЬ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AA3E73D-F5A8-405E-A700-1F6AE6841456}"/>
              </a:ext>
            </a:extLst>
          </p:cNvPr>
          <p:cNvSpPr txBox="1"/>
          <p:nvPr/>
        </p:nvSpPr>
        <p:spPr>
          <a:xfrm>
            <a:off x="226726" y="6228796"/>
            <a:ext cx="1951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ЦЕЛЬ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55BBC611-35CB-4ECD-88B4-DF2AC66BA914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</a:t>
            </a:r>
          </a:p>
        </p:txBody>
      </p:sp>
      <p:pic>
        <p:nvPicPr>
          <p:cNvPr id="3" name="Рисунок 2" descr="Пользователи">
            <a:extLst>
              <a:ext uri="{FF2B5EF4-FFF2-40B4-BE49-F238E27FC236}">
                <a16:creationId xmlns:a16="http://schemas.microsoft.com/office/drawing/2014/main" id="{98CCC4CB-D679-4A74-8DD0-1D1535C9E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1913" y="4976388"/>
            <a:ext cx="1141218" cy="1141218"/>
          </a:xfrm>
          <a:prstGeom prst="rect">
            <a:avLst/>
          </a:prstGeom>
        </p:spPr>
      </p:pic>
      <p:pic>
        <p:nvPicPr>
          <p:cNvPr id="5" name="Рисунок 4" descr="Самолет">
            <a:extLst>
              <a:ext uri="{FF2B5EF4-FFF2-40B4-BE49-F238E27FC236}">
                <a16:creationId xmlns:a16="http://schemas.microsoft.com/office/drawing/2014/main" id="{41A749FC-A4BD-4ACD-907E-230A50320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58812" y="4950722"/>
            <a:ext cx="1071928" cy="107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5DDABBE8-7360-452B-B856-38FEBE0D7B6C}"/>
              </a:ext>
            </a:extLst>
          </p:cNvPr>
          <p:cNvSpPr/>
          <p:nvPr/>
        </p:nvSpPr>
        <p:spPr>
          <a:xfrm flipV="1">
            <a:off x="4768075" y="5630577"/>
            <a:ext cx="2739830" cy="300753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353499" y="4141234"/>
            <a:ext cx="3482976" cy="1245495"/>
          </a:xfrm>
          <a:custGeom>
            <a:avLst/>
            <a:gdLst>
              <a:gd name="T0" fmla="*/ 451 w 629"/>
              <a:gd name="T1" fmla="*/ 74 h 225"/>
              <a:gd name="T2" fmla="*/ 466 w 629"/>
              <a:gd name="T3" fmla="*/ 74 h 225"/>
              <a:gd name="T4" fmla="*/ 503 w 629"/>
              <a:gd name="T5" fmla="*/ 64 h 225"/>
              <a:gd name="T6" fmla="*/ 583 w 629"/>
              <a:gd name="T7" fmla="*/ 15 h 225"/>
              <a:gd name="T8" fmla="*/ 600 w 629"/>
              <a:gd name="T9" fmla="*/ 4 h 225"/>
              <a:gd name="T10" fmla="*/ 621 w 629"/>
              <a:gd name="T11" fmla="*/ 9 h 225"/>
              <a:gd name="T12" fmla="*/ 627 w 629"/>
              <a:gd name="T13" fmla="*/ 19 h 225"/>
              <a:gd name="T14" fmla="*/ 626 w 629"/>
              <a:gd name="T15" fmla="*/ 26 h 225"/>
              <a:gd name="T16" fmla="*/ 588 w 629"/>
              <a:gd name="T17" fmla="*/ 67 h 225"/>
              <a:gd name="T18" fmla="*/ 547 w 629"/>
              <a:gd name="T19" fmla="*/ 105 h 225"/>
              <a:gd name="T20" fmla="*/ 516 w 629"/>
              <a:gd name="T21" fmla="*/ 135 h 225"/>
              <a:gd name="T22" fmla="*/ 497 w 629"/>
              <a:gd name="T23" fmla="*/ 148 h 225"/>
              <a:gd name="T24" fmla="*/ 447 w 629"/>
              <a:gd name="T25" fmla="*/ 179 h 225"/>
              <a:gd name="T26" fmla="*/ 393 w 629"/>
              <a:gd name="T27" fmla="*/ 219 h 225"/>
              <a:gd name="T28" fmla="*/ 371 w 629"/>
              <a:gd name="T29" fmla="*/ 223 h 225"/>
              <a:gd name="T30" fmla="*/ 329 w 629"/>
              <a:gd name="T31" fmla="*/ 212 h 225"/>
              <a:gd name="T32" fmla="*/ 285 w 629"/>
              <a:gd name="T33" fmla="*/ 201 h 225"/>
              <a:gd name="T34" fmla="*/ 225 w 629"/>
              <a:gd name="T35" fmla="*/ 189 h 225"/>
              <a:gd name="T36" fmla="*/ 186 w 629"/>
              <a:gd name="T37" fmla="*/ 181 h 225"/>
              <a:gd name="T38" fmla="*/ 169 w 629"/>
              <a:gd name="T39" fmla="*/ 180 h 225"/>
              <a:gd name="T40" fmla="*/ 121 w 629"/>
              <a:gd name="T41" fmla="*/ 170 h 225"/>
              <a:gd name="T42" fmla="*/ 66 w 629"/>
              <a:gd name="T43" fmla="*/ 157 h 225"/>
              <a:gd name="T44" fmla="*/ 23 w 629"/>
              <a:gd name="T45" fmla="*/ 149 h 225"/>
              <a:gd name="T46" fmla="*/ 9 w 629"/>
              <a:gd name="T47" fmla="*/ 145 h 225"/>
              <a:gd name="T48" fmla="*/ 4 w 629"/>
              <a:gd name="T49" fmla="*/ 140 h 225"/>
              <a:gd name="T50" fmla="*/ 3 w 629"/>
              <a:gd name="T51" fmla="*/ 94 h 225"/>
              <a:gd name="T52" fmla="*/ 21 w 629"/>
              <a:gd name="T53" fmla="*/ 29 h 225"/>
              <a:gd name="T54" fmla="*/ 39 w 629"/>
              <a:gd name="T55" fmla="*/ 4 h 225"/>
              <a:gd name="T56" fmla="*/ 45 w 629"/>
              <a:gd name="T57" fmla="*/ 2 h 225"/>
              <a:gd name="T58" fmla="*/ 106 w 629"/>
              <a:gd name="T59" fmla="*/ 21 h 225"/>
              <a:gd name="T60" fmla="*/ 125 w 629"/>
              <a:gd name="T61" fmla="*/ 27 h 225"/>
              <a:gd name="T62" fmla="*/ 135 w 629"/>
              <a:gd name="T63" fmla="*/ 27 h 225"/>
              <a:gd name="T64" fmla="*/ 175 w 629"/>
              <a:gd name="T65" fmla="*/ 17 h 225"/>
              <a:gd name="T66" fmla="*/ 231 w 629"/>
              <a:gd name="T67" fmla="*/ 11 h 225"/>
              <a:gd name="T68" fmla="*/ 274 w 629"/>
              <a:gd name="T69" fmla="*/ 24 h 225"/>
              <a:gd name="T70" fmla="*/ 329 w 629"/>
              <a:gd name="T71" fmla="*/ 52 h 225"/>
              <a:gd name="T72" fmla="*/ 356 w 629"/>
              <a:gd name="T73" fmla="*/ 57 h 225"/>
              <a:gd name="T74" fmla="*/ 417 w 629"/>
              <a:gd name="T75" fmla="*/ 71 h 225"/>
              <a:gd name="T76" fmla="*/ 433 w 629"/>
              <a:gd name="T77" fmla="*/ 87 h 225"/>
              <a:gd name="T78" fmla="*/ 422 w 629"/>
              <a:gd name="T79" fmla="*/ 112 h 225"/>
              <a:gd name="T80" fmla="*/ 386 w 629"/>
              <a:gd name="T81" fmla="*/ 113 h 225"/>
              <a:gd name="T82" fmla="*/ 309 w 629"/>
              <a:gd name="T83" fmla="*/ 113 h 225"/>
              <a:gd name="T84" fmla="*/ 279 w 629"/>
              <a:gd name="T85" fmla="*/ 120 h 225"/>
              <a:gd name="T86" fmla="*/ 272 w 629"/>
              <a:gd name="T87" fmla="*/ 134 h 225"/>
              <a:gd name="T88" fmla="*/ 285 w 629"/>
              <a:gd name="T89" fmla="*/ 141 h 225"/>
              <a:gd name="T90" fmla="*/ 296 w 629"/>
              <a:gd name="T91" fmla="*/ 137 h 225"/>
              <a:gd name="T92" fmla="*/ 366 w 629"/>
              <a:gd name="T93" fmla="*/ 134 h 225"/>
              <a:gd name="T94" fmla="*/ 409 w 629"/>
              <a:gd name="T95" fmla="*/ 136 h 225"/>
              <a:gd name="T96" fmla="*/ 437 w 629"/>
              <a:gd name="T97" fmla="*/ 130 h 225"/>
              <a:gd name="T98" fmla="*/ 453 w 629"/>
              <a:gd name="T99" fmla="*/ 77 h 225"/>
              <a:gd name="T100" fmla="*/ 451 w 629"/>
              <a:gd name="T101" fmla="*/ 7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29" h="225">
                <a:moveTo>
                  <a:pt x="451" y="74"/>
                </a:moveTo>
                <a:cubicBezTo>
                  <a:pt x="457" y="74"/>
                  <a:pt x="462" y="74"/>
                  <a:pt x="466" y="74"/>
                </a:cubicBezTo>
                <a:cubicBezTo>
                  <a:pt x="480" y="73"/>
                  <a:pt x="491" y="68"/>
                  <a:pt x="503" y="64"/>
                </a:cubicBezTo>
                <a:cubicBezTo>
                  <a:pt x="533" y="52"/>
                  <a:pt x="557" y="33"/>
                  <a:pt x="583" y="15"/>
                </a:cubicBezTo>
                <a:cubicBezTo>
                  <a:pt x="589" y="11"/>
                  <a:pt x="594" y="7"/>
                  <a:pt x="600" y="4"/>
                </a:cubicBezTo>
                <a:cubicBezTo>
                  <a:pt x="608" y="0"/>
                  <a:pt x="615" y="2"/>
                  <a:pt x="621" y="9"/>
                </a:cubicBezTo>
                <a:cubicBezTo>
                  <a:pt x="623" y="12"/>
                  <a:pt x="625" y="16"/>
                  <a:pt x="627" y="19"/>
                </a:cubicBezTo>
                <a:cubicBezTo>
                  <a:pt x="629" y="22"/>
                  <a:pt x="628" y="24"/>
                  <a:pt x="626" y="26"/>
                </a:cubicBezTo>
                <a:cubicBezTo>
                  <a:pt x="613" y="40"/>
                  <a:pt x="601" y="54"/>
                  <a:pt x="588" y="67"/>
                </a:cubicBezTo>
                <a:cubicBezTo>
                  <a:pt x="575" y="80"/>
                  <a:pt x="560" y="92"/>
                  <a:pt x="547" y="105"/>
                </a:cubicBezTo>
                <a:cubicBezTo>
                  <a:pt x="536" y="115"/>
                  <a:pt x="527" y="126"/>
                  <a:pt x="516" y="135"/>
                </a:cubicBezTo>
                <a:cubicBezTo>
                  <a:pt x="511" y="140"/>
                  <a:pt x="503" y="144"/>
                  <a:pt x="497" y="148"/>
                </a:cubicBezTo>
                <a:cubicBezTo>
                  <a:pt x="480" y="158"/>
                  <a:pt x="464" y="169"/>
                  <a:pt x="447" y="179"/>
                </a:cubicBezTo>
                <a:cubicBezTo>
                  <a:pt x="427" y="190"/>
                  <a:pt x="411" y="205"/>
                  <a:pt x="393" y="219"/>
                </a:cubicBezTo>
                <a:cubicBezTo>
                  <a:pt x="386" y="225"/>
                  <a:pt x="379" y="225"/>
                  <a:pt x="371" y="223"/>
                </a:cubicBezTo>
                <a:cubicBezTo>
                  <a:pt x="357" y="219"/>
                  <a:pt x="343" y="216"/>
                  <a:pt x="329" y="212"/>
                </a:cubicBezTo>
                <a:cubicBezTo>
                  <a:pt x="314" y="208"/>
                  <a:pt x="300" y="205"/>
                  <a:pt x="285" y="201"/>
                </a:cubicBezTo>
                <a:cubicBezTo>
                  <a:pt x="265" y="197"/>
                  <a:pt x="245" y="193"/>
                  <a:pt x="225" y="189"/>
                </a:cubicBezTo>
                <a:cubicBezTo>
                  <a:pt x="212" y="186"/>
                  <a:pt x="199" y="183"/>
                  <a:pt x="186" y="181"/>
                </a:cubicBezTo>
                <a:cubicBezTo>
                  <a:pt x="180" y="180"/>
                  <a:pt x="174" y="180"/>
                  <a:pt x="169" y="180"/>
                </a:cubicBezTo>
                <a:cubicBezTo>
                  <a:pt x="152" y="180"/>
                  <a:pt x="137" y="175"/>
                  <a:pt x="121" y="170"/>
                </a:cubicBezTo>
                <a:cubicBezTo>
                  <a:pt x="103" y="165"/>
                  <a:pt x="85" y="161"/>
                  <a:pt x="66" y="157"/>
                </a:cubicBezTo>
                <a:cubicBezTo>
                  <a:pt x="52" y="154"/>
                  <a:pt x="38" y="152"/>
                  <a:pt x="23" y="149"/>
                </a:cubicBezTo>
                <a:cubicBezTo>
                  <a:pt x="18" y="148"/>
                  <a:pt x="13" y="147"/>
                  <a:pt x="9" y="145"/>
                </a:cubicBezTo>
                <a:cubicBezTo>
                  <a:pt x="7" y="144"/>
                  <a:pt x="5" y="142"/>
                  <a:pt x="4" y="140"/>
                </a:cubicBezTo>
                <a:cubicBezTo>
                  <a:pt x="0" y="125"/>
                  <a:pt x="1" y="109"/>
                  <a:pt x="3" y="94"/>
                </a:cubicBezTo>
                <a:cubicBezTo>
                  <a:pt x="6" y="72"/>
                  <a:pt x="12" y="50"/>
                  <a:pt x="21" y="29"/>
                </a:cubicBezTo>
                <a:cubicBezTo>
                  <a:pt x="26" y="20"/>
                  <a:pt x="30" y="10"/>
                  <a:pt x="39" y="4"/>
                </a:cubicBezTo>
                <a:cubicBezTo>
                  <a:pt x="40" y="3"/>
                  <a:pt x="43" y="2"/>
                  <a:pt x="45" y="2"/>
                </a:cubicBezTo>
                <a:cubicBezTo>
                  <a:pt x="66" y="8"/>
                  <a:pt x="86" y="15"/>
                  <a:pt x="106" y="21"/>
                </a:cubicBezTo>
                <a:cubicBezTo>
                  <a:pt x="113" y="23"/>
                  <a:pt x="119" y="25"/>
                  <a:pt x="125" y="27"/>
                </a:cubicBezTo>
                <a:cubicBezTo>
                  <a:pt x="129" y="28"/>
                  <a:pt x="132" y="28"/>
                  <a:pt x="135" y="27"/>
                </a:cubicBezTo>
                <a:cubicBezTo>
                  <a:pt x="149" y="24"/>
                  <a:pt x="162" y="20"/>
                  <a:pt x="175" y="17"/>
                </a:cubicBezTo>
                <a:cubicBezTo>
                  <a:pt x="193" y="13"/>
                  <a:pt x="212" y="9"/>
                  <a:pt x="231" y="11"/>
                </a:cubicBezTo>
                <a:cubicBezTo>
                  <a:pt x="246" y="13"/>
                  <a:pt x="261" y="17"/>
                  <a:pt x="274" y="24"/>
                </a:cubicBezTo>
                <a:cubicBezTo>
                  <a:pt x="293" y="33"/>
                  <a:pt x="311" y="42"/>
                  <a:pt x="329" y="52"/>
                </a:cubicBezTo>
                <a:cubicBezTo>
                  <a:pt x="337" y="56"/>
                  <a:pt x="347" y="56"/>
                  <a:pt x="356" y="57"/>
                </a:cubicBezTo>
                <a:cubicBezTo>
                  <a:pt x="377" y="60"/>
                  <a:pt x="398" y="62"/>
                  <a:pt x="417" y="71"/>
                </a:cubicBezTo>
                <a:cubicBezTo>
                  <a:pt x="425" y="74"/>
                  <a:pt x="428" y="81"/>
                  <a:pt x="433" y="87"/>
                </a:cubicBezTo>
                <a:cubicBezTo>
                  <a:pt x="440" y="96"/>
                  <a:pt x="435" y="111"/>
                  <a:pt x="422" y="112"/>
                </a:cubicBezTo>
                <a:cubicBezTo>
                  <a:pt x="410" y="113"/>
                  <a:pt x="398" y="114"/>
                  <a:pt x="386" y="113"/>
                </a:cubicBezTo>
                <a:cubicBezTo>
                  <a:pt x="360" y="111"/>
                  <a:pt x="334" y="109"/>
                  <a:pt x="309" y="113"/>
                </a:cubicBezTo>
                <a:cubicBezTo>
                  <a:pt x="299" y="114"/>
                  <a:pt x="289" y="117"/>
                  <a:pt x="279" y="120"/>
                </a:cubicBezTo>
                <a:cubicBezTo>
                  <a:pt x="273" y="122"/>
                  <a:pt x="270" y="128"/>
                  <a:pt x="272" y="134"/>
                </a:cubicBezTo>
                <a:cubicBezTo>
                  <a:pt x="274" y="139"/>
                  <a:pt x="279" y="142"/>
                  <a:pt x="285" y="141"/>
                </a:cubicBezTo>
                <a:cubicBezTo>
                  <a:pt x="289" y="140"/>
                  <a:pt x="292" y="138"/>
                  <a:pt x="296" y="137"/>
                </a:cubicBezTo>
                <a:cubicBezTo>
                  <a:pt x="319" y="131"/>
                  <a:pt x="343" y="132"/>
                  <a:pt x="366" y="134"/>
                </a:cubicBezTo>
                <a:cubicBezTo>
                  <a:pt x="381" y="135"/>
                  <a:pt x="395" y="136"/>
                  <a:pt x="409" y="136"/>
                </a:cubicBezTo>
                <a:cubicBezTo>
                  <a:pt x="418" y="136"/>
                  <a:pt x="428" y="134"/>
                  <a:pt x="437" y="130"/>
                </a:cubicBezTo>
                <a:cubicBezTo>
                  <a:pt x="454" y="122"/>
                  <a:pt x="465" y="96"/>
                  <a:pt x="453" y="77"/>
                </a:cubicBezTo>
                <a:cubicBezTo>
                  <a:pt x="452" y="76"/>
                  <a:pt x="452" y="76"/>
                  <a:pt x="451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482094" y="298728"/>
            <a:ext cx="5497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6000" b="1" dirty="0">
                <a:solidFill>
                  <a:srgbClr val="053648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Концепция</a:t>
            </a:r>
            <a:endParaRPr lang="en-GB" sz="6000" b="1" dirty="0">
              <a:solidFill>
                <a:srgbClr val="053648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327ECD0-E1B0-4737-8A11-DA4355BE380C}"/>
              </a:ext>
            </a:extLst>
          </p:cNvPr>
          <p:cNvSpPr/>
          <p:nvPr/>
        </p:nvSpPr>
        <p:spPr>
          <a:xfrm>
            <a:off x="2895035" y="1483358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445E318-5EBB-456A-AB1D-82C950818623}"/>
              </a:ext>
            </a:extLst>
          </p:cNvPr>
          <p:cNvSpPr/>
          <p:nvPr/>
        </p:nvSpPr>
        <p:spPr>
          <a:xfrm>
            <a:off x="2895035" y="5781339"/>
            <a:ext cx="506366" cy="506366"/>
          </a:xfrm>
          <a:prstGeom prst="ellipse">
            <a:avLst/>
          </a:prstGeom>
          <a:solidFill>
            <a:srgbClr val="FA0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C67BB8D-4F08-4687-95FD-F1D81ABCF35D}"/>
              </a:ext>
            </a:extLst>
          </p:cNvPr>
          <p:cNvSpPr/>
          <p:nvPr/>
        </p:nvSpPr>
        <p:spPr>
          <a:xfrm>
            <a:off x="8911880" y="1474776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0944E66-AC4C-4425-AB68-2D7ACD83CD9A}"/>
              </a:ext>
            </a:extLst>
          </p:cNvPr>
          <p:cNvSpPr/>
          <p:nvPr/>
        </p:nvSpPr>
        <p:spPr>
          <a:xfrm>
            <a:off x="8911880" y="5781339"/>
            <a:ext cx="506366" cy="5063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4</a:t>
            </a:r>
            <a:endParaRPr lang="en-US" b="1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3187278-174E-40F9-9099-8E759C168EB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GB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02CB4B-B823-4C7E-9F9D-A61A56503478}"/>
              </a:ext>
            </a:extLst>
          </p:cNvPr>
          <p:cNvSpPr txBox="1"/>
          <p:nvPr/>
        </p:nvSpPr>
        <p:spPr>
          <a:xfrm>
            <a:off x="418862" y="1186353"/>
            <a:ext cx="2339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53648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Программный комплекс с виртуальными приборами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53648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943EBE-9CFC-47F9-A499-D13521C0C3F7}"/>
              </a:ext>
            </a:extLst>
          </p:cNvPr>
          <p:cNvSpPr txBox="1"/>
          <p:nvPr/>
        </p:nvSpPr>
        <p:spPr>
          <a:xfrm>
            <a:off x="469006" y="5649493"/>
            <a:ext cx="242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53648"/>
                </a:solidFill>
                <a:effectLst/>
                <a:uLnTx/>
                <a:uFillTx/>
                <a:latin typeface="Open Sans" panose="020B0606030504020204" pitchFamily="34" charset="0"/>
              </a:rPr>
              <a:t>Приемо-передающий модуль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53648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BFC602-C7B1-4E83-8D7C-7364226C8974}"/>
              </a:ext>
            </a:extLst>
          </p:cNvPr>
          <p:cNvSpPr txBox="1"/>
          <p:nvPr/>
        </p:nvSpPr>
        <p:spPr>
          <a:xfrm>
            <a:off x="9614523" y="1309318"/>
            <a:ext cx="1639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rgbClr val="053648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Летательный аппарат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53648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7B962A-6CE9-4CB9-851D-C219C5D5CA74}"/>
              </a:ext>
            </a:extLst>
          </p:cNvPr>
          <p:cNvSpPr txBox="1"/>
          <p:nvPr/>
        </p:nvSpPr>
        <p:spPr>
          <a:xfrm>
            <a:off x="9657516" y="3998261"/>
            <a:ext cx="1854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53648"/>
                </a:solidFill>
                <a:effectLst/>
                <a:uLnTx/>
                <a:uFillTx/>
                <a:latin typeface="Open Sans" panose="020B0606030504020204" pitchFamily="34" charset="0"/>
              </a:rPr>
              <a:t>Управляющее устройство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53648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278E6A-4177-48DB-AF50-913252F157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256" b="11365"/>
          <a:stretch/>
        </p:blipFill>
        <p:spPr>
          <a:xfrm>
            <a:off x="8285500" y="2197987"/>
            <a:ext cx="3482976" cy="1542547"/>
          </a:xfrm>
          <a:prstGeom prst="rect">
            <a:avLst/>
          </a:prstGeom>
        </p:spPr>
      </p:pic>
      <p:pic>
        <p:nvPicPr>
          <p:cNvPr id="44" name="Рисунок 43" descr="Изображение выглядит как внутренний, небо, черный, сиди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B31A6842-E39A-42B4-B203-4E80AAEA0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440" y="4690279"/>
            <a:ext cx="1998714" cy="1990861"/>
          </a:xfrm>
          <a:prstGeom prst="rect">
            <a:avLst/>
          </a:prstGeom>
        </p:spPr>
      </p:pic>
      <p:grpSp>
        <p:nvGrpSpPr>
          <p:cNvPr id="45" name="Group 35">
            <a:extLst>
              <a:ext uri="{FF2B5EF4-FFF2-40B4-BE49-F238E27FC236}">
                <a16:creationId xmlns:a16="http://schemas.microsoft.com/office/drawing/2014/main" id="{16BD7434-C9AA-4667-92FB-95BA5EDE972A}"/>
              </a:ext>
            </a:extLst>
          </p:cNvPr>
          <p:cNvGrpSpPr/>
          <p:nvPr/>
        </p:nvGrpSpPr>
        <p:grpSpPr>
          <a:xfrm>
            <a:off x="5090646" y="1588452"/>
            <a:ext cx="2131989" cy="2600480"/>
            <a:chOff x="7549436" y="-3035119"/>
            <a:chExt cx="1474296" cy="1798263"/>
          </a:xfrm>
          <a:solidFill>
            <a:srgbClr val="42AFB6"/>
          </a:solidFill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7584AE8D-4971-423F-950C-CE233C3634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222" y="-2761530"/>
              <a:ext cx="917325" cy="1524674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A21663CB-952D-4F98-9582-FBB2FE7ACC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3578" y="-2329808"/>
              <a:ext cx="65073" cy="110555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1860468A-42DB-4027-8BE1-4393EFBD78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5765" y="-2182168"/>
              <a:ext cx="235803" cy="378545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A30A61BE-ECB4-4B12-A1B4-AA57FAADFC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0842" y="-2203160"/>
              <a:ext cx="105657" cy="130847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05B9BBAF-79BC-4331-9DE6-9148F9DE1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2653076"/>
              <a:ext cx="381344" cy="41563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2EA5BEF5-BB09-46DF-B461-E643B35F4A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3035119"/>
              <a:ext cx="58776" cy="223908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B0530C41-79BB-45EC-BA69-2676C00198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293" y="-2944156"/>
              <a:ext cx="149039" cy="207115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3BCACFBB-CBCD-4917-A58D-6A8BC030EE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052722"/>
              <a:ext cx="209214" cy="146940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1BC90DA8-AEE0-4F32-8417-AFCF22157D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682464"/>
              <a:ext cx="209214" cy="145540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7A1DC5F7-55C2-429F-B531-EBEEFCE8EC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9824" y="-2322811"/>
              <a:ext cx="223908" cy="59476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19A57F62-C33B-412A-896D-7D926D5E27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9436" y="-2322811"/>
              <a:ext cx="222509" cy="59476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2DD69F99-D9DF-479D-B5E4-079FA1A2E1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682464"/>
              <a:ext cx="209214" cy="145540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17">
              <a:extLst>
                <a:ext uri="{FF2B5EF4-FFF2-40B4-BE49-F238E27FC236}">
                  <a16:creationId xmlns:a16="http://schemas.microsoft.com/office/drawing/2014/main" id="{F8F88368-AD09-4E15-A1E2-8461BBAC7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052722"/>
              <a:ext cx="209214" cy="146940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id="{9E7B7F1C-B747-4105-AE6C-5B8AB7AFAE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24837" y="-2944156"/>
              <a:ext cx="149039" cy="207115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71" name="Рисунок 70" descr="Изображение выглядит как карт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7DE4AE8B-5087-4A88-9E01-72D3C9CC8D0D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13" r="19183"/>
          <a:stretch/>
        </p:blipFill>
        <p:spPr>
          <a:xfrm>
            <a:off x="469006" y="2082862"/>
            <a:ext cx="3225315" cy="3370223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7ADD9499-A012-4DFC-AC75-E505AA4319F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060" t="19221"/>
          <a:stretch/>
        </p:blipFill>
        <p:spPr>
          <a:xfrm>
            <a:off x="469006" y="2074281"/>
            <a:ext cx="1041723" cy="27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3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7A4259-4E89-433B-9BD0-0D78FB9069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"/>
          <a:stretch/>
        </p:blipFill>
        <p:spPr>
          <a:xfrm flipH="1">
            <a:off x="24533" y="0"/>
            <a:ext cx="6865647" cy="6858000"/>
          </a:xfrm>
          <a:prstGeom prst="rect">
            <a:avLst/>
          </a:prstGeom>
        </p:spPr>
      </p:pic>
      <p:grpSp>
        <p:nvGrpSpPr>
          <p:cNvPr id="241" name="Group 240">
            <a:extLst>
              <a:ext uri="{FF2B5EF4-FFF2-40B4-BE49-F238E27FC236}">
                <a16:creationId xmlns:a16="http://schemas.microsoft.com/office/drawing/2014/main" id="{EC605822-8054-41E3-83F4-44BBFF876134}"/>
              </a:ext>
            </a:extLst>
          </p:cNvPr>
          <p:cNvGrpSpPr/>
          <p:nvPr/>
        </p:nvGrpSpPr>
        <p:grpSpPr>
          <a:xfrm>
            <a:off x="9987637" y="1522659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42" name="Freeform 6">
              <a:extLst>
                <a:ext uri="{FF2B5EF4-FFF2-40B4-BE49-F238E27FC236}">
                  <a16:creationId xmlns:a16="http://schemas.microsoft.com/office/drawing/2014/main" id="{3CD091AD-12C0-452A-AAA9-BB34C7F6B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 7">
              <a:extLst>
                <a:ext uri="{FF2B5EF4-FFF2-40B4-BE49-F238E27FC236}">
                  <a16:creationId xmlns:a16="http://schemas.microsoft.com/office/drawing/2014/main" id="{9E565781-AED7-4F88-80EE-1905677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Line 9">
              <a:extLst>
                <a:ext uri="{FF2B5EF4-FFF2-40B4-BE49-F238E27FC236}">
                  <a16:creationId xmlns:a16="http://schemas.microsoft.com/office/drawing/2014/main" id="{2B2B7232-8DEB-4550-A3F6-A11429E3D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Line 10">
              <a:extLst>
                <a:ext uri="{FF2B5EF4-FFF2-40B4-BE49-F238E27FC236}">
                  <a16:creationId xmlns:a16="http://schemas.microsoft.com/office/drawing/2014/main" id="{240AA8B4-9ACF-4E6F-B8EA-74338B157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 11">
              <a:extLst>
                <a:ext uri="{FF2B5EF4-FFF2-40B4-BE49-F238E27FC236}">
                  <a16:creationId xmlns:a16="http://schemas.microsoft.com/office/drawing/2014/main" id="{F2519281-DE52-4F11-8A41-461384360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2E952D9-176F-4DBF-908A-C72739DAD3AF}"/>
              </a:ext>
            </a:extLst>
          </p:cNvPr>
          <p:cNvGrpSpPr/>
          <p:nvPr/>
        </p:nvGrpSpPr>
        <p:grpSpPr>
          <a:xfrm>
            <a:off x="8479096" y="1517545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54" name="Freeform 6">
              <a:extLst>
                <a:ext uri="{FF2B5EF4-FFF2-40B4-BE49-F238E27FC236}">
                  <a16:creationId xmlns:a16="http://schemas.microsoft.com/office/drawing/2014/main" id="{3C42EF1D-D20B-4CA9-A88A-3BEFC1CC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 7">
              <a:extLst>
                <a:ext uri="{FF2B5EF4-FFF2-40B4-BE49-F238E27FC236}">
                  <a16:creationId xmlns:a16="http://schemas.microsoft.com/office/drawing/2014/main" id="{FE88189E-3AEE-4A50-9554-E86D97FB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Line 9">
              <a:extLst>
                <a:ext uri="{FF2B5EF4-FFF2-40B4-BE49-F238E27FC236}">
                  <a16:creationId xmlns:a16="http://schemas.microsoft.com/office/drawing/2014/main" id="{B88E865E-D8DE-4155-92B1-43354F888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Line 10">
              <a:extLst>
                <a:ext uri="{FF2B5EF4-FFF2-40B4-BE49-F238E27FC236}">
                  <a16:creationId xmlns:a16="http://schemas.microsoft.com/office/drawing/2014/main" id="{1B846A99-FC93-446F-AFF2-A097FF4EA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 11">
              <a:extLst>
                <a:ext uri="{FF2B5EF4-FFF2-40B4-BE49-F238E27FC236}">
                  <a16:creationId xmlns:a16="http://schemas.microsoft.com/office/drawing/2014/main" id="{5D6B79C2-DF98-472F-84C1-32A4D47B5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28652B8A-90D5-4D71-81A0-DDE44D9A930F}"/>
              </a:ext>
            </a:extLst>
          </p:cNvPr>
          <p:cNvGrpSpPr/>
          <p:nvPr/>
        </p:nvGrpSpPr>
        <p:grpSpPr>
          <a:xfrm>
            <a:off x="7730276" y="1891562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60" name="Freeform 6">
              <a:extLst>
                <a:ext uri="{FF2B5EF4-FFF2-40B4-BE49-F238E27FC236}">
                  <a16:creationId xmlns:a16="http://schemas.microsoft.com/office/drawing/2014/main" id="{0C18C8B1-3E87-4CD5-8B81-1CBC7D074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Freeform 7">
              <a:extLst>
                <a:ext uri="{FF2B5EF4-FFF2-40B4-BE49-F238E27FC236}">
                  <a16:creationId xmlns:a16="http://schemas.microsoft.com/office/drawing/2014/main" id="{00229CD7-8B0C-4EEF-B644-B7CA04C4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Line 9">
              <a:extLst>
                <a:ext uri="{FF2B5EF4-FFF2-40B4-BE49-F238E27FC236}">
                  <a16:creationId xmlns:a16="http://schemas.microsoft.com/office/drawing/2014/main" id="{3ECE9852-03FC-4910-8973-18E878A2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Line 10">
              <a:extLst>
                <a:ext uri="{FF2B5EF4-FFF2-40B4-BE49-F238E27FC236}">
                  <a16:creationId xmlns:a16="http://schemas.microsoft.com/office/drawing/2014/main" id="{84692EE3-721C-41F0-8CB5-764107773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 11">
              <a:extLst>
                <a:ext uri="{FF2B5EF4-FFF2-40B4-BE49-F238E27FC236}">
                  <a16:creationId xmlns:a16="http://schemas.microsoft.com/office/drawing/2014/main" id="{C708FA77-E450-45EE-8376-16C12956A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669E9103-3ACE-4877-B99B-44A6DE8709AC}"/>
              </a:ext>
            </a:extLst>
          </p:cNvPr>
          <p:cNvGrpSpPr/>
          <p:nvPr/>
        </p:nvGrpSpPr>
        <p:grpSpPr>
          <a:xfrm>
            <a:off x="6989414" y="3506235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72" name="Freeform 6">
              <a:extLst>
                <a:ext uri="{FF2B5EF4-FFF2-40B4-BE49-F238E27FC236}">
                  <a16:creationId xmlns:a16="http://schemas.microsoft.com/office/drawing/2014/main" id="{5DDCBEFF-B58D-48B2-8002-552324FFD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 7">
              <a:extLst>
                <a:ext uri="{FF2B5EF4-FFF2-40B4-BE49-F238E27FC236}">
                  <a16:creationId xmlns:a16="http://schemas.microsoft.com/office/drawing/2014/main" id="{8BEF0513-6AC9-43A4-A2A0-63C19EEDA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Line 9">
              <a:extLst>
                <a:ext uri="{FF2B5EF4-FFF2-40B4-BE49-F238E27FC236}">
                  <a16:creationId xmlns:a16="http://schemas.microsoft.com/office/drawing/2014/main" id="{BA6A2360-B5CF-4F65-999B-A65D24AAF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5" name="Line 10">
              <a:extLst>
                <a:ext uri="{FF2B5EF4-FFF2-40B4-BE49-F238E27FC236}">
                  <a16:creationId xmlns:a16="http://schemas.microsoft.com/office/drawing/2014/main" id="{A2D73730-67AA-45EE-A82C-E344697B4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6" name="Freeform 11">
              <a:extLst>
                <a:ext uri="{FF2B5EF4-FFF2-40B4-BE49-F238E27FC236}">
                  <a16:creationId xmlns:a16="http://schemas.microsoft.com/office/drawing/2014/main" id="{A662CA63-14F6-4B6A-8327-4A230D7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B6F11EAF-442D-466B-B20B-F05D2FA21020}"/>
              </a:ext>
            </a:extLst>
          </p:cNvPr>
          <p:cNvGrpSpPr/>
          <p:nvPr/>
        </p:nvGrpSpPr>
        <p:grpSpPr>
          <a:xfrm>
            <a:off x="7169466" y="4455003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78" name="Freeform 6">
              <a:extLst>
                <a:ext uri="{FF2B5EF4-FFF2-40B4-BE49-F238E27FC236}">
                  <a16:creationId xmlns:a16="http://schemas.microsoft.com/office/drawing/2014/main" id="{6D11FE58-0625-4F90-9B56-796CC252E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9" name="Freeform 7">
              <a:extLst>
                <a:ext uri="{FF2B5EF4-FFF2-40B4-BE49-F238E27FC236}">
                  <a16:creationId xmlns:a16="http://schemas.microsoft.com/office/drawing/2014/main" id="{9411714A-4A8F-4F39-8F47-BEE1DBF5A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0" name="Line 9">
              <a:extLst>
                <a:ext uri="{FF2B5EF4-FFF2-40B4-BE49-F238E27FC236}">
                  <a16:creationId xmlns:a16="http://schemas.microsoft.com/office/drawing/2014/main" id="{DA959FAF-645A-4E53-B509-249DED222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1" name="Line 10">
              <a:extLst>
                <a:ext uri="{FF2B5EF4-FFF2-40B4-BE49-F238E27FC236}">
                  <a16:creationId xmlns:a16="http://schemas.microsoft.com/office/drawing/2014/main" id="{27C50D6C-9BF5-43CA-900E-1AFA1630C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2" name="Freeform 11">
              <a:extLst>
                <a:ext uri="{FF2B5EF4-FFF2-40B4-BE49-F238E27FC236}">
                  <a16:creationId xmlns:a16="http://schemas.microsoft.com/office/drawing/2014/main" id="{E80A7B7D-76EC-4909-B413-006BAD779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EA9DBDB7-C164-44D9-8524-E2ED671C8807}"/>
              </a:ext>
            </a:extLst>
          </p:cNvPr>
          <p:cNvGrpSpPr/>
          <p:nvPr/>
        </p:nvGrpSpPr>
        <p:grpSpPr>
          <a:xfrm>
            <a:off x="7673631" y="5055583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84" name="Freeform 6">
              <a:extLst>
                <a:ext uri="{FF2B5EF4-FFF2-40B4-BE49-F238E27FC236}">
                  <a16:creationId xmlns:a16="http://schemas.microsoft.com/office/drawing/2014/main" id="{3C986B72-9DD5-48E2-A089-057A1B1F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Freeform 7">
              <a:extLst>
                <a:ext uri="{FF2B5EF4-FFF2-40B4-BE49-F238E27FC236}">
                  <a16:creationId xmlns:a16="http://schemas.microsoft.com/office/drawing/2014/main" id="{53BAFDB1-85E6-46F8-8601-624FDAC3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Line 9">
              <a:extLst>
                <a:ext uri="{FF2B5EF4-FFF2-40B4-BE49-F238E27FC236}">
                  <a16:creationId xmlns:a16="http://schemas.microsoft.com/office/drawing/2014/main" id="{E7E4743A-60E3-4C4D-B21F-F9CAE7202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Line 10">
              <a:extLst>
                <a:ext uri="{FF2B5EF4-FFF2-40B4-BE49-F238E27FC236}">
                  <a16:creationId xmlns:a16="http://schemas.microsoft.com/office/drawing/2014/main" id="{B6FA1DD0-89C8-4D23-9A8A-1179923BE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Freeform 11">
              <a:extLst>
                <a:ext uri="{FF2B5EF4-FFF2-40B4-BE49-F238E27FC236}">
                  <a16:creationId xmlns:a16="http://schemas.microsoft.com/office/drawing/2014/main" id="{9ED32C95-3E33-4412-9270-3E08A8F6D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3EB817C-736D-4658-8397-7F8B4B6936E2}"/>
              </a:ext>
            </a:extLst>
          </p:cNvPr>
          <p:cNvGrpSpPr/>
          <p:nvPr/>
        </p:nvGrpSpPr>
        <p:grpSpPr>
          <a:xfrm>
            <a:off x="8461208" y="5471685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90" name="Freeform 6">
              <a:extLst>
                <a:ext uri="{FF2B5EF4-FFF2-40B4-BE49-F238E27FC236}">
                  <a16:creationId xmlns:a16="http://schemas.microsoft.com/office/drawing/2014/main" id="{B5EB4293-61D0-449A-8DAB-A6AE1830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Freeform 7">
              <a:extLst>
                <a:ext uri="{FF2B5EF4-FFF2-40B4-BE49-F238E27FC236}">
                  <a16:creationId xmlns:a16="http://schemas.microsoft.com/office/drawing/2014/main" id="{46764FB3-4CAA-4BDC-87E0-57B048C1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Line 9">
              <a:extLst>
                <a:ext uri="{FF2B5EF4-FFF2-40B4-BE49-F238E27FC236}">
                  <a16:creationId xmlns:a16="http://schemas.microsoft.com/office/drawing/2014/main" id="{C8F718EA-9B47-46AC-9D5A-06D5178EF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Line 10">
              <a:extLst>
                <a:ext uri="{FF2B5EF4-FFF2-40B4-BE49-F238E27FC236}">
                  <a16:creationId xmlns:a16="http://schemas.microsoft.com/office/drawing/2014/main" id="{DBE0E948-4983-4E9A-AB79-0CC1DD3C3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Freeform 11">
              <a:extLst>
                <a:ext uri="{FF2B5EF4-FFF2-40B4-BE49-F238E27FC236}">
                  <a16:creationId xmlns:a16="http://schemas.microsoft.com/office/drawing/2014/main" id="{1AEC9636-CCDA-4392-91BD-CF69E92A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047C4A4-8BF2-46EC-9C9E-25F7E4E11DF7}"/>
              </a:ext>
            </a:extLst>
          </p:cNvPr>
          <p:cNvGrpSpPr/>
          <p:nvPr/>
        </p:nvGrpSpPr>
        <p:grpSpPr>
          <a:xfrm>
            <a:off x="9388368" y="5510579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96" name="Freeform 6">
              <a:extLst>
                <a:ext uri="{FF2B5EF4-FFF2-40B4-BE49-F238E27FC236}">
                  <a16:creationId xmlns:a16="http://schemas.microsoft.com/office/drawing/2014/main" id="{EA634187-178B-4304-8537-00F2C4C4C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Freeform 7">
              <a:extLst>
                <a:ext uri="{FF2B5EF4-FFF2-40B4-BE49-F238E27FC236}">
                  <a16:creationId xmlns:a16="http://schemas.microsoft.com/office/drawing/2014/main" id="{2D22B0A9-2D1F-4C16-9A2B-28E12EBE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8" name="Line 9">
              <a:extLst>
                <a:ext uri="{FF2B5EF4-FFF2-40B4-BE49-F238E27FC236}">
                  <a16:creationId xmlns:a16="http://schemas.microsoft.com/office/drawing/2014/main" id="{72239473-85E2-49EB-BE43-88538DDA4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9" name="Line 10">
              <a:extLst>
                <a:ext uri="{FF2B5EF4-FFF2-40B4-BE49-F238E27FC236}">
                  <a16:creationId xmlns:a16="http://schemas.microsoft.com/office/drawing/2014/main" id="{81B9E79C-D5CF-499D-B348-5E9249729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0" name="Freeform 11">
              <a:extLst>
                <a:ext uri="{FF2B5EF4-FFF2-40B4-BE49-F238E27FC236}">
                  <a16:creationId xmlns:a16="http://schemas.microsoft.com/office/drawing/2014/main" id="{7C72C001-5E96-4E80-891D-F81A536C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450E603F-14FC-4687-B652-C9DCF44D1353}"/>
              </a:ext>
            </a:extLst>
          </p:cNvPr>
          <p:cNvGrpSpPr/>
          <p:nvPr/>
        </p:nvGrpSpPr>
        <p:grpSpPr>
          <a:xfrm>
            <a:off x="10206930" y="5349737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302" name="Freeform 6">
              <a:extLst>
                <a:ext uri="{FF2B5EF4-FFF2-40B4-BE49-F238E27FC236}">
                  <a16:creationId xmlns:a16="http://schemas.microsoft.com/office/drawing/2014/main" id="{DF6AAFC7-4C57-44C7-B7A5-5FD16EC1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3" name="Freeform 7">
              <a:extLst>
                <a:ext uri="{FF2B5EF4-FFF2-40B4-BE49-F238E27FC236}">
                  <a16:creationId xmlns:a16="http://schemas.microsoft.com/office/drawing/2014/main" id="{0B09EF49-1E05-42C6-ACEF-CC776ACCE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4" name="Line 9">
              <a:extLst>
                <a:ext uri="{FF2B5EF4-FFF2-40B4-BE49-F238E27FC236}">
                  <a16:creationId xmlns:a16="http://schemas.microsoft.com/office/drawing/2014/main" id="{81E32BD8-F610-4877-A14C-DC3D3F97B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5" name="Line 10">
              <a:extLst>
                <a:ext uri="{FF2B5EF4-FFF2-40B4-BE49-F238E27FC236}">
                  <a16:creationId xmlns:a16="http://schemas.microsoft.com/office/drawing/2014/main" id="{F08C351F-B0C7-4D59-8223-38DD0E9C6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6" name="Freeform 11">
              <a:extLst>
                <a:ext uri="{FF2B5EF4-FFF2-40B4-BE49-F238E27FC236}">
                  <a16:creationId xmlns:a16="http://schemas.microsoft.com/office/drawing/2014/main" id="{D41905F6-F076-4A41-870C-F5282739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555FBBC0-C764-437E-9FCC-BEAB8D8DEAD6}"/>
              </a:ext>
            </a:extLst>
          </p:cNvPr>
          <p:cNvGrpSpPr/>
          <p:nvPr/>
        </p:nvGrpSpPr>
        <p:grpSpPr>
          <a:xfrm>
            <a:off x="7235642" y="2590979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805" name="Freeform 6">
              <a:extLst>
                <a:ext uri="{FF2B5EF4-FFF2-40B4-BE49-F238E27FC236}">
                  <a16:creationId xmlns:a16="http://schemas.microsoft.com/office/drawing/2014/main" id="{8DD3275C-1097-405A-873A-CA355CC90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6" name="Freeform 7">
              <a:extLst>
                <a:ext uri="{FF2B5EF4-FFF2-40B4-BE49-F238E27FC236}">
                  <a16:creationId xmlns:a16="http://schemas.microsoft.com/office/drawing/2014/main" id="{8385E648-B057-4343-97EC-FCFE433F6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7" name="Line 9">
              <a:extLst>
                <a:ext uri="{FF2B5EF4-FFF2-40B4-BE49-F238E27FC236}">
                  <a16:creationId xmlns:a16="http://schemas.microsoft.com/office/drawing/2014/main" id="{D0F55770-6456-47A1-90CA-454B778A8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8" name="Line 10">
              <a:extLst>
                <a:ext uri="{FF2B5EF4-FFF2-40B4-BE49-F238E27FC236}">
                  <a16:creationId xmlns:a16="http://schemas.microsoft.com/office/drawing/2014/main" id="{D1D84A7E-E3A8-4911-8C39-C4FECDAB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9" name="Freeform 11">
              <a:extLst>
                <a:ext uri="{FF2B5EF4-FFF2-40B4-BE49-F238E27FC236}">
                  <a16:creationId xmlns:a16="http://schemas.microsoft.com/office/drawing/2014/main" id="{97E1B8C1-2AD2-4624-B406-E94D7074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8D89C849-9D08-4096-AF22-CFA14A2E874F}"/>
              </a:ext>
            </a:extLst>
          </p:cNvPr>
          <p:cNvGrpSpPr/>
          <p:nvPr/>
        </p:nvGrpSpPr>
        <p:grpSpPr>
          <a:xfrm>
            <a:off x="9235283" y="1453647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811" name="Freeform 6">
              <a:extLst>
                <a:ext uri="{FF2B5EF4-FFF2-40B4-BE49-F238E27FC236}">
                  <a16:creationId xmlns:a16="http://schemas.microsoft.com/office/drawing/2014/main" id="{280280C7-6DE6-4512-AB30-7EB4315C8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2" name="Freeform 7">
              <a:extLst>
                <a:ext uri="{FF2B5EF4-FFF2-40B4-BE49-F238E27FC236}">
                  <a16:creationId xmlns:a16="http://schemas.microsoft.com/office/drawing/2014/main" id="{F6F37ABD-F889-42DF-AB9B-95D0E02E5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3" name="Line 9">
              <a:extLst>
                <a:ext uri="{FF2B5EF4-FFF2-40B4-BE49-F238E27FC236}">
                  <a16:creationId xmlns:a16="http://schemas.microsoft.com/office/drawing/2014/main" id="{C627FB2E-83A9-4C95-AF12-BAA7A6F76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4" name="Line 10">
              <a:extLst>
                <a:ext uri="{FF2B5EF4-FFF2-40B4-BE49-F238E27FC236}">
                  <a16:creationId xmlns:a16="http://schemas.microsoft.com/office/drawing/2014/main" id="{9CDFCA89-A969-400C-8F05-4D92F2338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5" name="Freeform 11">
              <a:extLst>
                <a:ext uri="{FF2B5EF4-FFF2-40B4-BE49-F238E27FC236}">
                  <a16:creationId xmlns:a16="http://schemas.microsoft.com/office/drawing/2014/main" id="{0620DA56-86CC-4A65-BAAD-877C24682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8F51CF94-DC15-46B9-9401-07B2D5FFAD9B}"/>
              </a:ext>
            </a:extLst>
          </p:cNvPr>
          <p:cNvGrpSpPr/>
          <p:nvPr/>
        </p:nvGrpSpPr>
        <p:grpSpPr>
          <a:xfrm>
            <a:off x="11348005" y="3308278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24" name="Freeform 6">
              <a:extLst>
                <a:ext uri="{FF2B5EF4-FFF2-40B4-BE49-F238E27FC236}">
                  <a16:creationId xmlns:a16="http://schemas.microsoft.com/office/drawing/2014/main" id="{819ED5F7-FF9A-4DB7-9C9C-DFD5E6959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 7">
              <a:extLst>
                <a:ext uri="{FF2B5EF4-FFF2-40B4-BE49-F238E27FC236}">
                  <a16:creationId xmlns:a16="http://schemas.microsoft.com/office/drawing/2014/main" id="{7C99CAB4-186C-41F1-AB3F-C25C3651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Line 9">
              <a:extLst>
                <a:ext uri="{FF2B5EF4-FFF2-40B4-BE49-F238E27FC236}">
                  <a16:creationId xmlns:a16="http://schemas.microsoft.com/office/drawing/2014/main" id="{2A44BB58-0CC1-41E8-80B0-BFA457534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Line 10">
              <a:extLst>
                <a:ext uri="{FF2B5EF4-FFF2-40B4-BE49-F238E27FC236}">
                  <a16:creationId xmlns:a16="http://schemas.microsoft.com/office/drawing/2014/main" id="{51DEEC2E-B9CE-4432-952D-004EFD56B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 11">
              <a:extLst>
                <a:ext uri="{FF2B5EF4-FFF2-40B4-BE49-F238E27FC236}">
                  <a16:creationId xmlns:a16="http://schemas.microsoft.com/office/drawing/2014/main" id="{EE4397E3-3471-45A7-A52A-F691E798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D30B3CE2-942A-437F-AAFF-8CB21635CA33}"/>
              </a:ext>
            </a:extLst>
          </p:cNvPr>
          <p:cNvGrpSpPr/>
          <p:nvPr/>
        </p:nvGrpSpPr>
        <p:grpSpPr>
          <a:xfrm>
            <a:off x="10611508" y="1901072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36" name="Freeform 6">
              <a:extLst>
                <a:ext uri="{FF2B5EF4-FFF2-40B4-BE49-F238E27FC236}">
                  <a16:creationId xmlns:a16="http://schemas.microsoft.com/office/drawing/2014/main" id="{A58DC678-FB44-44ED-84D8-E70D8947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Freeform 7">
              <a:extLst>
                <a:ext uri="{FF2B5EF4-FFF2-40B4-BE49-F238E27FC236}">
                  <a16:creationId xmlns:a16="http://schemas.microsoft.com/office/drawing/2014/main" id="{62008ECD-BC57-42CB-9C6A-85910F7EE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Line 9">
              <a:extLst>
                <a:ext uri="{FF2B5EF4-FFF2-40B4-BE49-F238E27FC236}">
                  <a16:creationId xmlns:a16="http://schemas.microsoft.com/office/drawing/2014/main" id="{AA70938D-702C-4A66-9DD2-7C7C456D6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9" name="Line 10">
              <a:extLst>
                <a:ext uri="{FF2B5EF4-FFF2-40B4-BE49-F238E27FC236}">
                  <a16:creationId xmlns:a16="http://schemas.microsoft.com/office/drawing/2014/main" id="{15619A9E-35FF-4D55-80C8-3722E6F8A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Freeform 11">
              <a:extLst>
                <a:ext uri="{FF2B5EF4-FFF2-40B4-BE49-F238E27FC236}">
                  <a16:creationId xmlns:a16="http://schemas.microsoft.com/office/drawing/2014/main" id="{5CA2B63A-6023-4456-B050-F506D1389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27821A0E-4C4F-47A8-B739-DE3C9306BF89}"/>
              </a:ext>
            </a:extLst>
          </p:cNvPr>
          <p:cNvGrpSpPr/>
          <p:nvPr/>
        </p:nvGrpSpPr>
        <p:grpSpPr>
          <a:xfrm>
            <a:off x="10812768" y="4892200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308" name="Freeform 6">
              <a:extLst>
                <a:ext uri="{FF2B5EF4-FFF2-40B4-BE49-F238E27FC236}">
                  <a16:creationId xmlns:a16="http://schemas.microsoft.com/office/drawing/2014/main" id="{742727E5-03D9-4404-B891-96DC06F98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9" name="Freeform 7">
              <a:extLst>
                <a:ext uri="{FF2B5EF4-FFF2-40B4-BE49-F238E27FC236}">
                  <a16:creationId xmlns:a16="http://schemas.microsoft.com/office/drawing/2014/main" id="{0D478591-BFD0-479D-B529-2204FF212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0" name="Line 9">
              <a:extLst>
                <a:ext uri="{FF2B5EF4-FFF2-40B4-BE49-F238E27FC236}">
                  <a16:creationId xmlns:a16="http://schemas.microsoft.com/office/drawing/2014/main" id="{9F922E77-A0B0-4B3F-81E7-D8BE736D8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1" name="Line 10">
              <a:extLst>
                <a:ext uri="{FF2B5EF4-FFF2-40B4-BE49-F238E27FC236}">
                  <a16:creationId xmlns:a16="http://schemas.microsoft.com/office/drawing/2014/main" id="{3151493B-19D4-4449-850A-E358FE17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2" name="Freeform 11">
              <a:extLst>
                <a:ext uri="{FF2B5EF4-FFF2-40B4-BE49-F238E27FC236}">
                  <a16:creationId xmlns:a16="http://schemas.microsoft.com/office/drawing/2014/main" id="{5F3D8437-358E-4E5F-A6C7-D644DF40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59C0C245-25D5-4C9A-BCF2-3065785A1234}"/>
              </a:ext>
            </a:extLst>
          </p:cNvPr>
          <p:cNvGrpSpPr/>
          <p:nvPr/>
        </p:nvGrpSpPr>
        <p:grpSpPr>
          <a:xfrm>
            <a:off x="11272972" y="4256133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314" name="Freeform 6">
              <a:extLst>
                <a:ext uri="{FF2B5EF4-FFF2-40B4-BE49-F238E27FC236}">
                  <a16:creationId xmlns:a16="http://schemas.microsoft.com/office/drawing/2014/main" id="{2DD9F251-21E9-4F54-9444-3C5EC553C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5" name="Freeform 7">
              <a:extLst>
                <a:ext uri="{FF2B5EF4-FFF2-40B4-BE49-F238E27FC236}">
                  <a16:creationId xmlns:a16="http://schemas.microsoft.com/office/drawing/2014/main" id="{7FF7E352-D2D2-4798-AF41-660CF5D15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6" name="Line 9">
              <a:extLst>
                <a:ext uri="{FF2B5EF4-FFF2-40B4-BE49-F238E27FC236}">
                  <a16:creationId xmlns:a16="http://schemas.microsoft.com/office/drawing/2014/main" id="{9EAFBB31-56F6-4F69-9C5F-791DDED24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7" name="Line 10">
              <a:extLst>
                <a:ext uri="{FF2B5EF4-FFF2-40B4-BE49-F238E27FC236}">
                  <a16:creationId xmlns:a16="http://schemas.microsoft.com/office/drawing/2014/main" id="{6CCDF502-EFB5-430A-90C3-D796412B5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8" name="Freeform 11">
              <a:extLst>
                <a:ext uri="{FF2B5EF4-FFF2-40B4-BE49-F238E27FC236}">
                  <a16:creationId xmlns:a16="http://schemas.microsoft.com/office/drawing/2014/main" id="{DE913145-F49D-41BF-AC1B-7C83FDA8C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0DFD2BF8-54D9-4C48-B273-C9AF491D2A94}"/>
              </a:ext>
            </a:extLst>
          </p:cNvPr>
          <p:cNvGrpSpPr/>
          <p:nvPr/>
        </p:nvGrpSpPr>
        <p:grpSpPr>
          <a:xfrm>
            <a:off x="11082294" y="2494602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30" name="Freeform 6">
              <a:extLst>
                <a:ext uri="{FF2B5EF4-FFF2-40B4-BE49-F238E27FC236}">
                  <a16:creationId xmlns:a16="http://schemas.microsoft.com/office/drawing/2014/main" id="{6BC6A071-62BB-4802-AC2A-5561EABCD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Freeform 7">
              <a:extLst>
                <a:ext uri="{FF2B5EF4-FFF2-40B4-BE49-F238E27FC236}">
                  <a16:creationId xmlns:a16="http://schemas.microsoft.com/office/drawing/2014/main" id="{83BCECE9-0A0B-4A8B-83EF-9A133923B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Line 9">
              <a:extLst>
                <a:ext uri="{FF2B5EF4-FFF2-40B4-BE49-F238E27FC236}">
                  <a16:creationId xmlns:a16="http://schemas.microsoft.com/office/drawing/2014/main" id="{D260579D-8A0A-4952-9F9B-20FC559C9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Line 10">
              <a:extLst>
                <a:ext uri="{FF2B5EF4-FFF2-40B4-BE49-F238E27FC236}">
                  <a16:creationId xmlns:a16="http://schemas.microsoft.com/office/drawing/2014/main" id="{DB20F058-D444-4996-9382-E7EC640BE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 11">
              <a:extLst>
                <a:ext uri="{FF2B5EF4-FFF2-40B4-BE49-F238E27FC236}">
                  <a16:creationId xmlns:a16="http://schemas.microsoft.com/office/drawing/2014/main" id="{C3EEEC35-4BA4-46A9-AF94-5D1990F2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9A64847-F02E-4B3A-9965-DBA5A96A18A2}"/>
              </a:ext>
            </a:extLst>
          </p:cNvPr>
          <p:cNvSpPr txBox="1"/>
          <p:nvPr/>
        </p:nvSpPr>
        <p:spPr>
          <a:xfrm>
            <a:off x="6585169" y="314196"/>
            <a:ext cx="4687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Актуальность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CF92AA61-1454-4FE0-8328-43E379AA445B}"/>
              </a:ext>
            </a:extLst>
          </p:cNvPr>
          <p:cNvSpPr/>
          <p:nvPr/>
        </p:nvSpPr>
        <p:spPr>
          <a:xfrm>
            <a:off x="8253313" y="2826672"/>
            <a:ext cx="2152760" cy="2152759"/>
          </a:xfrm>
          <a:prstGeom prst="ellipse">
            <a:avLst/>
          </a:prstGeom>
          <a:noFill/>
          <a:ln w="38100">
            <a:solidFill>
              <a:srgbClr val="282F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F6D6155-E00F-477B-AD14-5F1EF735F5F5}"/>
              </a:ext>
            </a:extLst>
          </p:cNvPr>
          <p:cNvGrpSpPr/>
          <p:nvPr/>
        </p:nvGrpSpPr>
        <p:grpSpPr>
          <a:xfrm>
            <a:off x="8465213" y="3439146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53B2D22F-C8A5-4D48-BC1C-5C23C9679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D9D31636-4CC7-4321-945D-0A7EF1288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Line 9">
              <a:extLst>
                <a:ext uri="{FF2B5EF4-FFF2-40B4-BE49-F238E27FC236}">
                  <a16:creationId xmlns:a16="http://schemas.microsoft.com/office/drawing/2014/main" id="{A7001469-D22F-4321-9C43-B535008CB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Line 10">
              <a:extLst>
                <a:ext uri="{FF2B5EF4-FFF2-40B4-BE49-F238E27FC236}">
                  <a16:creationId xmlns:a16="http://schemas.microsoft.com/office/drawing/2014/main" id="{BB24ABA3-8460-4A8D-BF42-D23741D7A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1A51E98E-38E4-44F9-AFBE-B1DF5AF4F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A1FC4C0-4D58-4EFB-9C99-26ABC027D289}"/>
              </a:ext>
            </a:extLst>
          </p:cNvPr>
          <p:cNvGrpSpPr/>
          <p:nvPr/>
        </p:nvGrpSpPr>
        <p:grpSpPr>
          <a:xfrm>
            <a:off x="8787163" y="3037766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9D6778C7-81A9-4C0A-B423-0B7CCD84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9FFA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338F30E9-3B16-45A1-A588-E47D1DCA6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9FFA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Line 9">
              <a:extLst>
                <a:ext uri="{FF2B5EF4-FFF2-40B4-BE49-F238E27FC236}">
                  <a16:creationId xmlns:a16="http://schemas.microsoft.com/office/drawing/2014/main" id="{E34061EF-6F7E-41A0-BBC6-A364C1119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9FFA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Line 10">
              <a:extLst>
                <a:ext uri="{FF2B5EF4-FFF2-40B4-BE49-F238E27FC236}">
                  <a16:creationId xmlns:a16="http://schemas.microsoft.com/office/drawing/2014/main" id="{5D16D15A-F90C-49B6-AAA8-62104ACCC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9FFA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8C865ECF-B529-4233-BBCC-A51D5A8A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9FFA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17620A2-EC40-43A6-94F9-E93E5C4A5428}"/>
              </a:ext>
            </a:extLst>
          </p:cNvPr>
          <p:cNvGrpSpPr/>
          <p:nvPr/>
        </p:nvGrpSpPr>
        <p:grpSpPr>
          <a:xfrm>
            <a:off x="9181426" y="2954799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753921DD-B43F-4ED8-9D63-B3588E0C4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FF4C763C-896D-48C7-BC51-FD6DD856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Line 9">
              <a:extLst>
                <a:ext uri="{FF2B5EF4-FFF2-40B4-BE49-F238E27FC236}">
                  <a16:creationId xmlns:a16="http://schemas.microsoft.com/office/drawing/2014/main" id="{D277D1D3-4F9D-4C3A-870E-643E8E0E7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Line 10">
              <a:extLst>
                <a:ext uri="{FF2B5EF4-FFF2-40B4-BE49-F238E27FC236}">
                  <a16:creationId xmlns:a16="http://schemas.microsoft.com/office/drawing/2014/main" id="{149AC658-ABA5-4BB1-B2D7-5BD70609E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11">
              <a:extLst>
                <a:ext uri="{FF2B5EF4-FFF2-40B4-BE49-F238E27FC236}">
                  <a16:creationId xmlns:a16="http://schemas.microsoft.com/office/drawing/2014/main" id="{81DB61D8-C69A-41B9-9074-0A0BE9ABC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0F320F5-B1ED-4C77-8955-D71F315A7A84}"/>
              </a:ext>
            </a:extLst>
          </p:cNvPr>
          <p:cNvGrpSpPr/>
          <p:nvPr/>
        </p:nvGrpSpPr>
        <p:grpSpPr>
          <a:xfrm>
            <a:off x="9946250" y="3461270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EBB37BF2-081B-4FA2-9980-47AFA600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E63F8014-9971-454B-8734-EE00E1BB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Line 9">
              <a:extLst>
                <a:ext uri="{FF2B5EF4-FFF2-40B4-BE49-F238E27FC236}">
                  <a16:creationId xmlns:a16="http://schemas.microsoft.com/office/drawing/2014/main" id="{95A9E4D2-6479-4F56-8946-2EC5BDF25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Line 10">
              <a:extLst>
                <a:ext uri="{FF2B5EF4-FFF2-40B4-BE49-F238E27FC236}">
                  <a16:creationId xmlns:a16="http://schemas.microsoft.com/office/drawing/2014/main" id="{67C63C78-F28A-4EE0-BB71-F133365F9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968C7FB4-4A44-45C0-87AF-A8AE9A012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6CD9ED7-3525-43FC-8C61-9143FA926781}"/>
              </a:ext>
            </a:extLst>
          </p:cNvPr>
          <p:cNvGrpSpPr/>
          <p:nvPr/>
        </p:nvGrpSpPr>
        <p:grpSpPr>
          <a:xfrm>
            <a:off x="8747796" y="3997241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7B09306C-04DF-4386-806D-D62D9B118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EB58D62F-B043-4B38-BAC4-CEAC58E50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Line 9">
              <a:extLst>
                <a:ext uri="{FF2B5EF4-FFF2-40B4-BE49-F238E27FC236}">
                  <a16:creationId xmlns:a16="http://schemas.microsoft.com/office/drawing/2014/main" id="{D0A2A664-2247-4945-87CA-3C41CE209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Line 10">
              <a:extLst>
                <a:ext uri="{FF2B5EF4-FFF2-40B4-BE49-F238E27FC236}">
                  <a16:creationId xmlns:a16="http://schemas.microsoft.com/office/drawing/2014/main" id="{C442CB45-0330-4498-A1B9-88AB07599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1">
              <a:extLst>
                <a:ext uri="{FF2B5EF4-FFF2-40B4-BE49-F238E27FC236}">
                  <a16:creationId xmlns:a16="http://schemas.microsoft.com/office/drawing/2014/main" id="{656B6275-FA8F-4AD2-B7E7-BAAC77885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4BD7B01-62F0-4E38-BE30-414EB94461BD}"/>
              </a:ext>
            </a:extLst>
          </p:cNvPr>
          <p:cNvGrpSpPr/>
          <p:nvPr/>
        </p:nvGrpSpPr>
        <p:grpSpPr>
          <a:xfrm>
            <a:off x="9184259" y="4078809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A3C43103-70AB-4C2E-A2A4-717786D1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E1A78BED-73E8-4A05-859C-CA801B081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Line 9">
              <a:extLst>
                <a:ext uri="{FF2B5EF4-FFF2-40B4-BE49-F238E27FC236}">
                  <a16:creationId xmlns:a16="http://schemas.microsoft.com/office/drawing/2014/main" id="{C966ED4B-1283-4662-B5C2-6833AE4B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Line 10">
              <a:extLst>
                <a:ext uri="{FF2B5EF4-FFF2-40B4-BE49-F238E27FC236}">
                  <a16:creationId xmlns:a16="http://schemas.microsoft.com/office/drawing/2014/main" id="{87EDB799-68B4-47F3-A256-D3FBB2348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1">
              <a:extLst>
                <a:ext uri="{FF2B5EF4-FFF2-40B4-BE49-F238E27FC236}">
                  <a16:creationId xmlns:a16="http://schemas.microsoft.com/office/drawing/2014/main" id="{A2A919D3-BC8E-4577-AC8B-38B9E3F56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812586E-56FC-4DF3-9DB6-F7B16937F5E7}"/>
              </a:ext>
            </a:extLst>
          </p:cNvPr>
          <p:cNvGrpSpPr/>
          <p:nvPr/>
        </p:nvGrpSpPr>
        <p:grpSpPr>
          <a:xfrm>
            <a:off x="9550250" y="1995186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64" name="Freeform 6">
              <a:extLst>
                <a:ext uri="{FF2B5EF4-FFF2-40B4-BE49-F238E27FC236}">
                  <a16:creationId xmlns:a16="http://schemas.microsoft.com/office/drawing/2014/main" id="{576E09EC-0D0A-4123-8457-9C772CAD2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Freeform 7">
              <a:extLst>
                <a:ext uri="{FF2B5EF4-FFF2-40B4-BE49-F238E27FC236}">
                  <a16:creationId xmlns:a16="http://schemas.microsoft.com/office/drawing/2014/main" id="{762D2CD1-DA59-4EE8-94F4-E97E2002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Line 9">
              <a:extLst>
                <a:ext uri="{FF2B5EF4-FFF2-40B4-BE49-F238E27FC236}">
                  <a16:creationId xmlns:a16="http://schemas.microsoft.com/office/drawing/2014/main" id="{4E91CCC8-884E-4204-92EC-95B469747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Line 10">
              <a:extLst>
                <a:ext uri="{FF2B5EF4-FFF2-40B4-BE49-F238E27FC236}">
                  <a16:creationId xmlns:a16="http://schemas.microsoft.com/office/drawing/2014/main" id="{FEA548DD-A5C3-4E2C-9D51-13836F317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Freeform 11">
              <a:extLst>
                <a:ext uri="{FF2B5EF4-FFF2-40B4-BE49-F238E27FC236}">
                  <a16:creationId xmlns:a16="http://schemas.microsoft.com/office/drawing/2014/main" id="{A9C4E95C-2029-4109-9944-2E1CD3932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C909575-F7D8-4F72-BEC6-906FFE823765}"/>
              </a:ext>
            </a:extLst>
          </p:cNvPr>
          <p:cNvGrpSpPr/>
          <p:nvPr/>
        </p:nvGrpSpPr>
        <p:grpSpPr>
          <a:xfrm>
            <a:off x="8858516" y="1961647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70" name="Freeform 6">
              <a:extLst>
                <a:ext uri="{FF2B5EF4-FFF2-40B4-BE49-F238E27FC236}">
                  <a16:creationId xmlns:a16="http://schemas.microsoft.com/office/drawing/2014/main" id="{C4659FBA-E6B1-4D77-8540-F6FBD34C6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7">
              <a:extLst>
                <a:ext uri="{FF2B5EF4-FFF2-40B4-BE49-F238E27FC236}">
                  <a16:creationId xmlns:a16="http://schemas.microsoft.com/office/drawing/2014/main" id="{5E76E01E-0545-4260-AAE1-04538078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Line 9">
              <a:extLst>
                <a:ext uri="{FF2B5EF4-FFF2-40B4-BE49-F238E27FC236}">
                  <a16:creationId xmlns:a16="http://schemas.microsoft.com/office/drawing/2014/main" id="{DDF7C93E-34D6-4E1F-9C76-64F81AE08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Line 10">
              <a:extLst>
                <a:ext uri="{FF2B5EF4-FFF2-40B4-BE49-F238E27FC236}">
                  <a16:creationId xmlns:a16="http://schemas.microsoft.com/office/drawing/2014/main" id="{38528A31-FD9B-4497-8DF8-90D930FB8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 11">
              <a:extLst>
                <a:ext uri="{FF2B5EF4-FFF2-40B4-BE49-F238E27FC236}">
                  <a16:creationId xmlns:a16="http://schemas.microsoft.com/office/drawing/2014/main" id="{519F0D54-1E69-4040-8D9F-8B95856D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FEF53C3-2FB3-412E-B591-8B2849561B4D}"/>
              </a:ext>
            </a:extLst>
          </p:cNvPr>
          <p:cNvGrpSpPr/>
          <p:nvPr/>
        </p:nvGrpSpPr>
        <p:grpSpPr>
          <a:xfrm>
            <a:off x="8196129" y="2263494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76" name="Freeform 6">
              <a:extLst>
                <a:ext uri="{FF2B5EF4-FFF2-40B4-BE49-F238E27FC236}">
                  <a16:creationId xmlns:a16="http://schemas.microsoft.com/office/drawing/2014/main" id="{10F93788-D80D-49E1-A0F1-6A1BF9C0E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7">
              <a:extLst>
                <a:ext uri="{FF2B5EF4-FFF2-40B4-BE49-F238E27FC236}">
                  <a16:creationId xmlns:a16="http://schemas.microsoft.com/office/drawing/2014/main" id="{C83DDB38-6F83-4DCC-A810-23B7D8736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Line 9">
              <a:extLst>
                <a:ext uri="{FF2B5EF4-FFF2-40B4-BE49-F238E27FC236}">
                  <a16:creationId xmlns:a16="http://schemas.microsoft.com/office/drawing/2014/main" id="{E693B820-8160-47E3-9B45-57A2EE4A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Line 10">
              <a:extLst>
                <a:ext uri="{FF2B5EF4-FFF2-40B4-BE49-F238E27FC236}">
                  <a16:creationId xmlns:a16="http://schemas.microsoft.com/office/drawing/2014/main" id="{828718E9-98DC-45C2-BF91-DB0A7479D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 11">
              <a:extLst>
                <a:ext uri="{FF2B5EF4-FFF2-40B4-BE49-F238E27FC236}">
                  <a16:creationId xmlns:a16="http://schemas.microsoft.com/office/drawing/2014/main" id="{8B5BAD78-4433-40FA-BFF2-D9AA5778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F0F0FBC-CF42-47F4-93BA-ADD1DE9439B2}"/>
              </a:ext>
            </a:extLst>
          </p:cNvPr>
          <p:cNvGrpSpPr/>
          <p:nvPr/>
        </p:nvGrpSpPr>
        <p:grpSpPr>
          <a:xfrm>
            <a:off x="7663291" y="2985221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82" name="Freeform 6">
              <a:extLst>
                <a:ext uri="{FF2B5EF4-FFF2-40B4-BE49-F238E27FC236}">
                  <a16:creationId xmlns:a16="http://schemas.microsoft.com/office/drawing/2014/main" id="{1156C318-2B66-4BC8-9A29-AA36638B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7">
              <a:extLst>
                <a:ext uri="{FF2B5EF4-FFF2-40B4-BE49-F238E27FC236}">
                  <a16:creationId xmlns:a16="http://schemas.microsoft.com/office/drawing/2014/main" id="{A49B0ED1-A7CD-4176-9894-DDDF42507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Line 9">
              <a:extLst>
                <a:ext uri="{FF2B5EF4-FFF2-40B4-BE49-F238E27FC236}">
                  <a16:creationId xmlns:a16="http://schemas.microsoft.com/office/drawing/2014/main" id="{C17C8B42-5537-4C86-9CAE-CDD6D3857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Line 10">
              <a:extLst>
                <a:ext uri="{FF2B5EF4-FFF2-40B4-BE49-F238E27FC236}">
                  <a16:creationId xmlns:a16="http://schemas.microsoft.com/office/drawing/2014/main" id="{90E20DDA-430D-4EB2-990B-C47FC6ED1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:a16="http://schemas.microsoft.com/office/drawing/2014/main" id="{C70A02F3-A35C-4041-92C7-7BC45322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4E5DB08E-491D-4FF8-8B2D-079FFA1319E7}"/>
              </a:ext>
            </a:extLst>
          </p:cNvPr>
          <p:cNvGrpSpPr/>
          <p:nvPr/>
        </p:nvGrpSpPr>
        <p:grpSpPr>
          <a:xfrm>
            <a:off x="8139371" y="4787274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94" name="Freeform 6">
              <a:extLst>
                <a:ext uri="{FF2B5EF4-FFF2-40B4-BE49-F238E27FC236}">
                  <a16:creationId xmlns:a16="http://schemas.microsoft.com/office/drawing/2014/main" id="{C814DB66-FE13-43A5-BE56-3CE79E1D1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7">
              <a:extLst>
                <a:ext uri="{FF2B5EF4-FFF2-40B4-BE49-F238E27FC236}">
                  <a16:creationId xmlns:a16="http://schemas.microsoft.com/office/drawing/2014/main" id="{8192E1D0-325B-4A1D-8ACB-825E626B1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Line 9">
              <a:extLst>
                <a:ext uri="{FF2B5EF4-FFF2-40B4-BE49-F238E27FC236}">
                  <a16:creationId xmlns:a16="http://schemas.microsoft.com/office/drawing/2014/main" id="{AB7CB04A-6C8F-4B59-8A86-805109EF3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Line 10">
              <a:extLst>
                <a:ext uri="{FF2B5EF4-FFF2-40B4-BE49-F238E27FC236}">
                  <a16:creationId xmlns:a16="http://schemas.microsoft.com/office/drawing/2014/main" id="{C80A887F-B801-46E2-B043-04D7B19D5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11">
              <a:extLst>
                <a:ext uri="{FF2B5EF4-FFF2-40B4-BE49-F238E27FC236}">
                  <a16:creationId xmlns:a16="http://schemas.microsoft.com/office/drawing/2014/main" id="{F6114929-C418-4BCC-A394-77E0DB619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0810C6C-D6C8-435C-8368-15D4042E3229}"/>
              </a:ext>
            </a:extLst>
          </p:cNvPr>
          <p:cNvGrpSpPr/>
          <p:nvPr/>
        </p:nvGrpSpPr>
        <p:grpSpPr>
          <a:xfrm>
            <a:off x="8974948" y="5119806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00" name="Freeform 6">
              <a:extLst>
                <a:ext uri="{FF2B5EF4-FFF2-40B4-BE49-F238E27FC236}">
                  <a16:creationId xmlns:a16="http://schemas.microsoft.com/office/drawing/2014/main" id="{451BCB7F-9511-42DB-BE75-BC9EF8AEA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7">
              <a:extLst>
                <a:ext uri="{FF2B5EF4-FFF2-40B4-BE49-F238E27FC236}">
                  <a16:creationId xmlns:a16="http://schemas.microsoft.com/office/drawing/2014/main" id="{09926F74-EAB2-4A05-BD15-A10885D4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Line 9">
              <a:extLst>
                <a:ext uri="{FF2B5EF4-FFF2-40B4-BE49-F238E27FC236}">
                  <a16:creationId xmlns:a16="http://schemas.microsoft.com/office/drawing/2014/main" id="{662D1D08-EA1A-4BD7-BC1C-01A1E02F2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Line 10">
              <a:extLst>
                <a:ext uri="{FF2B5EF4-FFF2-40B4-BE49-F238E27FC236}">
                  <a16:creationId xmlns:a16="http://schemas.microsoft.com/office/drawing/2014/main" id="{DE2EF8FA-FD2E-4504-9706-48E4415B4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11">
              <a:extLst>
                <a:ext uri="{FF2B5EF4-FFF2-40B4-BE49-F238E27FC236}">
                  <a16:creationId xmlns:a16="http://schemas.microsoft.com/office/drawing/2014/main" id="{94AB95B0-7352-4EDD-8F97-C19539A02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AE4DEDBA-101A-44A7-A6AD-CFCE46AC59C2}"/>
              </a:ext>
            </a:extLst>
          </p:cNvPr>
          <p:cNvGrpSpPr/>
          <p:nvPr/>
        </p:nvGrpSpPr>
        <p:grpSpPr>
          <a:xfrm>
            <a:off x="9759866" y="4988506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06" name="Freeform 6">
              <a:extLst>
                <a:ext uri="{FF2B5EF4-FFF2-40B4-BE49-F238E27FC236}">
                  <a16:creationId xmlns:a16="http://schemas.microsoft.com/office/drawing/2014/main" id="{7B990CFD-5DAC-483A-AE2A-75F91B5E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7">
              <a:extLst>
                <a:ext uri="{FF2B5EF4-FFF2-40B4-BE49-F238E27FC236}">
                  <a16:creationId xmlns:a16="http://schemas.microsoft.com/office/drawing/2014/main" id="{F91A12E7-D767-4036-964E-3149DD341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Line 9">
              <a:extLst>
                <a:ext uri="{FF2B5EF4-FFF2-40B4-BE49-F238E27FC236}">
                  <a16:creationId xmlns:a16="http://schemas.microsoft.com/office/drawing/2014/main" id="{631AA228-1A11-4CDB-BF07-4BC4996E5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Line 10">
              <a:extLst>
                <a:ext uri="{FF2B5EF4-FFF2-40B4-BE49-F238E27FC236}">
                  <a16:creationId xmlns:a16="http://schemas.microsoft.com/office/drawing/2014/main" id="{4B194A23-1A40-496E-B797-12566033D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11">
              <a:extLst>
                <a:ext uri="{FF2B5EF4-FFF2-40B4-BE49-F238E27FC236}">
                  <a16:creationId xmlns:a16="http://schemas.microsoft.com/office/drawing/2014/main" id="{DACA4679-03AF-4345-A849-EDC76396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3CDB95C-F010-4750-9D73-D920EB309654}"/>
              </a:ext>
            </a:extLst>
          </p:cNvPr>
          <p:cNvGrpSpPr/>
          <p:nvPr/>
        </p:nvGrpSpPr>
        <p:grpSpPr>
          <a:xfrm>
            <a:off x="9624300" y="3976199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320" name="Freeform 6">
              <a:extLst>
                <a:ext uri="{FF2B5EF4-FFF2-40B4-BE49-F238E27FC236}">
                  <a16:creationId xmlns:a16="http://schemas.microsoft.com/office/drawing/2014/main" id="{BCA179BB-7B71-415B-8EF5-D4AEBF28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1" name="Freeform 7">
              <a:extLst>
                <a:ext uri="{FF2B5EF4-FFF2-40B4-BE49-F238E27FC236}">
                  <a16:creationId xmlns:a16="http://schemas.microsoft.com/office/drawing/2014/main" id="{C86DAF0C-6447-49A7-AC57-7D59747AB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2" name="Line 9">
              <a:extLst>
                <a:ext uri="{FF2B5EF4-FFF2-40B4-BE49-F238E27FC236}">
                  <a16:creationId xmlns:a16="http://schemas.microsoft.com/office/drawing/2014/main" id="{89C5B798-E90E-4D7F-A040-C9F0A0DB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3" name="Line 10">
              <a:extLst>
                <a:ext uri="{FF2B5EF4-FFF2-40B4-BE49-F238E27FC236}">
                  <a16:creationId xmlns:a16="http://schemas.microsoft.com/office/drawing/2014/main" id="{2316D928-49A1-49B8-B9C5-6261A254A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4" name="Freeform 11">
              <a:extLst>
                <a:ext uri="{FF2B5EF4-FFF2-40B4-BE49-F238E27FC236}">
                  <a16:creationId xmlns:a16="http://schemas.microsoft.com/office/drawing/2014/main" id="{551076A4-6A3B-40EA-817F-F5D313EA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4AEE3561-F709-4255-9EE8-4622358BF65E}"/>
              </a:ext>
            </a:extLst>
          </p:cNvPr>
          <p:cNvGrpSpPr/>
          <p:nvPr/>
        </p:nvGrpSpPr>
        <p:grpSpPr>
          <a:xfrm>
            <a:off x="9595635" y="3031505"/>
            <a:ext cx="306170" cy="752558"/>
            <a:chOff x="3046413" y="2012950"/>
            <a:chExt cx="1851025" cy="4549776"/>
          </a:xfrm>
          <a:solidFill>
            <a:srgbClr val="282F39"/>
          </a:solidFill>
        </p:grpSpPr>
        <p:sp>
          <p:nvSpPr>
            <p:cNvPr id="326" name="Freeform 6">
              <a:extLst>
                <a:ext uri="{FF2B5EF4-FFF2-40B4-BE49-F238E27FC236}">
                  <a16:creationId xmlns:a16="http://schemas.microsoft.com/office/drawing/2014/main" id="{2F2D3BC9-6BD0-4294-A02C-1F85CE026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7" name="Freeform 7">
              <a:extLst>
                <a:ext uri="{FF2B5EF4-FFF2-40B4-BE49-F238E27FC236}">
                  <a16:creationId xmlns:a16="http://schemas.microsoft.com/office/drawing/2014/main" id="{D7ABD8DD-DB5B-4808-8DF3-32564E3B0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8" name="Line 9">
              <a:extLst>
                <a:ext uri="{FF2B5EF4-FFF2-40B4-BE49-F238E27FC236}">
                  <a16:creationId xmlns:a16="http://schemas.microsoft.com/office/drawing/2014/main" id="{831D25C0-629B-43C6-B221-065F79578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9" name="Line 10">
              <a:extLst>
                <a:ext uri="{FF2B5EF4-FFF2-40B4-BE49-F238E27FC236}">
                  <a16:creationId xmlns:a16="http://schemas.microsoft.com/office/drawing/2014/main" id="{9057CAA9-A1D3-419F-A3FA-D6F8DCD7C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0" name="Freeform 11">
              <a:extLst>
                <a:ext uri="{FF2B5EF4-FFF2-40B4-BE49-F238E27FC236}">
                  <a16:creationId xmlns:a16="http://schemas.microsoft.com/office/drawing/2014/main" id="{B8126706-52FA-4833-9460-29A9522FE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28" name="TextBox 827">
            <a:extLst>
              <a:ext uri="{FF2B5EF4-FFF2-40B4-BE49-F238E27FC236}">
                <a16:creationId xmlns:a16="http://schemas.microsoft.com/office/drawing/2014/main" id="{0A2C4566-55A1-4A8A-96F4-C951F54DD3DB}"/>
              </a:ext>
            </a:extLst>
          </p:cNvPr>
          <p:cNvSpPr txBox="1"/>
          <p:nvPr/>
        </p:nvSpPr>
        <p:spPr>
          <a:xfrm>
            <a:off x="3650513" y="5374795"/>
            <a:ext cx="2586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b="1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о</a:t>
            </a: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сновных</a:t>
            </a:r>
            <a:r>
              <a:rPr lang="ru-RU" b="1" dirty="0"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 принципов управления летательными аппаратами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29" name="TextBox 828">
            <a:extLst>
              <a:ext uri="{FF2B5EF4-FFF2-40B4-BE49-F238E27FC236}">
                <a16:creationId xmlns:a16="http://schemas.microsoft.com/office/drawing/2014/main" id="{9F374AF8-0C5A-409A-8221-7E2420F147D4}"/>
              </a:ext>
            </a:extLst>
          </p:cNvPr>
          <p:cNvSpPr txBox="1"/>
          <p:nvPr/>
        </p:nvSpPr>
        <p:spPr>
          <a:xfrm>
            <a:off x="3431405" y="3940411"/>
            <a:ext cx="3083482" cy="130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282F39"/>
                </a:solidFill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Целевой потребитель:</a:t>
            </a:r>
          </a:p>
          <a:p>
            <a:pPr algn="ctr"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Студенты технических на</a:t>
            </a:r>
            <a:r>
              <a:rPr lang="ru-RU" b="1" dirty="0">
                <a:solidFill>
                  <a:srgbClr val="282F39"/>
                </a:solidFill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правлений</a:t>
            </a:r>
          </a:p>
          <a:p>
            <a:pPr algn="ctr">
              <a:defRPr/>
            </a:pPr>
            <a:endParaRPr lang="ru-RU" sz="2500" dirty="0">
              <a:solidFill>
                <a:srgbClr val="282F39"/>
              </a:solidFill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24C9C0E6-96DF-4C7D-A24D-F5740951E470}"/>
              </a:ext>
            </a:extLst>
          </p:cNvPr>
          <p:cNvGrpSpPr/>
          <p:nvPr/>
        </p:nvGrpSpPr>
        <p:grpSpPr>
          <a:xfrm>
            <a:off x="10594139" y="3047459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152" name="Freeform 6">
              <a:extLst>
                <a:ext uri="{FF2B5EF4-FFF2-40B4-BE49-F238E27FC236}">
                  <a16:creationId xmlns:a16="http://schemas.microsoft.com/office/drawing/2014/main" id="{59AA1E75-8532-4B5C-A5FD-E6AF918E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7">
              <a:extLst>
                <a:ext uri="{FF2B5EF4-FFF2-40B4-BE49-F238E27FC236}">
                  <a16:creationId xmlns:a16="http://schemas.microsoft.com/office/drawing/2014/main" id="{E908DF6B-CE63-4A28-9BB8-3D466D1F3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Line 9">
              <a:extLst>
                <a:ext uri="{FF2B5EF4-FFF2-40B4-BE49-F238E27FC236}">
                  <a16:creationId xmlns:a16="http://schemas.microsoft.com/office/drawing/2014/main" id="{C82EE3B1-4684-402D-BEA4-A7C7FD5C2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Line 10">
              <a:extLst>
                <a:ext uri="{FF2B5EF4-FFF2-40B4-BE49-F238E27FC236}">
                  <a16:creationId xmlns:a16="http://schemas.microsoft.com/office/drawing/2014/main" id="{9D40093C-8027-40F4-A2B7-3CD632DA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6B3E4638-35C4-41E2-A6EA-B9EE55116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8071AB2-5488-4425-8C0E-E377103B0A5C}"/>
              </a:ext>
            </a:extLst>
          </p:cNvPr>
          <p:cNvGrpSpPr/>
          <p:nvPr/>
        </p:nvGrpSpPr>
        <p:grpSpPr>
          <a:xfrm>
            <a:off x="10348619" y="4478084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3CA67101-4689-47F2-A040-2B52A6F1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B24B2800-29A4-4784-9E40-C9A8C318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Line 9">
              <a:extLst>
                <a:ext uri="{FF2B5EF4-FFF2-40B4-BE49-F238E27FC236}">
                  <a16:creationId xmlns:a16="http://schemas.microsoft.com/office/drawing/2014/main" id="{F1E6FE12-DD68-4D91-A6DA-4255616D2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Line 10">
              <a:extLst>
                <a:ext uri="{FF2B5EF4-FFF2-40B4-BE49-F238E27FC236}">
                  <a16:creationId xmlns:a16="http://schemas.microsoft.com/office/drawing/2014/main" id="{E6A94671-3299-4EF5-AF10-4101E55A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 11">
              <a:extLst>
                <a:ext uri="{FF2B5EF4-FFF2-40B4-BE49-F238E27FC236}">
                  <a16:creationId xmlns:a16="http://schemas.microsoft.com/office/drawing/2014/main" id="{9B59B673-0132-413A-B5C5-187F1427D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38294321-C704-4D7A-B51E-5CC502C6D20F}"/>
              </a:ext>
            </a:extLst>
          </p:cNvPr>
          <p:cNvGrpSpPr/>
          <p:nvPr/>
        </p:nvGrpSpPr>
        <p:grpSpPr>
          <a:xfrm>
            <a:off x="10803959" y="3906767"/>
            <a:ext cx="306170" cy="752558"/>
            <a:chOff x="3046413" y="2012950"/>
            <a:chExt cx="1851025" cy="4549776"/>
          </a:xfrm>
          <a:solidFill>
            <a:srgbClr val="89D2D8"/>
          </a:solidFill>
        </p:grpSpPr>
        <p:sp>
          <p:nvSpPr>
            <p:cNvPr id="218" name="Freeform 6">
              <a:extLst>
                <a:ext uri="{FF2B5EF4-FFF2-40B4-BE49-F238E27FC236}">
                  <a16:creationId xmlns:a16="http://schemas.microsoft.com/office/drawing/2014/main" id="{F192CF9D-C9AD-48B4-9FC5-6AFF2BE2F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Freeform 7">
              <a:extLst>
                <a:ext uri="{FF2B5EF4-FFF2-40B4-BE49-F238E27FC236}">
                  <a16:creationId xmlns:a16="http://schemas.microsoft.com/office/drawing/2014/main" id="{B12C4F9A-8BA2-41B9-8AEB-CA84BE732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Line 9">
              <a:extLst>
                <a:ext uri="{FF2B5EF4-FFF2-40B4-BE49-F238E27FC236}">
                  <a16:creationId xmlns:a16="http://schemas.microsoft.com/office/drawing/2014/main" id="{83F2A17E-E75E-4D8A-AFEE-897B3DA8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Line 10">
              <a:extLst>
                <a:ext uri="{FF2B5EF4-FFF2-40B4-BE49-F238E27FC236}">
                  <a16:creationId xmlns:a16="http://schemas.microsoft.com/office/drawing/2014/main" id="{E2B4B833-A36D-4920-BBB4-E389D0570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Freeform 11">
              <a:extLst>
                <a:ext uri="{FF2B5EF4-FFF2-40B4-BE49-F238E27FC236}">
                  <a16:creationId xmlns:a16="http://schemas.microsoft.com/office/drawing/2014/main" id="{DF0C3075-127F-4503-B3A7-C98B11576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9" name="Oval 248">
            <a:extLst>
              <a:ext uri="{FF2B5EF4-FFF2-40B4-BE49-F238E27FC236}">
                <a16:creationId xmlns:a16="http://schemas.microsoft.com/office/drawing/2014/main" id="{12326A06-67EE-4A2A-85B7-9E26C93C9EA6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4" name="Рисунок 3" descr="Облачко с мыслями">
            <a:extLst>
              <a:ext uri="{FF2B5EF4-FFF2-40B4-BE49-F238E27FC236}">
                <a16:creationId xmlns:a16="http://schemas.microsoft.com/office/drawing/2014/main" id="{8E9EBF6B-D30E-4B8F-AC8C-801ABC68E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6010" y="2062343"/>
            <a:ext cx="1273522" cy="12735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C61770-C94B-4639-AFFD-0244D99F0CCF}"/>
              </a:ext>
            </a:extLst>
          </p:cNvPr>
          <p:cNvSpPr txBox="1"/>
          <p:nvPr/>
        </p:nvSpPr>
        <p:spPr>
          <a:xfrm>
            <a:off x="3716499" y="4831367"/>
            <a:ext cx="245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82F39"/>
                </a:solidFill>
              </a:rPr>
              <a:t>Люди, имеющие </a:t>
            </a:r>
          </a:p>
          <a:p>
            <a:pPr algn="ctr"/>
            <a:r>
              <a:rPr lang="ru-RU" dirty="0">
                <a:solidFill>
                  <a:srgbClr val="282F39"/>
                </a:solidFill>
              </a:rPr>
              <a:t>интерес к пониманию</a:t>
            </a:r>
          </a:p>
        </p:txBody>
      </p:sp>
      <p:pic>
        <p:nvPicPr>
          <p:cNvPr id="248" name="Рисунок 247" descr="Облачко с мыслями">
            <a:extLst>
              <a:ext uri="{FF2B5EF4-FFF2-40B4-BE49-F238E27FC236}">
                <a16:creationId xmlns:a16="http://schemas.microsoft.com/office/drawing/2014/main" id="{DC0B4E53-0D2B-417B-B8B5-1331A0919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918626" flipH="1">
            <a:off x="7293662" y="3532072"/>
            <a:ext cx="1392595" cy="139259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3F3B03-0662-4E64-9E40-0E2758F3F3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25" t="5969" r="595"/>
          <a:stretch/>
        </p:blipFill>
        <p:spPr>
          <a:xfrm>
            <a:off x="10050513" y="2378474"/>
            <a:ext cx="634248" cy="344738"/>
          </a:xfrm>
          <a:prstGeom prst="rect">
            <a:avLst/>
          </a:prstGeom>
        </p:spPr>
      </p:pic>
      <p:pic>
        <p:nvPicPr>
          <p:cNvPr id="247" name="Рисунок 246">
            <a:extLst>
              <a:ext uri="{FF2B5EF4-FFF2-40B4-BE49-F238E27FC236}">
                <a16:creationId xmlns:a16="http://schemas.microsoft.com/office/drawing/2014/main" id="{9C41EC6D-8DC7-4E0F-82F8-D993EF48206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57" t="24690" r="3671" b="12534"/>
          <a:stretch/>
        </p:blipFill>
        <p:spPr>
          <a:xfrm rot="19393721">
            <a:off x="7579713" y="3912957"/>
            <a:ext cx="663459" cy="29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5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E8AC398-2D66-4727-B035-364F29D70219}"/>
              </a:ext>
            </a:extLst>
          </p:cNvPr>
          <p:cNvSpPr/>
          <p:nvPr/>
        </p:nvSpPr>
        <p:spPr>
          <a:xfrm>
            <a:off x="4145594" y="6091830"/>
            <a:ext cx="3766861" cy="314021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18242A4-31C7-4940-B567-792D8F5F9D58}"/>
              </a:ext>
            </a:extLst>
          </p:cNvPr>
          <p:cNvSpPr>
            <a:spLocks/>
          </p:cNvSpPr>
          <p:nvPr/>
        </p:nvSpPr>
        <p:spPr bwMode="auto">
          <a:xfrm>
            <a:off x="3736292" y="2654683"/>
            <a:ext cx="2167746" cy="2152123"/>
          </a:xfrm>
          <a:custGeom>
            <a:avLst/>
            <a:gdLst>
              <a:gd name="T0" fmla="*/ 81 w 276"/>
              <a:gd name="T1" fmla="*/ 219 h 274"/>
              <a:gd name="T2" fmla="*/ 71 w 276"/>
              <a:gd name="T3" fmla="*/ 239 h 274"/>
              <a:gd name="T4" fmla="*/ 54 w 276"/>
              <a:gd name="T5" fmla="*/ 260 h 274"/>
              <a:gd name="T6" fmla="*/ 17 w 276"/>
              <a:gd name="T7" fmla="*/ 250 h 274"/>
              <a:gd name="T8" fmla="*/ 28 w 276"/>
              <a:gd name="T9" fmla="*/ 215 h 274"/>
              <a:gd name="T10" fmla="*/ 53 w 276"/>
              <a:gd name="T11" fmla="*/ 201 h 274"/>
              <a:gd name="T12" fmla="*/ 60 w 276"/>
              <a:gd name="T13" fmla="*/ 197 h 274"/>
              <a:gd name="T14" fmla="*/ 0 w 276"/>
              <a:gd name="T15" fmla="*/ 137 h 274"/>
              <a:gd name="T16" fmla="*/ 48 w 276"/>
              <a:gd name="T17" fmla="*/ 91 h 274"/>
              <a:gd name="T18" fmla="*/ 56 w 276"/>
              <a:gd name="T19" fmla="*/ 106 h 274"/>
              <a:gd name="T20" fmla="*/ 107 w 276"/>
              <a:gd name="T21" fmla="*/ 126 h 274"/>
              <a:gd name="T22" fmla="*/ 129 w 276"/>
              <a:gd name="T23" fmla="*/ 91 h 274"/>
              <a:gd name="T24" fmla="*/ 99 w 276"/>
              <a:gd name="T25" fmla="*/ 51 h 274"/>
              <a:gd name="T26" fmla="*/ 97 w 276"/>
              <a:gd name="T27" fmla="*/ 50 h 274"/>
              <a:gd name="T28" fmla="*/ 92 w 276"/>
              <a:gd name="T29" fmla="*/ 47 h 274"/>
              <a:gd name="T30" fmla="*/ 139 w 276"/>
              <a:gd name="T31" fmla="*/ 0 h 274"/>
              <a:gd name="T32" fmla="*/ 196 w 276"/>
              <a:gd name="T33" fmla="*/ 58 h 274"/>
              <a:gd name="T34" fmla="*/ 212 w 276"/>
              <a:gd name="T35" fmla="*/ 28 h 274"/>
              <a:gd name="T36" fmla="*/ 248 w 276"/>
              <a:gd name="T37" fmla="*/ 15 h 274"/>
              <a:gd name="T38" fmla="*/ 262 w 276"/>
              <a:gd name="T39" fmla="*/ 45 h 274"/>
              <a:gd name="T40" fmla="*/ 240 w 276"/>
              <a:gd name="T41" fmla="*/ 68 h 274"/>
              <a:gd name="T42" fmla="*/ 221 w 276"/>
              <a:gd name="T43" fmla="*/ 78 h 274"/>
              <a:gd name="T44" fmla="*/ 218 w 276"/>
              <a:gd name="T45" fmla="*/ 80 h 274"/>
              <a:gd name="T46" fmla="*/ 239 w 276"/>
              <a:gd name="T47" fmla="*/ 100 h 274"/>
              <a:gd name="T48" fmla="*/ 273 w 276"/>
              <a:gd name="T49" fmla="*/ 135 h 274"/>
              <a:gd name="T50" fmla="*/ 273 w 276"/>
              <a:gd name="T51" fmla="*/ 140 h 274"/>
              <a:gd name="T52" fmla="*/ 221 w 276"/>
              <a:gd name="T53" fmla="*/ 192 h 274"/>
              <a:gd name="T54" fmla="*/ 218 w 276"/>
              <a:gd name="T55" fmla="*/ 196 h 274"/>
              <a:gd name="T56" fmla="*/ 238 w 276"/>
              <a:gd name="T57" fmla="*/ 206 h 274"/>
              <a:gd name="T58" fmla="*/ 259 w 276"/>
              <a:gd name="T59" fmla="*/ 229 h 274"/>
              <a:gd name="T60" fmla="*/ 251 w 276"/>
              <a:gd name="T61" fmla="*/ 256 h 274"/>
              <a:gd name="T62" fmla="*/ 221 w 276"/>
              <a:gd name="T63" fmla="*/ 257 h 274"/>
              <a:gd name="T64" fmla="*/ 203 w 276"/>
              <a:gd name="T65" fmla="*/ 234 h 274"/>
              <a:gd name="T66" fmla="*/ 195 w 276"/>
              <a:gd name="T67" fmla="*/ 218 h 274"/>
              <a:gd name="T68" fmla="*/ 171 w 276"/>
              <a:gd name="T69" fmla="*/ 242 h 274"/>
              <a:gd name="T70" fmla="*/ 142 w 276"/>
              <a:gd name="T71" fmla="*/ 271 h 274"/>
              <a:gd name="T72" fmla="*/ 134 w 276"/>
              <a:gd name="T73" fmla="*/ 271 h 274"/>
              <a:gd name="T74" fmla="*/ 85 w 276"/>
              <a:gd name="T75" fmla="*/ 221 h 274"/>
              <a:gd name="T76" fmla="*/ 81 w 276"/>
              <a:gd name="T77" fmla="*/ 21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76" h="274">
                <a:moveTo>
                  <a:pt x="81" y="219"/>
                </a:moveTo>
                <a:cubicBezTo>
                  <a:pt x="78" y="226"/>
                  <a:pt x="74" y="232"/>
                  <a:pt x="71" y="239"/>
                </a:cubicBezTo>
                <a:cubicBezTo>
                  <a:pt x="67" y="247"/>
                  <a:pt x="62" y="255"/>
                  <a:pt x="54" y="260"/>
                </a:cubicBezTo>
                <a:cubicBezTo>
                  <a:pt x="40" y="268"/>
                  <a:pt x="24" y="263"/>
                  <a:pt x="17" y="250"/>
                </a:cubicBezTo>
                <a:cubicBezTo>
                  <a:pt x="12" y="239"/>
                  <a:pt x="16" y="222"/>
                  <a:pt x="28" y="215"/>
                </a:cubicBezTo>
                <a:cubicBezTo>
                  <a:pt x="36" y="210"/>
                  <a:pt x="45" y="205"/>
                  <a:pt x="53" y="201"/>
                </a:cubicBezTo>
                <a:cubicBezTo>
                  <a:pt x="55" y="200"/>
                  <a:pt x="57" y="199"/>
                  <a:pt x="60" y="197"/>
                </a:cubicBezTo>
                <a:cubicBezTo>
                  <a:pt x="40" y="177"/>
                  <a:pt x="21" y="157"/>
                  <a:pt x="0" y="137"/>
                </a:cubicBezTo>
                <a:cubicBezTo>
                  <a:pt x="16" y="122"/>
                  <a:pt x="32" y="107"/>
                  <a:pt x="48" y="91"/>
                </a:cubicBezTo>
                <a:cubicBezTo>
                  <a:pt x="51" y="96"/>
                  <a:pt x="53" y="101"/>
                  <a:pt x="56" y="106"/>
                </a:cubicBezTo>
                <a:cubicBezTo>
                  <a:pt x="65" y="123"/>
                  <a:pt x="88" y="134"/>
                  <a:pt x="107" y="126"/>
                </a:cubicBezTo>
                <a:cubicBezTo>
                  <a:pt x="120" y="121"/>
                  <a:pt x="130" y="106"/>
                  <a:pt x="129" y="91"/>
                </a:cubicBezTo>
                <a:cubicBezTo>
                  <a:pt x="128" y="71"/>
                  <a:pt x="116" y="59"/>
                  <a:pt x="99" y="51"/>
                </a:cubicBezTo>
                <a:cubicBezTo>
                  <a:pt x="99" y="51"/>
                  <a:pt x="98" y="51"/>
                  <a:pt x="97" y="50"/>
                </a:cubicBezTo>
                <a:cubicBezTo>
                  <a:pt x="96" y="49"/>
                  <a:pt x="94" y="48"/>
                  <a:pt x="92" y="47"/>
                </a:cubicBezTo>
                <a:cubicBezTo>
                  <a:pt x="107" y="32"/>
                  <a:pt x="123" y="16"/>
                  <a:pt x="139" y="0"/>
                </a:cubicBezTo>
                <a:cubicBezTo>
                  <a:pt x="158" y="19"/>
                  <a:pt x="177" y="38"/>
                  <a:pt x="196" y="58"/>
                </a:cubicBezTo>
                <a:cubicBezTo>
                  <a:pt x="202" y="47"/>
                  <a:pt x="207" y="38"/>
                  <a:pt x="212" y="28"/>
                </a:cubicBezTo>
                <a:cubicBezTo>
                  <a:pt x="219" y="16"/>
                  <a:pt x="236" y="10"/>
                  <a:pt x="248" y="15"/>
                </a:cubicBezTo>
                <a:cubicBezTo>
                  <a:pt x="259" y="20"/>
                  <a:pt x="265" y="32"/>
                  <a:pt x="262" y="45"/>
                </a:cubicBezTo>
                <a:cubicBezTo>
                  <a:pt x="259" y="57"/>
                  <a:pt x="250" y="63"/>
                  <a:pt x="240" y="68"/>
                </a:cubicBezTo>
                <a:cubicBezTo>
                  <a:pt x="233" y="71"/>
                  <a:pt x="227" y="75"/>
                  <a:pt x="221" y="78"/>
                </a:cubicBezTo>
                <a:cubicBezTo>
                  <a:pt x="220" y="78"/>
                  <a:pt x="220" y="79"/>
                  <a:pt x="218" y="80"/>
                </a:cubicBezTo>
                <a:cubicBezTo>
                  <a:pt x="225" y="87"/>
                  <a:pt x="232" y="94"/>
                  <a:pt x="239" y="100"/>
                </a:cubicBezTo>
                <a:cubicBezTo>
                  <a:pt x="250" y="112"/>
                  <a:pt x="262" y="123"/>
                  <a:pt x="273" y="135"/>
                </a:cubicBezTo>
                <a:cubicBezTo>
                  <a:pt x="276" y="137"/>
                  <a:pt x="275" y="138"/>
                  <a:pt x="273" y="140"/>
                </a:cubicBezTo>
                <a:cubicBezTo>
                  <a:pt x="256" y="157"/>
                  <a:pt x="238" y="175"/>
                  <a:pt x="221" y="192"/>
                </a:cubicBezTo>
                <a:cubicBezTo>
                  <a:pt x="220" y="193"/>
                  <a:pt x="219" y="194"/>
                  <a:pt x="218" y="196"/>
                </a:cubicBezTo>
                <a:cubicBezTo>
                  <a:pt x="225" y="199"/>
                  <a:pt x="231" y="203"/>
                  <a:pt x="238" y="206"/>
                </a:cubicBezTo>
                <a:cubicBezTo>
                  <a:pt x="248" y="211"/>
                  <a:pt x="256" y="217"/>
                  <a:pt x="259" y="229"/>
                </a:cubicBezTo>
                <a:cubicBezTo>
                  <a:pt x="262" y="239"/>
                  <a:pt x="258" y="250"/>
                  <a:pt x="251" y="256"/>
                </a:cubicBezTo>
                <a:cubicBezTo>
                  <a:pt x="242" y="262"/>
                  <a:pt x="231" y="262"/>
                  <a:pt x="221" y="257"/>
                </a:cubicBezTo>
                <a:cubicBezTo>
                  <a:pt x="212" y="252"/>
                  <a:pt x="208" y="243"/>
                  <a:pt x="203" y="234"/>
                </a:cubicBezTo>
                <a:cubicBezTo>
                  <a:pt x="201" y="229"/>
                  <a:pt x="198" y="224"/>
                  <a:pt x="195" y="218"/>
                </a:cubicBezTo>
                <a:cubicBezTo>
                  <a:pt x="186" y="226"/>
                  <a:pt x="179" y="234"/>
                  <a:pt x="171" y="242"/>
                </a:cubicBezTo>
                <a:cubicBezTo>
                  <a:pt x="162" y="252"/>
                  <a:pt x="152" y="261"/>
                  <a:pt x="142" y="271"/>
                </a:cubicBezTo>
                <a:cubicBezTo>
                  <a:pt x="139" y="274"/>
                  <a:pt x="137" y="274"/>
                  <a:pt x="134" y="271"/>
                </a:cubicBezTo>
                <a:cubicBezTo>
                  <a:pt x="118" y="254"/>
                  <a:pt x="101" y="238"/>
                  <a:pt x="85" y="221"/>
                </a:cubicBezTo>
                <a:cubicBezTo>
                  <a:pt x="84" y="220"/>
                  <a:pt x="83" y="220"/>
                  <a:pt x="81" y="2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6B5C950-D0A6-4C97-9D62-157104BA17E6}"/>
              </a:ext>
            </a:extLst>
          </p:cNvPr>
          <p:cNvSpPr>
            <a:spLocks/>
          </p:cNvSpPr>
          <p:nvPr/>
        </p:nvSpPr>
        <p:spPr bwMode="auto">
          <a:xfrm>
            <a:off x="6029025" y="2654683"/>
            <a:ext cx="2159935" cy="2159934"/>
          </a:xfrm>
          <a:custGeom>
            <a:avLst/>
            <a:gdLst>
              <a:gd name="T0" fmla="*/ 79 w 275"/>
              <a:gd name="T1" fmla="*/ 58 h 275"/>
              <a:gd name="T2" fmla="*/ 137 w 275"/>
              <a:gd name="T3" fmla="*/ 0 h 275"/>
              <a:gd name="T4" fmla="*/ 182 w 275"/>
              <a:gd name="T5" fmla="*/ 46 h 275"/>
              <a:gd name="T6" fmla="*/ 167 w 275"/>
              <a:gd name="T7" fmla="*/ 54 h 275"/>
              <a:gd name="T8" fmla="*/ 145 w 275"/>
              <a:gd name="T9" fmla="*/ 99 h 275"/>
              <a:gd name="T10" fmla="*/ 202 w 275"/>
              <a:gd name="T11" fmla="*/ 121 h 275"/>
              <a:gd name="T12" fmla="*/ 222 w 275"/>
              <a:gd name="T13" fmla="*/ 97 h 275"/>
              <a:gd name="T14" fmla="*/ 226 w 275"/>
              <a:gd name="T15" fmla="*/ 89 h 275"/>
              <a:gd name="T16" fmla="*/ 248 w 275"/>
              <a:gd name="T17" fmla="*/ 109 h 275"/>
              <a:gd name="T18" fmla="*/ 272 w 275"/>
              <a:gd name="T19" fmla="*/ 134 h 275"/>
              <a:gd name="T20" fmla="*/ 272 w 275"/>
              <a:gd name="T21" fmla="*/ 140 h 275"/>
              <a:gd name="T22" fmla="*/ 218 w 275"/>
              <a:gd name="T23" fmla="*/ 194 h 275"/>
              <a:gd name="T24" fmla="*/ 220 w 275"/>
              <a:gd name="T25" fmla="*/ 200 h 275"/>
              <a:gd name="T26" fmla="*/ 242 w 275"/>
              <a:gd name="T27" fmla="*/ 212 h 275"/>
              <a:gd name="T28" fmla="*/ 254 w 275"/>
              <a:gd name="T29" fmla="*/ 253 h 275"/>
              <a:gd name="T30" fmla="*/ 230 w 275"/>
              <a:gd name="T31" fmla="*/ 263 h 275"/>
              <a:gd name="T32" fmla="*/ 202 w 275"/>
              <a:gd name="T33" fmla="*/ 238 h 275"/>
              <a:gd name="T34" fmla="*/ 193 w 275"/>
              <a:gd name="T35" fmla="*/ 220 h 275"/>
              <a:gd name="T36" fmla="*/ 179 w 275"/>
              <a:gd name="T37" fmla="*/ 233 h 275"/>
              <a:gd name="T38" fmla="*/ 141 w 275"/>
              <a:gd name="T39" fmla="*/ 272 h 275"/>
              <a:gd name="T40" fmla="*/ 135 w 275"/>
              <a:gd name="T41" fmla="*/ 273 h 275"/>
              <a:gd name="T42" fmla="*/ 91 w 275"/>
              <a:gd name="T43" fmla="*/ 229 h 275"/>
              <a:gd name="T44" fmla="*/ 105 w 275"/>
              <a:gd name="T45" fmla="*/ 221 h 275"/>
              <a:gd name="T46" fmla="*/ 124 w 275"/>
              <a:gd name="T47" fmla="*/ 170 h 275"/>
              <a:gd name="T48" fmla="*/ 89 w 275"/>
              <a:gd name="T49" fmla="*/ 148 h 275"/>
              <a:gd name="T50" fmla="*/ 50 w 275"/>
              <a:gd name="T51" fmla="*/ 178 h 275"/>
              <a:gd name="T52" fmla="*/ 46 w 275"/>
              <a:gd name="T53" fmla="*/ 185 h 275"/>
              <a:gd name="T54" fmla="*/ 41 w 275"/>
              <a:gd name="T55" fmla="*/ 178 h 275"/>
              <a:gd name="T56" fmla="*/ 3 w 275"/>
              <a:gd name="T57" fmla="*/ 141 h 275"/>
              <a:gd name="T58" fmla="*/ 3 w 275"/>
              <a:gd name="T59" fmla="*/ 134 h 275"/>
              <a:gd name="T60" fmla="*/ 55 w 275"/>
              <a:gd name="T61" fmla="*/ 83 h 275"/>
              <a:gd name="T62" fmla="*/ 59 w 275"/>
              <a:gd name="T63" fmla="*/ 79 h 275"/>
              <a:gd name="T64" fmla="*/ 46 w 275"/>
              <a:gd name="T65" fmla="*/ 71 h 275"/>
              <a:gd name="T66" fmla="*/ 27 w 275"/>
              <a:gd name="T67" fmla="*/ 62 h 275"/>
              <a:gd name="T68" fmla="*/ 14 w 275"/>
              <a:gd name="T69" fmla="*/ 23 h 275"/>
              <a:gd name="T70" fmla="*/ 42 w 275"/>
              <a:gd name="T71" fmla="*/ 11 h 275"/>
              <a:gd name="T72" fmla="*/ 67 w 275"/>
              <a:gd name="T73" fmla="*/ 35 h 275"/>
              <a:gd name="T74" fmla="*/ 79 w 275"/>
              <a:gd name="T75" fmla="*/ 58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5" h="275">
                <a:moveTo>
                  <a:pt x="79" y="58"/>
                </a:moveTo>
                <a:cubicBezTo>
                  <a:pt x="99" y="38"/>
                  <a:pt x="118" y="19"/>
                  <a:pt x="137" y="0"/>
                </a:cubicBezTo>
                <a:cubicBezTo>
                  <a:pt x="152" y="16"/>
                  <a:pt x="167" y="31"/>
                  <a:pt x="182" y="46"/>
                </a:cubicBezTo>
                <a:cubicBezTo>
                  <a:pt x="178" y="48"/>
                  <a:pt x="173" y="51"/>
                  <a:pt x="167" y="54"/>
                </a:cubicBezTo>
                <a:cubicBezTo>
                  <a:pt x="151" y="62"/>
                  <a:pt x="141" y="82"/>
                  <a:pt x="145" y="99"/>
                </a:cubicBezTo>
                <a:cubicBezTo>
                  <a:pt x="151" y="125"/>
                  <a:pt x="179" y="135"/>
                  <a:pt x="202" y="121"/>
                </a:cubicBezTo>
                <a:cubicBezTo>
                  <a:pt x="212" y="115"/>
                  <a:pt x="218" y="106"/>
                  <a:pt x="222" y="97"/>
                </a:cubicBezTo>
                <a:cubicBezTo>
                  <a:pt x="224" y="94"/>
                  <a:pt x="225" y="92"/>
                  <a:pt x="226" y="89"/>
                </a:cubicBezTo>
                <a:cubicBezTo>
                  <a:pt x="234" y="96"/>
                  <a:pt x="241" y="102"/>
                  <a:pt x="248" y="109"/>
                </a:cubicBezTo>
                <a:cubicBezTo>
                  <a:pt x="256" y="118"/>
                  <a:pt x="264" y="126"/>
                  <a:pt x="272" y="134"/>
                </a:cubicBezTo>
                <a:cubicBezTo>
                  <a:pt x="275" y="137"/>
                  <a:pt x="275" y="138"/>
                  <a:pt x="272" y="140"/>
                </a:cubicBezTo>
                <a:cubicBezTo>
                  <a:pt x="254" y="158"/>
                  <a:pt x="237" y="176"/>
                  <a:pt x="218" y="194"/>
                </a:cubicBezTo>
                <a:cubicBezTo>
                  <a:pt x="215" y="198"/>
                  <a:pt x="216" y="199"/>
                  <a:pt x="220" y="200"/>
                </a:cubicBezTo>
                <a:cubicBezTo>
                  <a:pt x="227" y="204"/>
                  <a:pt x="235" y="208"/>
                  <a:pt x="242" y="212"/>
                </a:cubicBezTo>
                <a:cubicBezTo>
                  <a:pt x="258" y="220"/>
                  <a:pt x="263" y="240"/>
                  <a:pt x="254" y="253"/>
                </a:cubicBezTo>
                <a:cubicBezTo>
                  <a:pt x="250" y="260"/>
                  <a:pt x="238" y="265"/>
                  <a:pt x="230" y="263"/>
                </a:cubicBezTo>
                <a:cubicBezTo>
                  <a:pt x="215" y="261"/>
                  <a:pt x="208" y="250"/>
                  <a:pt x="202" y="238"/>
                </a:cubicBezTo>
                <a:cubicBezTo>
                  <a:pt x="199" y="232"/>
                  <a:pt x="196" y="226"/>
                  <a:pt x="193" y="220"/>
                </a:cubicBezTo>
                <a:cubicBezTo>
                  <a:pt x="188" y="225"/>
                  <a:pt x="184" y="229"/>
                  <a:pt x="179" y="233"/>
                </a:cubicBezTo>
                <a:cubicBezTo>
                  <a:pt x="166" y="246"/>
                  <a:pt x="154" y="259"/>
                  <a:pt x="141" y="272"/>
                </a:cubicBezTo>
                <a:cubicBezTo>
                  <a:pt x="140" y="273"/>
                  <a:pt x="138" y="275"/>
                  <a:pt x="135" y="273"/>
                </a:cubicBezTo>
                <a:cubicBezTo>
                  <a:pt x="121" y="258"/>
                  <a:pt x="106" y="243"/>
                  <a:pt x="91" y="229"/>
                </a:cubicBezTo>
                <a:cubicBezTo>
                  <a:pt x="96" y="226"/>
                  <a:pt x="100" y="223"/>
                  <a:pt x="105" y="221"/>
                </a:cubicBezTo>
                <a:cubicBezTo>
                  <a:pt x="124" y="211"/>
                  <a:pt x="132" y="189"/>
                  <a:pt x="124" y="170"/>
                </a:cubicBezTo>
                <a:cubicBezTo>
                  <a:pt x="119" y="156"/>
                  <a:pt x="103" y="147"/>
                  <a:pt x="89" y="148"/>
                </a:cubicBezTo>
                <a:cubicBezTo>
                  <a:pt x="69" y="150"/>
                  <a:pt x="58" y="161"/>
                  <a:pt x="50" y="178"/>
                </a:cubicBezTo>
                <a:cubicBezTo>
                  <a:pt x="49" y="180"/>
                  <a:pt x="48" y="181"/>
                  <a:pt x="46" y="185"/>
                </a:cubicBezTo>
                <a:cubicBezTo>
                  <a:pt x="44" y="182"/>
                  <a:pt x="43" y="180"/>
                  <a:pt x="41" y="178"/>
                </a:cubicBezTo>
                <a:cubicBezTo>
                  <a:pt x="28" y="165"/>
                  <a:pt x="16" y="153"/>
                  <a:pt x="3" y="141"/>
                </a:cubicBezTo>
                <a:cubicBezTo>
                  <a:pt x="0" y="138"/>
                  <a:pt x="0" y="137"/>
                  <a:pt x="3" y="134"/>
                </a:cubicBezTo>
                <a:cubicBezTo>
                  <a:pt x="21" y="117"/>
                  <a:pt x="38" y="100"/>
                  <a:pt x="55" y="83"/>
                </a:cubicBezTo>
                <a:cubicBezTo>
                  <a:pt x="56" y="81"/>
                  <a:pt x="57" y="80"/>
                  <a:pt x="59" y="79"/>
                </a:cubicBezTo>
                <a:cubicBezTo>
                  <a:pt x="54" y="76"/>
                  <a:pt x="50" y="74"/>
                  <a:pt x="46" y="71"/>
                </a:cubicBezTo>
                <a:cubicBezTo>
                  <a:pt x="40" y="68"/>
                  <a:pt x="33" y="65"/>
                  <a:pt x="27" y="62"/>
                </a:cubicBezTo>
                <a:cubicBezTo>
                  <a:pt x="13" y="55"/>
                  <a:pt x="7" y="36"/>
                  <a:pt x="14" y="23"/>
                </a:cubicBezTo>
                <a:cubicBezTo>
                  <a:pt x="19" y="13"/>
                  <a:pt x="32" y="9"/>
                  <a:pt x="42" y="11"/>
                </a:cubicBezTo>
                <a:cubicBezTo>
                  <a:pt x="55" y="15"/>
                  <a:pt x="62" y="24"/>
                  <a:pt x="67" y="35"/>
                </a:cubicBezTo>
                <a:cubicBezTo>
                  <a:pt x="70" y="43"/>
                  <a:pt x="74" y="50"/>
                  <a:pt x="7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0CA7A612-AAD5-4B6B-A2DE-C7CFE27300FC}"/>
              </a:ext>
            </a:extLst>
          </p:cNvPr>
          <p:cNvSpPr>
            <a:spLocks/>
          </p:cNvSpPr>
          <p:nvPr/>
        </p:nvSpPr>
        <p:spPr bwMode="auto">
          <a:xfrm>
            <a:off x="4884611" y="3799097"/>
            <a:ext cx="2167746" cy="2152123"/>
          </a:xfrm>
          <a:custGeom>
            <a:avLst/>
            <a:gdLst>
              <a:gd name="T0" fmla="*/ 45 w 276"/>
              <a:gd name="T1" fmla="*/ 92 h 274"/>
              <a:gd name="T2" fmla="*/ 57 w 276"/>
              <a:gd name="T3" fmla="*/ 111 h 274"/>
              <a:gd name="T4" fmla="*/ 116 w 276"/>
              <a:gd name="T5" fmla="*/ 115 h 274"/>
              <a:gd name="T6" fmla="*/ 116 w 276"/>
              <a:gd name="T7" fmla="*/ 64 h 274"/>
              <a:gd name="T8" fmla="*/ 96 w 276"/>
              <a:gd name="T9" fmla="*/ 49 h 274"/>
              <a:gd name="T10" fmla="*/ 91 w 276"/>
              <a:gd name="T11" fmla="*/ 47 h 274"/>
              <a:gd name="T12" fmla="*/ 139 w 276"/>
              <a:gd name="T13" fmla="*/ 0 h 274"/>
              <a:gd name="T14" fmla="*/ 193 w 276"/>
              <a:gd name="T15" fmla="*/ 54 h 274"/>
              <a:gd name="T16" fmla="*/ 196 w 276"/>
              <a:gd name="T17" fmla="*/ 57 h 274"/>
              <a:gd name="T18" fmla="*/ 207 w 276"/>
              <a:gd name="T19" fmla="*/ 36 h 274"/>
              <a:gd name="T20" fmla="*/ 227 w 276"/>
              <a:gd name="T21" fmla="*/ 16 h 274"/>
              <a:gd name="T22" fmla="*/ 253 w 276"/>
              <a:gd name="T23" fmla="*/ 20 h 274"/>
              <a:gd name="T24" fmla="*/ 260 w 276"/>
              <a:gd name="T25" fmla="*/ 46 h 274"/>
              <a:gd name="T26" fmla="*/ 237 w 276"/>
              <a:gd name="T27" fmla="*/ 69 h 274"/>
              <a:gd name="T28" fmla="*/ 218 w 276"/>
              <a:gd name="T29" fmla="*/ 79 h 274"/>
              <a:gd name="T30" fmla="*/ 276 w 276"/>
              <a:gd name="T31" fmla="*/ 137 h 274"/>
              <a:gd name="T32" fmla="*/ 261 w 276"/>
              <a:gd name="T33" fmla="*/ 152 h 274"/>
              <a:gd name="T34" fmla="*/ 220 w 276"/>
              <a:gd name="T35" fmla="*/ 192 h 274"/>
              <a:gd name="T36" fmla="*/ 221 w 276"/>
              <a:gd name="T37" fmla="*/ 198 h 274"/>
              <a:gd name="T38" fmla="*/ 248 w 276"/>
              <a:gd name="T39" fmla="*/ 213 h 274"/>
              <a:gd name="T40" fmla="*/ 253 w 276"/>
              <a:gd name="T41" fmla="*/ 254 h 274"/>
              <a:gd name="T42" fmla="*/ 213 w 276"/>
              <a:gd name="T43" fmla="*/ 250 h 274"/>
              <a:gd name="T44" fmla="*/ 199 w 276"/>
              <a:gd name="T45" fmla="*/ 225 h 274"/>
              <a:gd name="T46" fmla="*/ 195 w 276"/>
              <a:gd name="T47" fmla="*/ 218 h 274"/>
              <a:gd name="T48" fmla="*/ 178 w 276"/>
              <a:gd name="T49" fmla="*/ 234 h 274"/>
              <a:gd name="T50" fmla="*/ 141 w 276"/>
              <a:gd name="T51" fmla="*/ 272 h 274"/>
              <a:gd name="T52" fmla="*/ 135 w 276"/>
              <a:gd name="T53" fmla="*/ 272 h 274"/>
              <a:gd name="T54" fmla="*/ 92 w 276"/>
              <a:gd name="T55" fmla="*/ 229 h 274"/>
              <a:gd name="T56" fmla="*/ 91 w 276"/>
              <a:gd name="T57" fmla="*/ 227 h 274"/>
              <a:gd name="T58" fmla="*/ 108 w 276"/>
              <a:gd name="T59" fmla="*/ 219 h 274"/>
              <a:gd name="T60" fmla="*/ 128 w 276"/>
              <a:gd name="T61" fmla="*/ 174 h 274"/>
              <a:gd name="T62" fmla="*/ 78 w 276"/>
              <a:gd name="T63" fmla="*/ 149 h 274"/>
              <a:gd name="T64" fmla="*/ 52 w 276"/>
              <a:gd name="T65" fmla="*/ 176 h 274"/>
              <a:gd name="T66" fmla="*/ 48 w 276"/>
              <a:gd name="T67" fmla="*/ 184 h 274"/>
              <a:gd name="T68" fmla="*/ 30 w 276"/>
              <a:gd name="T69" fmla="*/ 166 h 274"/>
              <a:gd name="T70" fmla="*/ 4 w 276"/>
              <a:gd name="T71" fmla="*/ 140 h 274"/>
              <a:gd name="T72" fmla="*/ 3 w 276"/>
              <a:gd name="T73" fmla="*/ 135 h 274"/>
              <a:gd name="T74" fmla="*/ 45 w 276"/>
              <a:gd name="T75" fmla="*/ 9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6" h="274">
                <a:moveTo>
                  <a:pt x="45" y="92"/>
                </a:moveTo>
                <a:cubicBezTo>
                  <a:pt x="50" y="99"/>
                  <a:pt x="53" y="106"/>
                  <a:pt x="57" y="111"/>
                </a:cubicBezTo>
                <a:cubicBezTo>
                  <a:pt x="72" y="129"/>
                  <a:pt x="99" y="133"/>
                  <a:pt x="116" y="115"/>
                </a:cubicBezTo>
                <a:cubicBezTo>
                  <a:pt x="129" y="102"/>
                  <a:pt x="129" y="79"/>
                  <a:pt x="116" y="64"/>
                </a:cubicBezTo>
                <a:cubicBezTo>
                  <a:pt x="110" y="57"/>
                  <a:pt x="103" y="53"/>
                  <a:pt x="96" y="49"/>
                </a:cubicBezTo>
                <a:cubicBezTo>
                  <a:pt x="94" y="48"/>
                  <a:pt x="93" y="48"/>
                  <a:pt x="91" y="47"/>
                </a:cubicBezTo>
                <a:cubicBezTo>
                  <a:pt x="106" y="32"/>
                  <a:pt x="139" y="0"/>
                  <a:pt x="139" y="0"/>
                </a:cubicBezTo>
                <a:cubicBezTo>
                  <a:pt x="141" y="3"/>
                  <a:pt x="181" y="42"/>
                  <a:pt x="193" y="54"/>
                </a:cubicBezTo>
                <a:cubicBezTo>
                  <a:pt x="193" y="55"/>
                  <a:pt x="194" y="56"/>
                  <a:pt x="196" y="57"/>
                </a:cubicBezTo>
                <a:cubicBezTo>
                  <a:pt x="200" y="50"/>
                  <a:pt x="204" y="43"/>
                  <a:pt x="207" y="36"/>
                </a:cubicBezTo>
                <a:cubicBezTo>
                  <a:pt x="211" y="27"/>
                  <a:pt x="217" y="19"/>
                  <a:pt x="227" y="16"/>
                </a:cubicBezTo>
                <a:cubicBezTo>
                  <a:pt x="236" y="12"/>
                  <a:pt x="245" y="13"/>
                  <a:pt x="253" y="20"/>
                </a:cubicBezTo>
                <a:cubicBezTo>
                  <a:pt x="261" y="26"/>
                  <a:pt x="263" y="35"/>
                  <a:pt x="260" y="46"/>
                </a:cubicBezTo>
                <a:cubicBezTo>
                  <a:pt x="257" y="58"/>
                  <a:pt x="248" y="64"/>
                  <a:pt x="237" y="69"/>
                </a:cubicBezTo>
                <a:cubicBezTo>
                  <a:pt x="231" y="72"/>
                  <a:pt x="225" y="76"/>
                  <a:pt x="218" y="79"/>
                </a:cubicBezTo>
                <a:cubicBezTo>
                  <a:pt x="237" y="99"/>
                  <a:pt x="256" y="117"/>
                  <a:pt x="276" y="137"/>
                </a:cubicBezTo>
                <a:cubicBezTo>
                  <a:pt x="270" y="142"/>
                  <a:pt x="266" y="147"/>
                  <a:pt x="261" y="152"/>
                </a:cubicBezTo>
                <a:cubicBezTo>
                  <a:pt x="247" y="166"/>
                  <a:pt x="234" y="179"/>
                  <a:pt x="220" y="192"/>
                </a:cubicBezTo>
                <a:cubicBezTo>
                  <a:pt x="217" y="195"/>
                  <a:pt x="218" y="197"/>
                  <a:pt x="221" y="198"/>
                </a:cubicBezTo>
                <a:cubicBezTo>
                  <a:pt x="230" y="203"/>
                  <a:pt x="240" y="207"/>
                  <a:pt x="248" y="213"/>
                </a:cubicBezTo>
                <a:cubicBezTo>
                  <a:pt x="262" y="222"/>
                  <a:pt x="265" y="244"/>
                  <a:pt x="253" y="254"/>
                </a:cubicBezTo>
                <a:cubicBezTo>
                  <a:pt x="242" y="266"/>
                  <a:pt x="223" y="263"/>
                  <a:pt x="213" y="250"/>
                </a:cubicBezTo>
                <a:cubicBezTo>
                  <a:pt x="207" y="242"/>
                  <a:pt x="203" y="233"/>
                  <a:pt x="199" y="225"/>
                </a:cubicBezTo>
                <a:cubicBezTo>
                  <a:pt x="197" y="223"/>
                  <a:pt x="196" y="221"/>
                  <a:pt x="195" y="218"/>
                </a:cubicBezTo>
                <a:cubicBezTo>
                  <a:pt x="189" y="224"/>
                  <a:pt x="184" y="229"/>
                  <a:pt x="178" y="234"/>
                </a:cubicBezTo>
                <a:cubicBezTo>
                  <a:pt x="166" y="247"/>
                  <a:pt x="153" y="259"/>
                  <a:pt x="141" y="272"/>
                </a:cubicBezTo>
                <a:cubicBezTo>
                  <a:pt x="139" y="274"/>
                  <a:pt x="137" y="274"/>
                  <a:pt x="135" y="272"/>
                </a:cubicBezTo>
                <a:cubicBezTo>
                  <a:pt x="121" y="258"/>
                  <a:pt x="107" y="243"/>
                  <a:pt x="92" y="229"/>
                </a:cubicBezTo>
                <a:cubicBezTo>
                  <a:pt x="92" y="229"/>
                  <a:pt x="92" y="228"/>
                  <a:pt x="91" y="227"/>
                </a:cubicBezTo>
                <a:cubicBezTo>
                  <a:pt x="97" y="225"/>
                  <a:pt x="102" y="222"/>
                  <a:pt x="108" y="219"/>
                </a:cubicBezTo>
                <a:cubicBezTo>
                  <a:pt x="123" y="210"/>
                  <a:pt x="132" y="191"/>
                  <a:pt x="128" y="174"/>
                </a:cubicBezTo>
                <a:cubicBezTo>
                  <a:pt x="123" y="151"/>
                  <a:pt x="100" y="141"/>
                  <a:pt x="78" y="149"/>
                </a:cubicBezTo>
                <a:cubicBezTo>
                  <a:pt x="65" y="154"/>
                  <a:pt x="58" y="164"/>
                  <a:pt x="52" y="176"/>
                </a:cubicBezTo>
                <a:cubicBezTo>
                  <a:pt x="51" y="178"/>
                  <a:pt x="49" y="181"/>
                  <a:pt x="48" y="184"/>
                </a:cubicBezTo>
                <a:cubicBezTo>
                  <a:pt x="41" y="178"/>
                  <a:pt x="35" y="172"/>
                  <a:pt x="30" y="166"/>
                </a:cubicBezTo>
                <a:cubicBezTo>
                  <a:pt x="21" y="158"/>
                  <a:pt x="12" y="149"/>
                  <a:pt x="4" y="140"/>
                </a:cubicBezTo>
                <a:cubicBezTo>
                  <a:pt x="2" y="139"/>
                  <a:pt x="0" y="137"/>
                  <a:pt x="3" y="135"/>
                </a:cubicBezTo>
                <a:cubicBezTo>
                  <a:pt x="17" y="121"/>
                  <a:pt x="31" y="106"/>
                  <a:pt x="45" y="9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D5045BD9-EB3D-4394-AF53-2F2B5F80D460}"/>
              </a:ext>
            </a:extLst>
          </p:cNvPr>
          <p:cNvSpPr>
            <a:spLocks/>
          </p:cNvSpPr>
          <p:nvPr/>
        </p:nvSpPr>
        <p:spPr bwMode="auto">
          <a:xfrm>
            <a:off x="4900234" y="1506364"/>
            <a:ext cx="2152123" cy="2152123"/>
          </a:xfrm>
          <a:custGeom>
            <a:avLst/>
            <a:gdLst>
              <a:gd name="T0" fmla="*/ 216 w 274"/>
              <a:gd name="T1" fmla="*/ 79 h 274"/>
              <a:gd name="T2" fmla="*/ 234 w 274"/>
              <a:gd name="T3" fmla="*/ 98 h 274"/>
              <a:gd name="T4" fmla="*/ 270 w 274"/>
              <a:gd name="T5" fmla="*/ 134 h 274"/>
              <a:gd name="T6" fmla="*/ 274 w 274"/>
              <a:gd name="T7" fmla="*/ 138 h 274"/>
              <a:gd name="T8" fmla="*/ 227 w 274"/>
              <a:gd name="T9" fmla="*/ 184 h 274"/>
              <a:gd name="T10" fmla="*/ 226 w 274"/>
              <a:gd name="T11" fmla="*/ 184 h 274"/>
              <a:gd name="T12" fmla="*/ 214 w 274"/>
              <a:gd name="T13" fmla="*/ 163 h 274"/>
              <a:gd name="T14" fmla="*/ 171 w 274"/>
              <a:gd name="T15" fmla="*/ 146 h 274"/>
              <a:gd name="T16" fmla="*/ 144 w 274"/>
              <a:gd name="T17" fmla="*/ 187 h 274"/>
              <a:gd name="T18" fmla="*/ 174 w 274"/>
              <a:gd name="T19" fmla="*/ 223 h 274"/>
              <a:gd name="T20" fmla="*/ 183 w 274"/>
              <a:gd name="T21" fmla="*/ 227 h 274"/>
              <a:gd name="T22" fmla="*/ 136 w 274"/>
              <a:gd name="T23" fmla="*/ 274 h 274"/>
              <a:gd name="T24" fmla="*/ 90 w 274"/>
              <a:gd name="T25" fmla="*/ 228 h 274"/>
              <a:gd name="T26" fmla="*/ 105 w 274"/>
              <a:gd name="T27" fmla="*/ 220 h 274"/>
              <a:gd name="T28" fmla="*/ 124 w 274"/>
              <a:gd name="T29" fmla="*/ 172 h 274"/>
              <a:gd name="T30" fmla="*/ 95 w 274"/>
              <a:gd name="T31" fmla="*/ 148 h 274"/>
              <a:gd name="T32" fmla="*/ 50 w 274"/>
              <a:gd name="T33" fmla="*/ 176 h 274"/>
              <a:gd name="T34" fmla="*/ 46 w 274"/>
              <a:gd name="T35" fmla="*/ 183 h 274"/>
              <a:gd name="T36" fmla="*/ 0 w 274"/>
              <a:gd name="T37" fmla="*/ 136 h 274"/>
              <a:gd name="T38" fmla="*/ 57 w 274"/>
              <a:gd name="T39" fmla="*/ 80 h 274"/>
              <a:gd name="T40" fmla="*/ 40 w 274"/>
              <a:gd name="T41" fmla="*/ 70 h 274"/>
              <a:gd name="T42" fmla="*/ 25 w 274"/>
              <a:gd name="T43" fmla="*/ 63 h 274"/>
              <a:gd name="T44" fmla="*/ 12 w 274"/>
              <a:gd name="T45" fmla="*/ 31 h 274"/>
              <a:gd name="T46" fmla="*/ 43 w 274"/>
              <a:gd name="T47" fmla="*/ 14 h 274"/>
              <a:gd name="T48" fmla="*/ 67 w 274"/>
              <a:gd name="T49" fmla="*/ 37 h 274"/>
              <a:gd name="T50" fmla="*/ 77 w 274"/>
              <a:gd name="T51" fmla="*/ 57 h 274"/>
              <a:gd name="T52" fmla="*/ 134 w 274"/>
              <a:gd name="T53" fmla="*/ 0 h 274"/>
              <a:gd name="T54" fmla="*/ 194 w 274"/>
              <a:gd name="T55" fmla="*/ 59 h 274"/>
              <a:gd name="T56" fmla="*/ 202 w 274"/>
              <a:gd name="T57" fmla="*/ 44 h 274"/>
              <a:gd name="T58" fmla="*/ 211 w 274"/>
              <a:gd name="T59" fmla="*/ 28 h 274"/>
              <a:gd name="T60" fmla="*/ 246 w 274"/>
              <a:gd name="T61" fmla="*/ 14 h 274"/>
              <a:gd name="T62" fmla="*/ 261 w 274"/>
              <a:gd name="T63" fmla="*/ 43 h 274"/>
              <a:gd name="T64" fmla="*/ 239 w 274"/>
              <a:gd name="T65" fmla="*/ 67 h 274"/>
              <a:gd name="T66" fmla="*/ 216 w 274"/>
              <a:gd name="T67" fmla="*/ 79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4" h="274">
                <a:moveTo>
                  <a:pt x="216" y="79"/>
                </a:moveTo>
                <a:cubicBezTo>
                  <a:pt x="222" y="86"/>
                  <a:pt x="228" y="92"/>
                  <a:pt x="234" y="98"/>
                </a:cubicBezTo>
                <a:cubicBezTo>
                  <a:pt x="246" y="110"/>
                  <a:pt x="258" y="122"/>
                  <a:pt x="270" y="134"/>
                </a:cubicBezTo>
                <a:cubicBezTo>
                  <a:pt x="272" y="136"/>
                  <a:pt x="274" y="138"/>
                  <a:pt x="274" y="138"/>
                </a:cubicBezTo>
                <a:cubicBezTo>
                  <a:pt x="274" y="138"/>
                  <a:pt x="242" y="169"/>
                  <a:pt x="227" y="184"/>
                </a:cubicBezTo>
                <a:cubicBezTo>
                  <a:pt x="227" y="184"/>
                  <a:pt x="227" y="184"/>
                  <a:pt x="226" y="184"/>
                </a:cubicBezTo>
                <a:cubicBezTo>
                  <a:pt x="222" y="177"/>
                  <a:pt x="218" y="170"/>
                  <a:pt x="214" y="163"/>
                </a:cubicBezTo>
                <a:cubicBezTo>
                  <a:pt x="204" y="149"/>
                  <a:pt x="186" y="142"/>
                  <a:pt x="171" y="146"/>
                </a:cubicBezTo>
                <a:cubicBezTo>
                  <a:pt x="152" y="151"/>
                  <a:pt x="141" y="168"/>
                  <a:pt x="144" y="187"/>
                </a:cubicBezTo>
                <a:cubicBezTo>
                  <a:pt x="147" y="205"/>
                  <a:pt x="159" y="215"/>
                  <a:pt x="174" y="223"/>
                </a:cubicBezTo>
                <a:cubicBezTo>
                  <a:pt x="177" y="224"/>
                  <a:pt x="180" y="226"/>
                  <a:pt x="183" y="227"/>
                </a:cubicBezTo>
                <a:cubicBezTo>
                  <a:pt x="167" y="243"/>
                  <a:pt x="151" y="259"/>
                  <a:pt x="136" y="274"/>
                </a:cubicBezTo>
                <a:cubicBezTo>
                  <a:pt x="121" y="259"/>
                  <a:pt x="106" y="244"/>
                  <a:pt x="90" y="228"/>
                </a:cubicBezTo>
                <a:cubicBezTo>
                  <a:pt x="95" y="226"/>
                  <a:pt x="100" y="223"/>
                  <a:pt x="105" y="220"/>
                </a:cubicBezTo>
                <a:cubicBezTo>
                  <a:pt x="122" y="210"/>
                  <a:pt x="130" y="191"/>
                  <a:pt x="124" y="172"/>
                </a:cubicBezTo>
                <a:cubicBezTo>
                  <a:pt x="121" y="160"/>
                  <a:pt x="107" y="149"/>
                  <a:pt x="95" y="148"/>
                </a:cubicBezTo>
                <a:cubicBezTo>
                  <a:pt x="74" y="146"/>
                  <a:pt x="60" y="156"/>
                  <a:pt x="50" y="176"/>
                </a:cubicBezTo>
                <a:cubicBezTo>
                  <a:pt x="49" y="178"/>
                  <a:pt x="47" y="181"/>
                  <a:pt x="46" y="183"/>
                </a:cubicBezTo>
                <a:cubicBezTo>
                  <a:pt x="31" y="167"/>
                  <a:pt x="15" y="152"/>
                  <a:pt x="0" y="136"/>
                </a:cubicBezTo>
                <a:cubicBezTo>
                  <a:pt x="18" y="118"/>
                  <a:pt x="37" y="99"/>
                  <a:pt x="57" y="80"/>
                </a:cubicBezTo>
                <a:cubicBezTo>
                  <a:pt x="50" y="76"/>
                  <a:pt x="45" y="73"/>
                  <a:pt x="40" y="70"/>
                </a:cubicBezTo>
                <a:cubicBezTo>
                  <a:pt x="35" y="68"/>
                  <a:pt x="30" y="66"/>
                  <a:pt x="25" y="63"/>
                </a:cubicBezTo>
                <a:cubicBezTo>
                  <a:pt x="14" y="55"/>
                  <a:pt x="9" y="44"/>
                  <a:pt x="12" y="31"/>
                </a:cubicBezTo>
                <a:cubicBezTo>
                  <a:pt x="15" y="17"/>
                  <a:pt x="30" y="10"/>
                  <a:pt x="43" y="14"/>
                </a:cubicBezTo>
                <a:cubicBezTo>
                  <a:pt x="55" y="17"/>
                  <a:pt x="62" y="26"/>
                  <a:pt x="67" y="37"/>
                </a:cubicBezTo>
                <a:cubicBezTo>
                  <a:pt x="70" y="44"/>
                  <a:pt x="74" y="50"/>
                  <a:pt x="77" y="57"/>
                </a:cubicBezTo>
                <a:cubicBezTo>
                  <a:pt x="95" y="39"/>
                  <a:pt x="116" y="19"/>
                  <a:pt x="134" y="0"/>
                </a:cubicBezTo>
                <a:cubicBezTo>
                  <a:pt x="145" y="11"/>
                  <a:pt x="194" y="59"/>
                  <a:pt x="194" y="59"/>
                </a:cubicBezTo>
                <a:cubicBezTo>
                  <a:pt x="194" y="59"/>
                  <a:pt x="200" y="49"/>
                  <a:pt x="202" y="44"/>
                </a:cubicBezTo>
                <a:cubicBezTo>
                  <a:pt x="205" y="39"/>
                  <a:pt x="208" y="33"/>
                  <a:pt x="211" y="28"/>
                </a:cubicBezTo>
                <a:cubicBezTo>
                  <a:pt x="218" y="15"/>
                  <a:pt x="234" y="10"/>
                  <a:pt x="246" y="14"/>
                </a:cubicBezTo>
                <a:cubicBezTo>
                  <a:pt x="257" y="19"/>
                  <a:pt x="263" y="30"/>
                  <a:pt x="261" y="43"/>
                </a:cubicBezTo>
                <a:cubicBezTo>
                  <a:pt x="258" y="55"/>
                  <a:pt x="250" y="62"/>
                  <a:pt x="239" y="67"/>
                </a:cubicBezTo>
                <a:cubicBezTo>
                  <a:pt x="231" y="71"/>
                  <a:pt x="224" y="75"/>
                  <a:pt x="216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14089A-AC40-4C9D-ABF9-FE46517AA958}"/>
              </a:ext>
            </a:extLst>
          </p:cNvPr>
          <p:cNvSpPr txBox="1"/>
          <p:nvPr/>
        </p:nvSpPr>
        <p:spPr>
          <a:xfrm>
            <a:off x="2597420" y="155393"/>
            <a:ext cx="6997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Командные задачи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877DDC-4409-47B9-9128-0C38930DA68C}"/>
              </a:ext>
            </a:extLst>
          </p:cNvPr>
          <p:cNvSpPr txBox="1"/>
          <p:nvPr/>
        </p:nvSpPr>
        <p:spPr>
          <a:xfrm>
            <a:off x="789450" y="2074593"/>
            <a:ext cx="206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Подвойская Татьяна </a:t>
            </a:r>
            <a:r>
              <a:rPr lang="ru-RU" sz="1600" dirty="0">
                <a:solidFill>
                  <a:schemeClr val="bg1"/>
                </a:solidFill>
              </a:rPr>
              <a:t>- программист в среде </a:t>
            </a:r>
            <a:r>
              <a:rPr lang="ru-RU" sz="1600" dirty="0" err="1">
                <a:solidFill>
                  <a:schemeClr val="bg1"/>
                </a:solidFill>
              </a:rPr>
              <a:t>LabVIEW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3F73B-FCFF-45AF-9844-E45C003FBB3A}"/>
              </a:ext>
            </a:extLst>
          </p:cNvPr>
          <p:cNvSpPr txBox="1"/>
          <p:nvPr/>
        </p:nvSpPr>
        <p:spPr>
          <a:xfrm>
            <a:off x="789450" y="4363505"/>
            <a:ext cx="2061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Погорелова Мария </a:t>
            </a:r>
            <a:r>
              <a:rPr lang="ru-RU" sz="1600" dirty="0">
                <a:solidFill>
                  <a:schemeClr val="bg1"/>
                </a:solidFill>
              </a:rPr>
              <a:t>– разработчик элемента дистанционного управления.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7FFB8B-046C-42E6-8DAC-F3D090B92E10}"/>
              </a:ext>
            </a:extLst>
          </p:cNvPr>
          <p:cNvSpPr/>
          <p:nvPr/>
        </p:nvSpPr>
        <p:spPr>
          <a:xfrm>
            <a:off x="889000" y="1870338"/>
            <a:ext cx="1892141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9A254B-3AD9-4711-A1D4-C903831287DD}"/>
              </a:ext>
            </a:extLst>
          </p:cNvPr>
          <p:cNvSpPr/>
          <p:nvPr/>
        </p:nvSpPr>
        <p:spPr>
          <a:xfrm>
            <a:off x="889000" y="4178300"/>
            <a:ext cx="1892141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718389-B036-4067-8B3C-44445CA4D57C}"/>
              </a:ext>
            </a:extLst>
          </p:cNvPr>
          <p:cNvSpPr txBox="1"/>
          <p:nvPr/>
        </p:nvSpPr>
        <p:spPr>
          <a:xfrm>
            <a:off x="9139700" y="2074593"/>
            <a:ext cx="2061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Бурдюг</a:t>
            </a:r>
            <a:r>
              <a:rPr lang="ru-RU" sz="1600" b="1" dirty="0">
                <a:solidFill>
                  <a:schemeClr val="bg1"/>
                </a:solidFill>
              </a:rPr>
              <a:t> Владимир </a:t>
            </a:r>
            <a:r>
              <a:rPr lang="ru-RU" sz="1600" dirty="0">
                <a:solidFill>
                  <a:schemeClr val="bg1"/>
                </a:solidFill>
              </a:rPr>
              <a:t>– осуществление подбора приемо-передающего модуля.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9E66E9-0B51-4709-90AE-2D130933F07C}"/>
              </a:ext>
            </a:extLst>
          </p:cNvPr>
          <p:cNvSpPr txBox="1"/>
          <p:nvPr/>
        </p:nvSpPr>
        <p:spPr>
          <a:xfrm>
            <a:off x="9139700" y="4363505"/>
            <a:ext cx="20614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Общая задача 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–летательный аппарат.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8443D3-8BD1-4B2A-8047-37E5CE0F906D}"/>
              </a:ext>
            </a:extLst>
          </p:cNvPr>
          <p:cNvSpPr/>
          <p:nvPr/>
        </p:nvSpPr>
        <p:spPr>
          <a:xfrm>
            <a:off x="9239250" y="1870338"/>
            <a:ext cx="1892141" cy="76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51E839-43DB-4162-9FBD-EA1221AF9AE0}"/>
              </a:ext>
            </a:extLst>
          </p:cNvPr>
          <p:cNvSpPr/>
          <p:nvPr/>
        </p:nvSpPr>
        <p:spPr>
          <a:xfrm>
            <a:off x="9239250" y="4178300"/>
            <a:ext cx="1892141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6786445-A25B-4617-8B40-1D57B2C94984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1994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15F9E255-61F9-4DFF-8290-1A613DA1B5BB}"/>
              </a:ext>
            </a:extLst>
          </p:cNvPr>
          <p:cNvSpPr/>
          <p:nvPr/>
        </p:nvSpPr>
        <p:spPr>
          <a:xfrm>
            <a:off x="1546818" y="5633437"/>
            <a:ext cx="3766861" cy="239629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1D7154-7104-477A-A267-29B7F59277CF}"/>
              </a:ext>
            </a:extLst>
          </p:cNvPr>
          <p:cNvGrpSpPr/>
          <p:nvPr/>
        </p:nvGrpSpPr>
        <p:grpSpPr>
          <a:xfrm>
            <a:off x="1954212" y="1428826"/>
            <a:ext cx="3359467" cy="4325468"/>
            <a:chOff x="2050732" y="1266266"/>
            <a:chExt cx="3359467" cy="432546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8B83C53-B05F-482A-82A1-BE0464743B39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 7">
                <a:extLst>
                  <a:ext uri="{FF2B5EF4-FFF2-40B4-BE49-F238E27FC236}">
                    <a16:creationId xmlns:a16="http://schemas.microsoft.com/office/drawing/2014/main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8">
                <a:extLst>
                  <a:ext uri="{FF2B5EF4-FFF2-40B4-BE49-F238E27FC236}">
                    <a16:creationId xmlns:a16="http://schemas.microsoft.com/office/drawing/2014/main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9">
                <a:extLst>
                  <a:ext uri="{FF2B5EF4-FFF2-40B4-BE49-F238E27FC236}">
                    <a16:creationId xmlns:a16="http://schemas.microsoft.com/office/drawing/2014/main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C228256-7909-4687-AC06-DF201365974E}"/>
              </a:ext>
            </a:extLst>
          </p:cNvPr>
          <p:cNvGrpSpPr/>
          <p:nvPr/>
        </p:nvGrpSpPr>
        <p:grpSpPr>
          <a:xfrm>
            <a:off x="6749751" y="2012747"/>
            <a:ext cx="660464" cy="657690"/>
            <a:chOff x="6493081" y="1742364"/>
            <a:chExt cx="660464" cy="65769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2D5550FD-F773-422B-89AE-F3B73C2D6D9B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623F86D-02ED-41FE-B82A-AF77216F4306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BEF0DB3-6780-4955-A9AC-6120553D0EBB}"/>
              </a:ext>
            </a:extLst>
          </p:cNvPr>
          <p:cNvGrpSpPr/>
          <p:nvPr/>
        </p:nvGrpSpPr>
        <p:grpSpPr>
          <a:xfrm>
            <a:off x="6749751" y="3312397"/>
            <a:ext cx="660464" cy="657690"/>
            <a:chOff x="6493081" y="1742364"/>
            <a:chExt cx="660464" cy="65769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AB3D930-A7D4-4663-A05F-C9537F60E040}"/>
              </a:ext>
            </a:extLst>
          </p:cNvPr>
          <p:cNvGrpSpPr/>
          <p:nvPr/>
        </p:nvGrpSpPr>
        <p:grpSpPr>
          <a:xfrm>
            <a:off x="6749751" y="4723811"/>
            <a:ext cx="660464" cy="657690"/>
            <a:chOff x="6493081" y="1742364"/>
            <a:chExt cx="660464" cy="65769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81A3CC3-9084-4055-83FC-96BF2EA2F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25F0C388-90EA-40B3-9ABD-D116082A68AF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D574F9C-332C-40AC-9D37-30731DDBFFE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5080828-2C0C-49AD-BAB5-3A3969C24F8D}"/>
              </a:ext>
            </a:extLst>
          </p:cNvPr>
          <p:cNvSpPr txBox="1"/>
          <p:nvPr/>
        </p:nvSpPr>
        <p:spPr>
          <a:xfrm>
            <a:off x="3246120" y="253143"/>
            <a:ext cx="5497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План работ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A3202A-290F-40F8-B2BF-8600143622AC}"/>
              </a:ext>
            </a:extLst>
          </p:cNvPr>
          <p:cNvSpPr txBox="1"/>
          <p:nvPr/>
        </p:nvSpPr>
        <p:spPr>
          <a:xfrm>
            <a:off x="7742044" y="1631108"/>
            <a:ext cx="2777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Соблюдение регламентированных факультетом сроков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/>
        </p:nvSpPr>
        <p:spPr>
          <a:xfrm>
            <a:off x="7742044" y="3285516"/>
            <a:ext cx="2777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Участие в научных конференциях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F7063C-F4D4-4AA3-AB81-0A82327D4988}"/>
              </a:ext>
            </a:extLst>
          </p:cNvPr>
          <p:cNvSpPr txBox="1"/>
          <p:nvPr/>
        </p:nvSpPr>
        <p:spPr>
          <a:xfrm>
            <a:off x="7742044" y="4646154"/>
            <a:ext cx="2777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Ведение проектной документации в сервисе </a:t>
            </a:r>
            <a:r>
              <a:rPr lang="en-US" sz="2000" b="1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Redmine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118392-2AE3-4A3D-B015-9CB099000042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1938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2241C95-C53B-425F-829C-001D3EF98D46}"/>
              </a:ext>
            </a:extLst>
          </p:cNvPr>
          <p:cNvSpPr/>
          <p:nvPr/>
        </p:nvSpPr>
        <p:spPr>
          <a:xfrm flipV="1">
            <a:off x="4727053" y="4930754"/>
            <a:ext cx="2737894" cy="276234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264409" y="303864"/>
            <a:ext cx="5497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Ресурсы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CFE83D-9A57-4106-991C-391011433A95}"/>
              </a:ext>
            </a:extLst>
          </p:cNvPr>
          <p:cNvGrpSpPr/>
          <p:nvPr/>
        </p:nvGrpSpPr>
        <p:grpSpPr>
          <a:xfrm>
            <a:off x="4727053" y="2413497"/>
            <a:ext cx="2655375" cy="2674828"/>
            <a:chOff x="2840038" y="3103563"/>
            <a:chExt cx="1733551" cy="1746251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12C2C1E-E227-43BB-9DAD-4E54DDCA6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963" y="3103563"/>
              <a:ext cx="760413" cy="877888"/>
            </a:xfrm>
            <a:custGeom>
              <a:avLst/>
              <a:gdLst>
                <a:gd name="T0" fmla="*/ 26 w 238"/>
                <a:gd name="T1" fmla="*/ 275 h 275"/>
                <a:gd name="T2" fmla="*/ 4 w 238"/>
                <a:gd name="T3" fmla="*/ 197 h 275"/>
                <a:gd name="T4" fmla="*/ 41 w 238"/>
                <a:gd name="T5" fmla="*/ 123 h 275"/>
                <a:gd name="T6" fmla="*/ 91 w 238"/>
                <a:gd name="T7" fmla="*/ 71 h 275"/>
                <a:gd name="T8" fmla="*/ 93 w 238"/>
                <a:gd name="T9" fmla="*/ 69 h 275"/>
                <a:gd name="T10" fmla="*/ 109 w 238"/>
                <a:gd name="T11" fmla="*/ 63 h 275"/>
                <a:gd name="T12" fmla="*/ 155 w 238"/>
                <a:gd name="T13" fmla="*/ 28 h 275"/>
                <a:gd name="T14" fmla="*/ 160 w 238"/>
                <a:gd name="T15" fmla="*/ 20 h 275"/>
                <a:gd name="T16" fmla="*/ 174 w 238"/>
                <a:gd name="T17" fmla="*/ 5 h 275"/>
                <a:gd name="T18" fmla="*/ 193 w 238"/>
                <a:gd name="T19" fmla="*/ 5 h 275"/>
                <a:gd name="T20" fmla="*/ 234 w 238"/>
                <a:gd name="T21" fmla="*/ 46 h 275"/>
                <a:gd name="T22" fmla="*/ 234 w 238"/>
                <a:gd name="T23" fmla="*/ 60 h 275"/>
                <a:gd name="T24" fmla="*/ 214 w 238"/>
                <a:gd name="T25" fmla="*/ 83 h 275"/>
                <a:gd name="T26" fmla="*/ 200 w 238"/>
                <a:gd name="T27" fmla="*/ 88 h 275"/>
                <a:gd name="T28" fmla="*/ 177 w 238"/>
                <a:gd name="T29" fmla="*/ 141 h 275"/>
                <a:gd name="T30" fmla="*/ 183 w 238"/>
                <a:gd name="T31" fmla="*/ 159 h 275"/>
                <a:gd name="T32" fmla="*/ 182 w 238"/>
                <a:gd name="T33" fmla="*/ 164 h 275"/>
                <a:gd name="T34" fmla="*/ 137 w 238"/>
                <a:gd name="T35" fmla="*/ 209 h 275"/>
                <a:gd name="T36" fmla="*/ 132 w 238"/>
                <a:gd name="T37" fmla="*/ 210 h 275"/>
                <a:gd name="T38" fmla="*/ 105 w 238"/>
                <a:gd name="T39" fmla="*/ 193 h 275"/>
                <a:gd name="T40" fmla="*/ 61 w 238"/>
                <a:gd name="T41" fmla="*/ 187 h 275"/>
                <a:gd name="T42" fmla="*/ 39 w 238"/>
                <a:gd name="T43" fmla="*/ 207 h 275"/>
                <a:gd name="T44" fmla="*/ 26 w 238"/>
                <a:gd name="T45" fmla="*/ 267 h 275"/>
                <a:gd name="T46" fmla="*/ 26 w 238"/>
                <a:gd name="T47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75">
                  <a:moveTo>
                    <a:pt x="26" y="275"/>
                  </a:moveTo>
                  <a:cubicBezTo>
                    <a:pt x="8" y="252"/>
                    <a:pt x="0" y="226"/>
                    <a:pt x="4" y="197"/>
                  </a:cubicBezTo>
                  <a:cubicBezTo>
                    <a:pt x="8" y="169"/>
                    <a:pt x="21" y="144"/>
                    <a:pt x="41" y="123"/>
                  </a:cubicBezTo>
                  <a:cubicBezTo>
                    <a:pt x="57" y="106"/>
                    <a:pt x="75" y="88"/>
                    <a:pt x="91" y="71"/>
                  </a:cubicBezTo>
                  <a:cubicBezTo>
                    <a:pt x="92" y="70"/>
                    <a:pt x="92" y="70"/>
                    <a:pt x="93" y="69"/>
                  </a:cubicBezTo>
                  <a:cubicBezTo>
                    <a:pt x="97" y="65"/>
                    <a:pt x="102" y="63"/>
                    <a:pt x="109" y="63"/>
                  </a:cubicBezTo>
                  <a:cubicBezTo>
                    <a:pt x="131" y="64"/>
                    <a:pt x="149" y="51"/>
                    <a:pt x="155" y="28"/>
                  </a:cubicBezTo>
                  <a:cubicBezTo>
                    <a:pt x="156" y="25"/>
                    <a:pt x="158" y="22"/>
                    <a:pt x="160" y="20"/>
                  </a:cubicBezTo>
                  <a:cubicBezTo>
                    <a:pt x="164" y="15"/>
                    <a:pt x="169" y="10"/>
                    <a:pt x="174" y="5"/>
                  </a:cubicBezTo>
                  <a:cubicBezTo>
                    <a:pt x="180" y="0"/>
                    <a:pt x="187" y="0"/>
                    <a:pt x="193" y="5"/>
                  </a:cubicBezTo>
                  <a:cubicBezTo>
                    <a:pt x="207" y="18"/>
                    <a:pt x="220" y="32"/>
                    <a:pt x="234" y="46"/>
                  </a:cubicBezTo>
                  <a:cubicBezTo>
                    <a:pt x="238" y="50"/>
                    <a:pt x="237" y="56"/>
                    <a:pt x="234" y="60"/>
                  </a:cubicBezTo>
                  <a:cubicBezTo>
                    <a:pt x="228" y="68"/>
                    <a:pt x="222" y="76"/>
                    <a:pt x="214" y="83"/>
                  </a:cubicBezTo>
                  <a:cubicBezTo>
                    <a:pt x="211" y="86"/>
                    <a:pt x="204" y="86"/>
                    <a:pt x="200" y="88"/>
                  </a:cubicBezTo>
                  <a:cubicBezTo>
                    <a:pt x="179" y="98"/>
                    <a:pt x="171" y="121"/>
                    <a:pt x="177" y="141"/>
                  </a:cubicBezTo>
                  <a:cubicBezTo>
                    <a:pt x="178" y="147"/>
                    <a:pt x="181" y="153"/>
                    <a:pt x="183" y="159"/>
                  </a:cubicBezTo>
                  <a:cubicBezTo>
                    <a:pt x="183" y="161"/>
                    <a:pt x="183" y="163"/>
                    <a:pt x="182" y="164"/>
                  </a:cubicBezTo>
                  <a:cubicBezTo>
                    <a:pt x="167" y="179"/>
                    <a:pt x="152" y="194"/>
                    <a:pt x="137" y="209"/>
                  </a:cubicBezTo>
                  <a:cubicBezTo>
                    <a:pt x="136" y="210"/>
                    <a:pt x="133" y="210"/>
                    <a:pt x="132" y="210"/>
                  </a:cubicBezTo>
                  <a:cubicBezTo>
                    <a:pt x="123" y="204"/>
                    <a:pt x="114" y="198"/>
                    <a:pt x="105" y="193"/>
                  </a:cubicBezTo>
                  <a:cubicBezTo>
                    <a:pt x="91" y="187"/>
                    <a:pt x="76" y="182"/>
                    <a:pt x="61" y="187"/>
                  </a:cubicBezTo>
                  <a:cubicBezTo>
                    <a:pt x="51" y="191"/>
                    <a:pt x="44" y="198"/>
                    <a:pt x="39" y="207"/>
                  </a:cubicBezTo>
                  <a:cubicBezTo>
                    <a:pt x="29" y="226"/>
                    <a:pt x="26" y="246"/>
                    <a:pt x="26" y="267"/>
                  </a:cubicBezTo>
                  <a:cubicBezTo>
                    <a:pt x="26" y="270"/>
                    <a:pt x="26" y="272"/>
                    <a:pt x="26" y="2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846D1E4-A79F-4A41-851E-7140F898B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38" y="4019551"/>
              <a:ext cx="839788" cy="830263"/>
            </a:xfrm>
            <a:custGeom>
              <a:avLst/>
              <a:gdLst>
                <a:gd name="T0" fmla="*/ 263 w 263"/>
                <a:gd name="T1" fmla="*/ 57 h 260"/>
                <a:gd name="T2" fmla="*/ 239 w 263"/>
                <a:gd name="T3" fmla="*/ 81 h 260"/>
                <a:gd name="T4" fmla="*/ 188 w 263"/>
                <a:gd name="T5" fmla="*/ 133 h 260"/>
                <a:gd name="T6" fmla="*/ 165 w 263"/>
                <a:gd name="T7" fmla="*/ 173 h 260"/>
                <a:gd name="T8" fmla="*/ 143 w 263"/>
                <a:gd name="T9" fmla="*/ 223 h 260"/>
                <a:gd name="T10" fmla="*/ 113 w 263"/>
                <a:gd name="T11" fmla="*/ 248 h 260"/>
                <a:gd name="T12" fmla="*/ 88 w 263"/>
                <a:gd name="T13" fmla="*/ 259 h 260"/>
                <a:gd name="T14" fmla="*/ 80 w 263"/>
                <a:gd name="T15" fmla="*/ 257 h 260"/>
                <a:gd name="T16" fmla="*/ 81 w 263"/>
                <a:gd name="T17" fmla="*/ 250 h 260"/>
                <a:gd name="T18" fmla="*/ 108 w 263"/>
                <a:gd name="T19" fmla="*/ 213 h 260"/>
                <a:gd name="T20" fmla="*/ 107 w 263"/>
                <a:gd name="T21" fmla="*/ 177 h 260"/>
                <a:gd name="T22" fmla="*/ 73 w 263"/>
                <a:gd name="T23" fmla="*/ 152 h 260"/>
                <a:gd name="T24" fmla="*/ 42 w 263"/>
                <a:gd name="T25" fmla="*/ 162 h 260"/>
                <a:gd name="T26" fmla="*/ 13 w 263"/>
                <a:gd name="T27" fmla="*/ 200 h 260"/>
                <a:gd name="T28" fmla="*/ 10 w 263"/>
                <a:gd name="T29" fmla="*/ 204 h 260"/>
                <a:gd name="T30" fmla="*/ 4 w 263"/>
                <a:gd name="T31" fmla="*/ 203 h 260"/>
                <a:gd name="T32" fmla="*/ 2 w 263"/>
                <a:gd name="T33" fmla="*/ 198 h 260"/>
                <a:gd name="T34" fmla="*/ 7 w 263"/>
                <a:gd name="T35" fmla="*/ 146 h 260"/>
                <a:gd name="T36" fmla="*/ 56 w 263"/>
                <a:gd name="T37" fmla="*/ 107 h 260"/>
                <a:gd name="T38" fmla="*/ 108 w 263"/>
                <a:gd name="T39" fmla="*/ 93 h 260"/>
                <a:gd name="T40" fmla="*/ 137 w 263"/>
                <a:gd name="T41" fmla="*/ 69 h 260"/>
                <a:gd name="T42" fmla="*/ 203 w 263"/>
                <a:gd name="T43" fmla="*/ 2 h 260"/>
                <a:gd name="T44" fmla="*/ 209 w 263"/>
                <a:gd name="T45" fmla="*/ 2 h 260"/>
                <a:gd name="T46" fmla="*/ 225 w 263"/>
                <a:gd name="T47" fmla="*/ 18 h 260"/>
                <a:gd name="T48" fmla="*/ 224 w 263"/>
                <a:gd name="T49" fmla="*/ 24 h 260"/>
                <a:gd name="T50" fmla="*/ 124 w 263"/>
                <a:gd name="T51" fmla="*/ 124 h 260"/>
                <a:gd name="T52" fmla="*/ 123 w 263"/>
                <a:gd name="T53" fmla="*/ 138 h 260"/>
                <a:gd name="T54" fmla="*/ 137 w 263"/>
                <a:gd name="T55" fmla="*/ 137 h 260"/>
                <a:gd name="T56" fmla="*/ 237 w 263"/>
                <a:gd name="T57" fmla="*/ 37 h 260"/>
                <a:gd name="T58" fmla="*/ 244 w 263"/>
                <a:gd name="T59" fmla="*/ 37 h 260"/>
                <a:gd name="T60" fmla="*/ 263 w 263"/>
                <a:gd name="T61" fmla="*/ 5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3" h="260">
                  <a:moveTo>
                    <a:pt x="263" y="57"/>
                  </a:moveTo>
                  <a:cubicBezTo>
                    <a:pt x="255" y="65"/>
                    <a:pt x="247" y="73"/>
                    <a:pt x="239" y="81"/>
                  </a:cubicBezTo>
                  <a:cubicBezTo>
                    <a:pt x="222" y="98"/>
                    <a:pt x="205" y="115"/>
                    <a:pt x="188" y="133"/>
                  </a:cubicBezTo>
                  <a:cubicBezTo>
                    <a:pt x="177" y="144"/>
                    <a:pt x="171" y="159"/>
                    <a:pt x="165" y="173"/>
                  </a:cubicBezTo>
                  <a:cubicBezTo>
                    <a:pt x="158" y="190"/>
                    <a:pt x="153" y="208"/>
                    <a:pt x="143" y="223"/>
                  </a:cubicBezTo>
                  <a:cubicBezTo>
                    <a:pt x="135" y="235"/>
                    <a:pt x="124" y="242"/>
                    <a:pt x="113" y="248"/>
                  </a:cubicBezTo>
                  <a:cubicBezTo>
                    <a:pt x="105" y="252"/>
                    <a:pt x="96" y="255"/>
                    <a:pt x="88" y="259"/>
                  </a:cubicBezTo>
                  <a:cubicBezTo>
                    <a:pt x="85" y="260"/>
                    <a:pt x="82" y="260"/>
                    <a:pt x="80" y="257"/>
                  </a:cubicBezTo>
                  <a:cubicBezTo>
                    <a:pt x="80" y="255"/>
                    <a:pt x="80" y="252"/>
                    <a:pt x="81" y="250"/>
                  </a:cubicBezTo>
                  <a:cubicBezTo>
                    <a:pt x="90" y="237"/>
                    <a:pt x="99" y="225"/>
                    <a:pt x="108" y="213"/>
                  </a:cubicBezTo>
                  <a:cubicBezTo>
                    <a:pt x="119" y="199"/>
                    <a:pt x="115" y="187"/>
                    <a:pt x="107" y="177"/>
                  </a:cubicBezTo>
                  <a:cubicBezTo>
                    <a:pt x="98" y="166"/>
                    <a:pt x="87" y="157"/>
                    <a:pt x="73" y="152"/>
                  </a:cubicBezTo>
                  <a:cubicBezTo>
                    <a:pt x="62" y="148"/>
                    <a:pt x="50" y="149"/>
                    <a:pt x="42" y="162"/>
                  </a:cubicBezTo>
                  <a:cubicBezTo>
                    <a:pt x="33" y="175"/>
                    <a:pt x="23" y="188"/>
                    <a:pt x="13" y="200"/>
                  </a:cubicBezTo>
                  <a:cubicBezTo>
                    <a:pt x="12" y="202"/>
                    <a:pt x="11" y="203"/>
                    <a:pt x="10" y="204"/>
                  </a:cubicBezTo>
                  <a:cubicBezTo>
                    <a:pt x="7" y="206"/>
                    <a:pt x="5" y="206"/>
                    <a:pt x="4" y="203"/>
                  </a:cubicBezTo>
                  <a:cubicBezTo>
                    <a:pt x="3" y="201"/>
                    <a:pt x="2" y="199"/>
                    <a:pt x="2" y="198"/>
                  </a:cubicBezTo>
                  <a:cubicBezTo>
                    <a:pt x="0" y="180"/>
                    <a:pt x="0" y="163"/>
                    <a:pt x="7" y="146"/>
                  </a:cubicBezTo>
                  <a:cubicBezTo>
                    <a:pt x="16" y="124"/>
                    <a:pt x="31" y="109"/>
                    <a:pt x="56" y="107"/>
                  </a:cubicBezTo>
                  <a:cubicBezTo>
                    <a:pt x="74" y="105"/>
                    <a:pt x="92" y="102"/>
                    <a:pt x="108" y="93"/>
                  </a:cubicBezTo>
                  <a:cubicBezTo>
                    <a:pt x="119" y="87"/>
                    <a:pt x="128" y="78"/>
                    <a:pt x="137" y="69"/>
                  </a:cubicBezTo>
                  <a:cubicBezTo>
                    <a:pt x="159" y="47"/>
                    <a:pt x="181" y="25"/>
                    <a:pt x="203" y="2"/>
                  </a:cubicBezTo>
                  <a:cubicBezTo>
                    <a:pt x="205" y="0"/>
                    <a:pt x="207" y="0"/>
                    <a:pt x="209" y="2"/>
                  </a:cubicBezTo>
                  <a:cubicBezTo>
                    <a:pt x="214" y="8"/>
                    <a:pt x="219" y="13"/>
                    <a:pt x="225" y="18"/>
                  </a:cubicBezTo>
                  <a:cubicBezTo>
                    <a:pt x="227" y="20"/>
                    <a:pt x="227" y="22"/>
                    <a:pt x="224" y="24"/>
                  </a:cubicBezTo>
                  <a:cubicBezTo>
                    <a:pt x="191" y="57"/>
                    <a:pt x="158" y="91"/>
                    <a:pt x="124" y="124"/>
                  </a:cubicBezTo>
                  <a:cubicBezTo>
                    <a:pt x="120" y="129"/>
                    <a:pt x="119" y="134"/>
                    <a:pt x="123" y="138"/>
                  </a:cubicBezTo>
                  <a:cubicBezTo>
                    <a:pt x="127" y="142"/>
                    <a:pt x="132" y="142"/>
                    <a:pt x="137" y="137"/>
                  </a:cubicBezTo>
                  <a:cubicBezTo>
                    <a:pt x="170" y="104"/>
                    <a:pt x="204" y="70"/>
                    <a:pt x="237" y="37"/>
                  </a:cubicBezTo>
                  <a:cubicBezTo>
                    <a:pt x="240" y="34"/>
                    <a:pt x="241" y="34"/>
                    <a:pt x="244" y="37"/>
                  </a:cubicBezTo>
                  <a:cubicBezTo>
                    <a:pt x="250" y="44"/>
                    <a:pt x="256" y="50"/>
                    <a:pt x="263" y="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E67801C-DDB6-44AF-8615-53D674206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138613"/>
              <a:ext cx="700088" cy="698500"/>
            </a:xfrm>
            <a:custGeom>
              <a:avLst/>
              <a:gdLst>
                <a:gd name="T0" fmla="*/ 104 w 219"/>
                <a:gd name="T1" fmla="*/ 162 h 219"/>
                <a:gd name="T2" fmla="*/ 16 w 219"/>
                <a:gd name="T3" fmla="*/ 73 h 219"/>
                <a:gd name="T4" fmla="*/ 4 w 219"/>
                <a:gd name="T5" fmla="*/ 62 h 219"/>
                <a:gd name="T6" fmla="*/ 5 w 219"/>
                <a:gd name="T7" fmla="*/ 48 h 219"/>
                <a:gd name="T8" fmla="*/ 48 w 219"/>
                <a:gd name="T9" fmla="*/ 4 h 219"/>
                <a:gd name="T10" fmla="*/ 62 w 219"/>
                <a:gd name="T11" fmla="*/ 5 h 219"/>
                <a:gd name="T12" fmla="*/ 214 w 219"/>
                <a:gd name="T13" fmla="*/ 157 h 219"/>
                <a:gd name="T14" fmla="*/ 214 w 219"/>
                <a:gd name="T15" fmla="*/ 172 h 219"/>
                <a:gd name="T16" fmla="*/ 171 w 219"/>
                <a:gd name="T17" fmla="*/ 215 h 219"/>
                <a:gd name="T18" fmla="*/ 158 w 219"/>
                <a:gd name="T19" fmla="*/ 215 h 219"/>
                <a:gd name="T20" fmla="*/ 104 w 219"/>
                <a:gd name="T21" fmla="*/ 16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19">
                  <a:moveTo>
                    <a:pt x="104" y="162"/>
                  </a:moveTo>
                  <a:cubicBezTo>
                    <a:pt x="75" y="132"/>
                    <a:pt x="45" y="103"/>
                    <a:pt x="16" y="73"/>
                  </a:cubicBezTo>
                  <a:cubicBezTo>
                    <a:pt x="12" y="70"/>
                    <a:pt x="8" y="66"/>
                    <a:pt x="4" y="62"/>
                  </a:cubicBezTo>
                  <a:cubicBezTo>
                    <a:pt x="0" y="57"/>
                    <a:pt x="0" y="52"/>
                    <a:pt x="5" y="48"/>
                  </a:cubicBezTo>
                  <a:cubicBezTo>
                    <a:pt x="19" y="33"/>
                    <a:pt x="33" y="19"/>
                    <a:pt x="48" y="4"/>
                  </a:cubicBezTo>
                  <a:cubicBezTo>
                    <a:pt x="53" y="0"/>
                    <a:pt x="57" y="0"/>
                    <a:pt x="62" y="5"/>
                  </a:cubicBezTo>
                  <a:cubicBezTo>
                    <a:pt x="113" y="55"/>
                    <a:pt x="164" y="106"/>
                    <a:pt x="214" y="157"/>
                  </a:cubicBezTo>
                  <a:cubicBezTo>
                    <a:pt x="219" y="162"/>
                    <a:pt x="219" y="167"/>
                    <a:pt x="214" y="172"/>
                  </a:cubicBezTo>
                  <a:cubicBezTo>
                    <a:pt x="200" y="186"/>
                    <a:pt x="185" y="201"/>
                    <a:pt x="171" y="215"/>
                  </a:cubicBezTo>
                  <a:cubicBezTo>
                    <a:pt x="167" y="219"/>
                    <a:pt x="162" y="219"/>
                    <a:pt x="158" y="215"/>
                  </a:cubicBezTo>
                  <a:cubicBezTo>
                    <a:pt x="145" y="203"/>
                    <a:pt x="105" y="163"/>
                    <a:pt x="104" y="1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6C330D9-F18E-4096-9B6B-101719544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671888"/>
              <a:ext cx="577850" cy="577850"/>
            </a:xfrm>
            <a:custGeom>
              <a:avLst/>
              <a:gdLst>
                <a:gd name="T0" fmla="*/ 104 w 181"/>
                <a:gd name="T1" fmla="*/ 147 h 181"/>
                <a:gd name="T2" fmla="*/ 13 w 181"/>
                <a:gd name="T3" fmla="*/ 55 h 181"/>
                <a:gd name="T4" fmla="*/ 0 w 181"/>
                <a:gd name="T5" fmla="*/ 42 h 181"/>
                <a:gd name="T6" fmla="*/ 42 w 181"/>
                <a:gd name="T7" fmla="*/ 0 h 181"/>
                <a:gd name="T8" fmla="*/ 181 w 181"/>
                <a:gd name="T9" fmla="*/ 140 h 181"/>
                <a:gd name="T10" fmla="*/ 154 w 181"/>
                <a:gd name="T11" fmla="*/ 167 h 181"/>
                <a:gd name="T12" fmla="*/ 139 w 181"/>
                <a:gd name="T13" fmla="*/ 181 h 181"/>
                <a:gd name="T14" fmla="*/ 131 w 181"/>
                <a:gd name="T15" fmla="*/ 173 h 181"/>
                <a:gd name="T16" fmla="*/ 104 w 181"/>
                <a:gd name="T17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81">
                  <a:moveTo>
                    <a:pt x="104" y="147"/>
                  </a:moveTo>
                  <a:cubicBezTo>
                    <a:pt x="74" y="116"/>
                    <a:pt x="43" y="85"/>
                    <a:pt x="13" y="55"/>
                  </a:cubicBezTo>
                  <a:cubicBezTo>
                    <a:pt x="8" y="50"/>
                    <a:pt x="4" y="46"/>
                    <a:pt x="0" y="42"/>
                  </a:cubicBezTo>
                  <a:cubicBezTo>
                    <a:pt x="14" y="28"/>
                    <a:pt x="28" y="14"/>
                    <a:pt x="42" y="0"/>
                  </a:cubicBezTo>
                  <a:cubicBezTo>
                    <a:pt x="88" y="47"/>
                    <a:pt x="134" y="93"/>
                    <a:pt x="181" y="140"/>
                  </a:cubicBezTo>
                  <a:cubicBezTo>
                    <a:pt x="173" y="149"/>
                    <a:pt x="163" y="158"/>
                    <a:pt x="154" y="167"/>
                  </a:cubicBezTo>
                  <a:cubicBezTo>
                    <a:pt x="150" y="171"/>
                    <a:pt x="139" y="181"/>
                    <a:pt x="139" y="181"/>
                  </a:cubicBezTo>
                  <a:cubicBezTo>
                    <a:pt x="139" y="181"/>
                    <a:pt x="133" y="175"/>
                    <a:pt x="131" y="173"/>
                  </a:cubicBezTo>
                  <a:cubicBezTo>
                    <a:pt x="128" y="170"/>
                    <a:pt x="108" y="150"/>
                    <a:pt x="104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EFD2CDE8-45A2-41DB-AE0C-58A162E7C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76" y="3132138"/>
              <a:ext cx="874713" cy="865188"/>
            </a:xfrm>
            <a:custGeom>
              <a:avLst/>
              <a:gdLst>
                <a:gd name="T0" fmla="*/ 273 w 274"/>
                <a:gd name="T1" fmla="*/ 63 h 271"/>
                <a:gd name="T2" fmla="*/ 272 w 274"/>
                <a:gd name="T3" fmla="*/ 58 h 271"/>
                <a:gd name="T4" fmla="*/ 265 w 274"/>
                <a:gd name="T5" fmla="*/ 56 h 271"/>
                <a:gd name="T6" fmla="*/ 262 w 274"/>
                <a:gd name="T7" fmla="*/ 59 h 271"/>
                <a:gd name="T8" fmla="*/ 238 w 274"/>
                <a:gd name="T9" fmla="*/ 91 h 271"/>
                <a:gd name="T10" fmla="*/ 230 w 274"/>
                <a:gd name="T11" fmla="*/ 102 h 271"/>
                <a:gd name="T12" fmla="*/ 202 w 274"/>
                <a:gd name="T13" fmla="*/ 107 h 271"/>
                <a:gd name="T14" fmla="*/ 171 w 274"/>
                <a:gd name="T15" fmla="*/ 86 h 271"/>
                <a:gd name="T16" fmla="*/ 161 w 274"/>
                <a:gd name="T17" fmla="*/ 56 h 271"/>
                <a:gd name="T18" fmla="*/ 168 w 274"/>
                <a:gd name="T19" fmla="*/ 45 h 271"/>
                <a:gd name="T20" fmla="*/ 194 w 274"/>
                <a:gd name="T21" fmla="*/ 9 h 271"/>
                <a:gd name="T22" fmla="*/ 195 w 274"/>
                <a:gd name="T23" fmla="*/ 2 h 271"/>
                <a:gd name="T24" fmla="*/ 188 w 274"/>
                <a:gd name="T25" fmla="*/ 1 h 271"/>
                <a:gd name="T26" fmla="*/ 163 w 274"/>
                <a:gd name="T27" fmla="*/ 11 h 271"/>
                <a:gd name="T28" fmla="*/ 127 w 274"/>
                <a:gd name="T29" fmla="*/ 44 h 271"/>
                <a:gd name="T30" fmla="*/ 110 w 274"/>
                <a:gd name="T31" fmla="*/ 86 h 271"/>
                <a:gd name="T32" fmla="*/ 87 w 274"/>
                <a:gd name="T33" fmla="*/ 126 h 271"/>
                <a:gd name="T34" fmla="*/ 27 w 274"/>
                <a:gd name="T35" fmla="*/ 187 h 271"/>
                <a:gd name="T36" fmla="*/ 0 w 274"/>
                <a:gd name="T37" fmla="*/ 212 h 271"/>
                <a:gd name="T38" fmla="*/ 22 w 274"/>
                <a:gd name="T39" fmla="*/ 235 h 271"/>
                <a:gd name="T40" fmla="*/ 26 w 274"/>
                <a:gd name="T41" fmla="*/ 232 h 271"/>
                <a:gd name="T42" fmla="*/ 139 w 274"/>
                <a:gd name="T43" fmla="*/ 118 h 271"/>
                <a:gd name="T44" fmla="*/ 145 w 274"/>
                <a:gd name="T45" fmla="*/ 114 h 271"/>
                <a:gd name="T46" fmla="*/ 155 w 274"/>
                <a:gd name="T47" fmla="*/ 119 h 271"/>
                <a:gd name="T48" fmla="*/ 152 w 274"/>
                <a:gd name="T49" fmla="*/ 131 h 271"/>
                <a:gd name="T50" fmla="*/ 76 w 274"/>
                <a:gd name="T51" fmla="*/ 207 h 271"/>
                <a:gd name="T52" fmla="*/ 35 w 274"/>
                <a:gd name="T53" fmla="*/ 248 h 271"/>
                <a:gd name="T54" fmla="*/ 56 w 274"/>
                <a:gd name="T55" fmla="*/ 269 h 271"/>
                <a:gd name="T56" fmla="*/ 60 w 274"/>
                <a:gd name="T57" fmla="*/ 268 h 271"/>
                <a:gd name="T58" fmla="*/ 141 w 274"/>
                <a:gd name="T59" fmla="*/ 187 h 271"/>
                <a:gd name="T60" fmla="*/ 173 w 274"/>
                <a:gd name="T61" fmla="*/ 163 h 271"/>
                <a:gd name="T62" fmla="*/ 221 w 274"/>
                <a:gd name="T63" fmla="*/ 152 h 271"/>
                <a:gd name="T64" fmla="*/ 265 w 274"/>
                <a:gd name="T65" fmla="*/ 121 h 271"/>
                <a:gd name="T66" fmla="*/ 273 w 274"/>
                <a:gd name="T67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" h="271">
                  <a:moveTo>
                    <a:pt x="273" y="63"/>
                  </a:moveTo>
                  <a:cubicBezTo>
                    <a:pt x="273" y="61"/>
                    <a:pt x="273" y="59"/>
                    <a:pt x="272" y="58"/>
                  </a:cubicBezTo>
                  <a:cubicBezTo>
                    <a:pt x="270" y="54"/>
                    <a:pt x="268" y="53"/>
                    <a:pt x="265" y="56"/>
                  </a:cubicBezTo>
                  <a:cubicBezTo>
                    <a:pt x="264" y="57"/>
                    <a:pt x="263" y="58"/>
                    <a:pt x="262" y="59"/>
                  </a:cubicBezTo>
                  <a:cubicBezTo>
                    <a:pt x="254" y="70"/>
                    <a:pt x="246" y="81"/>
                    <a:pt x="238" y="91"/>
                  </a:cubicBezTo>
                  <a:cubicBezTo>
                    <a:pt x="236" y="94"/>
                    <a:pt x="230" y="102"/>
                    <a:pt x="230" y="102"/>
                  </a:cubicBezTo>
                  <a:cubicBezTo>
                    <a:pt x="222" y="110"/>
                    <a:pt x="212" y="111"/>
                    <a:pt x="202" y="107"/>
                  </a:cubicBezTo>
                  <a:cubicBezTo>
                    <a:pt x="190" y="103"/>
                    <a:pt x="180" y="95"/>
                    <a:pt x="171" y="86"/>
                  </a:cubicBezTo>
                  <a:cubicBezTo>
                    <a:pt x="163" y="77"/>
                    <a:pt x="157" y="68"/>
                    <a:pt x="161" y="56"/>
                  </a:cubicBezTo>
                  <a:cubicBezTo>
                    <a:pt x="163" y="52"/>
                    <a:pt x="166" y="48"/>
                    <a:pt x="168" y="45"/>
                  </a:cubicBezTo>
                  <a:cubicBezTo>
                    <a:pt x="177" y="33"/>
                    <a:pt x="186" y="21"/>
                    <a:pt x="194" y="9"/>
                  </a:cubicBezTo>
                  <a:cubicBezTo>
                    <a:pt x="195" y="7"/>
                    <a:pt x="196" y="4"/>
                    <a:pt x="195" y="2"/>
                  </a:cubicBezTo>
                  <a:cubicBezTo>
                    <a:pt x="193" y="0"/>
                    <a:pt x="190" y="0"/>
                    <a:pt x="188" y="1"/>
                  </a:cubicBezTo>
                  <a:cubicBezTo>
                    <a:pt x="179" y="4"/>
                    <a:pt x="171" y="7"/>
                    <a:pt x="163" y="11"/>
                  </a:cubicBezTo>
                  <a:cubicBezTo>
                    <a:pt x="148" y="19"/>
                    <a:pt x="135" y="29"/>
                    <a:pt x="127" y="44"/>
                  </a:cubicBezTo>
                  <a:cubicBezTo>
                    <a:pt x="121" y="58"/>
                    <a:pt x="115" y="72"/>
                    <a:pt x="110" y="86"/>
                  </a:cubicBezTo>
                  <a:cubicBezTo>
                    <a:pt x="104" y="100"/>
                    <a:pt x="98" y="115"/>
                    <a:pt x="87" y="126"/>
                  </a:cubicBezTo>
                  <a:cubicBezTo>
                    <a:pt x="68" y="147"/>
                    <a:pt x="47" y="166"/>
                    <a:pt x="27" y="187"/>
                  </a:cubicBezTo>
                  <a:cubicBezTo>
                    <a:pt x="19" y="195"/>
                    <a:pt x="9" y="204"/>
                    <a:pt x="0" y="212"/>
                  </a:cubicBezTo>
                  <a:cubicBezTo>
                    <a:pt x="8" y="220"/>
                    <a:pt x="15" y="227"/>
                    <a:pt x="22" y="235"/>
                  </a:cubicBezTo>
                  <a:cubicBezTo>
                    <a:pt x="23" y="234"/>
                    <a:pt x="25" y="233"/>
                    <a:pt x="26" y="232"/>
                  </a:cubicBezTo>
                  <a:cubicBezTo>
                    <a:pt x="63" y="194"/>
                    <a:pt x="101" y="156"/>
                    <a:pt x="139" y="118"/>
                  </a:cubicBezTo>
                  <a:cubicBezTo>
                    <a:pt x="141" y="117"/>
                    <a:pt x="143" y="115"/>
                    <a:pt x="145" y="114"/>
                  </a:cubicBezTo>
                  <a:cubicBezTo>
                    <a:pt x="149" y="113"/>
                    <a:pt x="153" y="115"/>
                    <a:pt x="155" y="119"/>
                  </a:cubicBezTo>
                  <a:cubicBezTo>
                    <a:pt x="157" y="123"/>
                    <a:pt x="156" y="127"/>
                    <a:pt x="152" y="131"/>
                  </a:cubicBezTo>
                  <a:cubicBezTo>
                    <a:pt x="127" y="156"/>
                    <a:pt x="102" y="181"/>
                    <a:pt x="76" y="207"/>
                  </a:cubicBezTo>
                  <a:cubicBezTo>
                    <a:pt x="63" y="220"/>
                    <a:pt x="49" y="234"/>
                    <a:pt x="35" y="248"/>
                  </a:cubicBezTo>
                  <a:cubicBezTo>
                    <a:pt x="42" y="255"/>
                    <a:pt x="49" y="262"/>
                    <a:pt x="56" y="269"/>
                  </a:cubicBezTo>
                  <a:cubicBezTo>
                    <a:pt x="58" y="271"/>
                    <a:pt x="59" y="270"/>
                    <a:pt x="60" y="268"/>
                  </a:cubicBezTo>
                  <a:cubicBezTo>
                    <a:pt x="87" y="241"/>
                    <a:pt x="114" y="214"/>
                    <a:pt x="141" y="187"/>
                  </a:cubicBezTo>
                  <a:cubicBezTo>
                    <a:pt x="151" y="178"/>
                    <a:pt x="161" y="169"/>
                    <a:pt x="173" y="163"/>
                  </a:cubicBezTo>
                  <a:cubicBezTo>
                    <a:pt x="189" y="156"/>
                    <a:pt x="205" y="154"/>
                    <a:pt x="221" y="152"/>
                  </a:cubicBezTo>
                  <a:cubicBezTo>
                    <a:pt x="242" y="150"/>
                    <a:pt x="255" y="141"/>
                    <a:pt x="265" y="121"/>
                  </a:cubicBezTo>
                  <a:cubicBezTo>
                    <a:pt x="274" y="101"/>
                    <a:pt x="274" y="65"/>
                    <a:pt x="273" y="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9C9063BE-C2B6-4316-B785-2DFA4961D496}"/>
              </a:ext>
            </a:extLst>
          </p:cNvPr>
          <p:cNvSpPr/>
          <p:nvPr/>
        </p:nvSpPr>
        <p:spPr>
          <a:xfrm>
            <a:off x="1758643" y="1299090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B5DF00C-1460-47BE-ACDC-782371DF22B7}"/>
              </a:ext>
            </a:extLst>
          </p:cNvPr>
          <p:cNvSpPr/>
          <p:nvPr/>
        </p:nvSpPr>
        <p:spPr>
          <a:xfrm>
            <a:off x="9925454" y="1300601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AD408C-5DEF-46F9-8B5C-7A398FB9F74B}"/>
              </a:ext>
            </a:extLst>
          </p:cNvPr>
          <p:cNvSpPr/>
          <p:nvPr/>
        </p:nvSpPr>
        <p:spPr>
          <a:xfrm>
            <a:off x="10047028" y="3935759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23E730-8C33-459B-9D06-85CB31D763C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8" name="Объект 5">
            <a:extLst>
              <a:ext uri="{FF2B5EF4-FFF2-40B4-BE49-F238E27FC236}">
                <a16:creationId xmlns:a16="http://schemas.microsoft.com/office/drawing/2014/main" id="{8252E0EC-81BD-4020-8826-094578E42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323" y="2660945"/>
            <a:ext cx="2265008" cy="333502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38A9830-CD10-4126-8DB0-2CE3BCBD3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11" y="1916598"/>
            <a:ext cx="2532815" cy="63320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3DEAC7C-E968-4B23-AF4C-B333B36FFA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256" b="11365"/>
          <a:stretch/>
        </p:blipFill>
        <p:spPr>
          <a:xfrm>
            <a:off x="8416375" y="1944898"/>
            <a:ext cx="3482976" cy="1542547"/>
          </a:xfrm>
          <a:prstGeom prst="rect">
            <a:avLst/>
          </a:prstGeom>
        </p:spPr>
      </p:pic>
      <p:pic>
        <p:nvPicPr>
          <p:cNvPr id="22" name="Рисунок 21" descr="Изображение выглядит как внутренний, небо, черный, сиди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DAEA46F7-263F-4E35-AD1B-1F4076BB4A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71" y="4442125"/>
            <a:ext cx="1998714" cy="199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2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>
            <a:extLst>
              <a:ext uri="{FF2B5EF4-FFF2-40B4-BE49-F238E27FC236}">
                <a16:creationId xmlns:a16="http://schemas.microsoft.com/office/drawing/2014/main" id="{3ADFDF02-1F76-4104-94A8-215D7D5C2FB7}"/>
              </a:ext>
            </a:extLst>
          </p:cNvPr>
          <p:cNvSpPr txBox="1"/>
          <p:nvPr/>
        </p:nvSpPr>
        <p:spPr>
          <a:xfrm>
            <a:off x="0" y="1859339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6600" dirty="0">
                <a:solidFill>
                  <a:schemeClr val="bg1"/>
                </a:solidFill>
              </a:rPr>
              <a:t>Разработка учебного стенда управления летательным аппаратом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Oval 16">
            <a:extLst>
              <a:ext uri="{FF2B5EF4-FFF2-40B4-BE49-F238E27FC236}">
                <a16:creationId xmlns:a16="http://schemas.microsoft.com/office/drawing/2014/main" id="{2D56EC00-970A-4F70-A466-761571A52BDA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2165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14199</TotalTime>
  <Words>201</Words>
  <Application>Microsoft Office PowerPoint</Application>
  <PresentationFormat>Широкоэкранный</PresentationFormat>
  <Paragraphs>48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Noto Sans</vt:lpstr>
      <vt:lpstr>Open Sans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Подвойская Татьяна Васильевна</cp:lastModifiedBy>
  <cp:revision>1040</cp:revision>
  <dcterms:created xsi:type="dcterms:W3CDTF">2017-12-05T16:25:52Z</dcterms:created>
  <dcterms:modified xsi:type="dcterms:W3CDTF">2018-11-12T21:29:25Z</dcterms:modified>
</cp:coreProperties>
</file>