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30254" y="-37339"/>
            <a:ext cx="19217709" cy="1371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 type="tx">
  <p:cSld name="TITLE_AND_BODY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вверху">
  <p:cSld name="Заголовок — вверху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marL="914400" lvl="1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marL="1371600" lvl="2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marL="1828800" lvl="3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marL="2286000" lvl="4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3 шт.">
  <p:cSld name="Фото — 3 шт.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3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4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marR="0" lvl="0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4"/>
          <p:cNvCxnSpPr/>
          <p:nvPr/>
        </p:nvCxnSpPr>
        <p:spPr>
          <a:xfrm rot="10800000" flipH="1">
            <a:off x="10370343" y="1604166"/>
            <a:ext cx="1" cy="2777349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/>
          <p:nvPr/>
        </p:nvSpPr>
        <p:spPr>
          <a:xfrm>
            <a:off x="7116914" y="3934663"/>
            <a:ext cx="11843838" cy="415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600"/>
              <a:buFont typeface="Arial Narrow"/>
              <a:buNone/>
            </a:pPr>
            <a:r>
              <a:rPr lang="ru-RU" sz="66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ПРОЕКТ:</a:t>
            </a:r>
            <a:br>
              <a:rPr lang="ru-RU" sz="66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66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УСТАНОВКА «ПЕРЕВЕРНУТЫЙ МАЯТНИК»</a:t>
            </a:r>
            <a:endParaRPr sz="6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lang="ru-RU" sz="42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Научный руководитель: Семион А. А.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7116915" y="1847447"/>
            <a:ext cx="9443423" cy="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lang="ru-RU" sz="42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800"/>
              <a:buFont typeface="Arial Narrow"/>
              <a:buNone/>
            </a:pPr>
            <a:r>
              <a:rPr lang="ru-RU" sz="2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Москва, 2018</a:t>
            </a:r>
            <a:endParaRPr sz="2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1" name="Google Shape;61;p1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970" y="1330739"/>
            <a:ext cx="2736119" cy="264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5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" name="Google Shape;67;p15"/>
          <p:cNvSpPr txBox="1"/>
          <p:nvPr/>
        </p:nvSpPr>
        <p:spPr>
          <a:xfrm>
            <a:off x="1201065" y="3761657"/>
            <a:ext cx="21506374" cy="876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r>
              <a:rPr lang="ru-RU"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Создать перевернутый маятник на рельсах с удаленным управлением с сервера.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201065" y="2214562"/>
            <a:ext cx="16073439" cy="13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lang="ru-RU" sz="60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Задача</a:t>
            </a:r>
            <a:endParaRPr sz="6000" b="1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0" name="Google Shape;70;p1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https://lh6.googleusercontent.com/2pLXdx-AhKJOJFfv5oHVEYgaf-TTSt6e8X5TDnm3YGkpwhUqVDN1AVTvzAQS6LKe2myCREaELGEOLs6q6AkDtwBKq3diVNc4wZVTMpqBqbktQ3i4PO64JcFAjVaVhdvfXNQRxo6Wg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2000" y="4769323"/>
            <a:ext cx="14404500" cy="8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7" name="Google Shape;77;p16"/>
          <p:cNvSpPr txBox="1"/>
          <p:nvPr/>
        </p:nvSpPr>
        <p:spPr>
          <a:xfrm>
            <a:off x="1201075" y="3761653"/>
            <a:ext cx="21506400" cy="1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r>
              <a:rPr lang="ru-RU" sz="4400" dirty="0">
                <a:solidFill>
                  <a:schemeClr val="dk1"/>
                </a:solidFill>
              </a:rPr>
              <a:t>Установка перевернутого маятника создается для наглядного изучения законов математики и физики студентами, преподавателями различных вузов и учеными.</a:t>
            </a:r>
            <a:br>
              <a:rPr lang="ru-RU" sz="36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36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201065" y="2214562"/>
            <a:ext cx="16073439" cy="13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lang="ru-RU" sz="60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Актуальность</a:t>
            </a:r>
            <a:endParaRPr sz="6000" b="1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0" name="Google Shape;80;p16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https://media.discordapp.net/attachments/502583322803961886/510187435695800321/systemBlueprint.png?width=371&amp;height=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5619" y="5553261"/>
            <a:ext cx="6912768" cy="767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7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" name="Google Shape;87;p17"/>
          <p:cNvSpPr txBox="1"/>
          <p:nvPr/>
        </p:nvSpPr>
        <p:spPr>
          <a:xfrm>
            <a:off x="1201065" y="3761657"/>
            <a:ext cx="21506374" cy="876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Создана установка маятника: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каретка двигается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маятник фиксируется в вертикальном положении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Написан сервер для связи с маятником: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сервер передает загруженные пользователем файлы на маятник и возвращает результат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Написан сайт для удобства пользователей: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возможность регистрации на сайте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возможность отправки программы управления</a:t>
            </a:r>
            <a:endParaRPr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возможность получения видеозаписи работы маятника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201065" y="2214562"/>
            <a:ext cx="16073439" cy="13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lang="ru-RU" sz="60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</a:t>
            </a:r>
            <a:endParaRPr sz="6000" b="1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0" name="Google Shape;90;p1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8"/>
          <p:cNvCxnSpPr>
            <a:cxnSpLocks/>
          </p:cNvCxnSpPr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6" name="Google Shape;96;p18"/>
          <p:cNvSpPr txBox="1"/>
          <p:nvPr/>
        </p:nvSpPr>
        <p:spPr>
          <a:xfrm>
            <a:off x="1201065" y="3761657"/>
            <a:ext cx="9262743" cy="876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Рассчитать модель маятника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Сделать чертеж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Заказать детали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Написать сайт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Написать сервер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Собрать установку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lang="ru-RU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Интегрировать установку с сервером</a:t>
            </a:r>
            <a:endParaRPr dirty="0"/>
          </a:p>
        </p:txBody>
      </p:sp>
      <p:sp>
        <p:nvSpPr>
          <p:cNvPr id="97" name="Google Shape;97;p18"/>
          <p:cNvSpPr txBox="1"/>
          <p:nvPr/>
        </p:nvSpPr>
        <p:spPr>
          <a:xfrm>
            <a:off x="1201065" y="2214562"/>
            <a:ext cx="16073439" cy="13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lang="ru-RU" sz="60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 работ</a:t>
            </a:r>
            <a:endParaRPr sz="6000" b="1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8201026" y="1034579"/>
            <a:ext cx="3137148" cy="30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9" name="Google Shape;99;p1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psv4.userapi.com/c848236/u281742554/docs/d11/516f677985a8/Image_69.png?extra=ZS_ybpsV-1WcYadUaPYVo5v19N7lwe73Uc46rkRQoscsdU2ux9ZeMTWw2NEWgj3A-E-p3gy5jyUHlV4s8DdF4mNqenRTcs3iuXajXc68Vl1MokxFEPsePu7qb5d31hLlMzf3HaE09j8f9ans18FbNHP1">
            <a:extLst>
              <a:ext uri="{FF2B5EF4-FFF2-40B4-BE49-F238E27FC236}">
                <a16:creationId xmlns:a16="http://schemas.microsoft.com/office/drawing/2014/main" id="{014F5993-E530-48C5-84A6-D2C497900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0" r="7340"/>
          <a:stretch/>
        </p:blipFill>
        <p:spPr bwMode="auto">
          <a:xfrm>
            <a:off x="11630024" y="1"/>
            <a:ext cx="11552911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9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6" name="Google Shape;106;p19"/>
          <p:cNvSpPr txBox="1"/>
          <p:nvPr/>
        </p:nvSpPr>
        <p:spPr>
          <a:xfrm>
            <a:off x="1201065" y="2214562"/>
            <a:ext cx="16073439" cy="13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6000"/>
              <a:buFont typeface="Arial Narrow"/>
              <a:buNone/>
            </a:pPr>
            <a:r>
              <a:rPr lang="ru-RU" sz="6000" b="1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Наша команда</a:t>
            </a:r>
            <a:endParaRPr sz="6000" b="1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ru-RU" sz="24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8" name="Google Shape;108;p1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l="5255" r="7107"/>
          <a:stretch/>
        </p:blipFill>
        <p:spPr>
          <a:xfrm>
            <a:off x="9465234" y="8530483"/>
            <a:ext cx="5029251" cy="382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 l="7132" t="1323" r="4005"/>
          <a:stretch/>
        </p:blipFill>
        <p:spPr>
          <a:xfrm>
            <a:off x="15309648" y="3605520"/>
            <a:ext cx="5288963" cy="37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38906" y="8514185"/>
            <a:ext cx="5273838" cy="384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3107" y="8514184"/>
            <a:ext cx="5214477" cy="384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8">
            <a:alphaModFix/>
          </a:blip>
          <a:srcRect l="16136" t="2523" b="11111"/>
          <a:stretch/>
        </p:blipFill>
        <p:spPr>
          <a:xfrm>
            <a:off x="9493365" y="3665435"/>
            <a:ext cx="4975765" cy="368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9">
            <a:alphaModFix/>
          </a:blip>
          <a:srcRect l="6431" t="11605" r="4274"/>
          <a:stretch/>
        </p:blipFill>
        <p:spPr>
          <a:xfrm>
            <a:off x="3235200" y="3667825"/>
            <a:ext cx="5214474" cy="36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073627" y="7352295"/>
            <a:ext cx="52889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Загонова Елизавета и Дмитриева Мария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9750542" y="7352295"/>
            <a:ext cx="44074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 Light"/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Утехина Надежда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15086784" y="7352295"/>
            <a:ext cx="5602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 Light"/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Хайрулин Никита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3073627" y="12297224"/>
            <a:ext cx="5440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 Light"/>
              <a:buNone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Гарибмамадов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Далер</a:t>
            </a:r>
            <a:endParaRPr sz="4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9337061" y="12332667"/>
            <a:ext cx="5214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Данелия Мария и Крюков Лев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5766031" y="12320644"/>
            <a:ext cx="45161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 Light"/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Соломатин Артем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9105" y="11610528"/>
            <a:ext cx="19363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7175446" y="3617640"/>
            <a:ext cx="10033107" cy="13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 Narrow"/>
              <a:buNone/>
            </a:pPr>
            <a:r>
              <a:rPr lang="ru-RU" sz="7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</a:t>
            </a:r>
            <a:endParaRPr sz="50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7" name="Google Shape;127;p20" descr="https://pp.userapi.com/c851020/v851020799/3f95f/S3jL1bV_bf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9672" y="5015796"/>
            <a:ext cx="5904656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</Words>
  <Application>Microsoft Office PowerPoint</Application>
  <PresentationFormat>Произвольный</PresentationFormat>
  <Paragraphs>39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Narrow</vt:lpstr>
      <vt:lpstr>Arial</vt:lpstr>
      <vt:lpstr>Helvetica Neue</vt:lpstr>
      <vt:lpstr>Helvetica Neue Light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</cp:revision>
  <dcterms:modified xsi:type="dcterms:W3CDTF">2018-11-13T11:21:20Z</dcterms:modified>
</cp:coreProperties>
</file>