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256" r:id="rId2"/>
    <p:sldId id="257" r:id="rId3"/>
    <p:sldId id="258" r:id="rId4"/>
    <p:sldId id="259" r:id="rId5"/>
    <p:sldId id="260" r:id="rId6"/>
    <p:sldId id="261" r:id="rId7"/>
    <p:sldId id="264" r:id="rId8"/>
    <p:sldId id="267" r:id="rId9"/>
    <p:sldId id="265" r:id="rId10"/>
    <p:sldId id="266" r:id="rId11"/>
    <p:sldId id="263" r:id="rId1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1pPr>
    <a:lvl2pPr marL="0" marR="0" indent="228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2pPr>
    <a:lvl3pPr marL="0" marR="0" indent="457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3pPr>
    <a:lvl4pPr marL="0" marR="0" indent="685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4pPr>
    <a:lvl5pPr marL="0" marR="0" indent="9144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5pPr>
    <a:lvl6pPr marL="0" marR="0" indent="11430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6pPr>
    <a:lvl7pPr marL="0" marR="0" indent="13716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7pPr>
    <a:lvl8pPr marL="0" marR="0" indent="16002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8pPr>
    <a:lvl9pPr marL="0" marR="0" indent="182880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aj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
          <a:latin typeface="Helvetica"/>
          <a:ea typeface="Helvetica"/>
          <a:cs typeface="Helvetica"/>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3D7"/>
          </a:solidFill>
        </a:fill>
      </a:tcStyle>
    </a:wholeTbl>
    <a:band2H>
      <a:tcTxStyle/>
      <a:tcStyle>
        <a:tcBdr/>
        <a:fill>
          <a:solidFill>
            <a:srgbClr val="C3C2C2"/>
          </a:solidFill>
        </a:fill>
      </a:tcStyle>
    </a:band2H>
    <a:firstCol>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
          <a:latin typeface="Helvetica"/>
          <a:ea typeface="Helvetica"/>
          <a:cs typeface="Helvetica"/>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aj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
          <a:latin typeface="Helvetica"/>
          <a:ea typeface="Helvetica"/>
          <a:cs typeface="Helvetica"/>
        </a:font>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
          <a:latin typeface="Helvetica"/>
          <a:ea typeface="Helvetica"/>
          <a:cs typeface="Helvetic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a:ea typeface="Helvetica"/>
          <a:cs typeface="Helvetica"/>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a:ea typeface="Helvetica"/>
          <a:cs typeface="Helvetica"/>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91" y="43"/>
      </p:cViewPr>
      <p:guideLst>
        <p:guide orient="horz" pos="4320"/>
        <p:guide pos="76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8" name="Shape 48"/>
          <p:cNvSpPr>
            <a:spLocks noGrp="1" noRot="1" noChangeAspect="1"/>
          </p:cNvSpPr>
          <p:nvPr>
            <p:ph type="sldImg"/>
          </p:nvPr>
        </p:nvSpPr>
        <p:spPr>
          <a:xfrm>
            <a:off x="1143000" y="685800"/>
            <a:ext cx="4572000" cy="3429000"/>
          </a:xfrm>
          <a:prstGeom prst="rect">
            <a:avLst/>
          </a:prstGeom>
        </p:spPr>
        <p:txBody>
          <a:bodyPr/>
          <a:lstStyle/>
          <a:p>
            <a:endParaRPr/>
          </a:p>
        </p:txBody>
      </p:sp>
      <p:sp>
        <p:nvSpPr>
          <p:cNvPr id="49" name="Shape 49"/>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166211256"/>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Заголовок и подзаголовок">
    <p:spTree>
      <p:nvGrpSpPr>
        <p:cNvPr id="1" name=""/>
        <p:cNvGrpSpPr/>
        <p:nvPr/>
      </p:nvGrpSpPr>
      <p:grpSpPr>
        <a:xfrm>
          <a:off x="0" y="0"/>
          <a:ext cx="0" cy="0"/>
          <a:chOff x="0" y="0"/>
          <a:chExt cx="0" cy="0"/>
        </a:xfrm>
      </p:grpSpPr>
      <p:sp>
        <p:nvSpPr>
          <p:cNvPr id="6" name="Прямоугольник"/>
          <p:cNvSpPr/>
          <p:nvPr/>
        </p:nvSpPr>
        <p:spPr>
          <a:xfrm>
            <a:off x="5230254" y="-37339"/>
            <a:ext cx="19217708" cy="13716001"/>
          </a:xfrm>
          <a:prstGeom prst="rect">
            <a:avLst/>
          </a:prstGeom>
          <a:solidFill>
            <a:srgbClr val="FFFFFF"/>
          </a:solidFill>
          <a:ln w="12700">
            <a:miter lim="400000"/>
          </a:ln>
        </p:spPr>
        <p:txBody>
          <a:bodyPr lIns="71437" tIns="71437" rIns="71437" bIns="71437" anchor="ctr"/>
          <a:lstStyle/>
          <a:p>
            <a:pPr>
              <a:defRPr sz="3200">
                <a:solidFill>
                  <a:srgbClr val="FFFFFF"/>
                </a:solidFill>
              </a:defRPr>
            </a:pPr>
            <a:endParaRPr/>
          </a:p>
        </p:txBody>
      </p:sp>
      <p:sp>
        <p:nvSpPr>
          <p:cNvPr id="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Цитата">
    <p:bg>
      <p:bgPr>
        <a:solidFill>
          <a:srgbClr val="FFFFFF"/>
        </a:solidFill>
        <a:effectLst/>
      </p:bgPr>
    </p:bg>
    <p:spTree>
      <p:nvGrpSpPr>
        <p:cNvPr id="1" name=""/>
        <p:cNvGrpSpPr/>
        <p:nvPr/>
      </p:nvGrpSpPr>
      <p:grpSpPr>
        <a:xfrm>
          <a:off x="0" y="0"/>
          <a:ext cx="0" cy="0"/>
          <a:chOff x="0" y="0"/>
          <a:chExt cx="0" cy="0"/>
        </a:xfrm>
      </p:grpSpPr>
      <p:sp>
        <p:nvSpPr>
          <p:cNvPr id="40" name="–Иван Арсентьев"/>
          <p:cNvSpPr txBox="1">
            <a:spLocks noGrp="1"/>
          </p:cNvSpPr>
          <p:nvPr>
            <p:ph type="body" sz="quarter" idx="13"/>
          </p:nvPr>
        </p:nvSpPr>
        <p:spPr>
          <a:xfrm>
            <a:off x="4833937" y="8947546"/>
            <a:ext cx="14716126" cy="660798"/>
          </a:xfrm>
          <a:prstGeom prst="rect">
            <a:avLst/>
          </a:prstGeom>
        </p:spPr>
        <p:txBody>
          <a:bodyPr anchor="t">
            <a:spAutoFit/>
          </a:bodyPr>
          <a:lstStyle>
            <a:lvl1pPr marL="0" indent="0" algn="ctr">
              <a:spcBef>
                <a:spcPts val="0"/>
              </a:spcBef>
              <a:buSzTx/>
              <a:buNone/>
              <a:defRPr sz="3200">
                <a:latin typeface="Helvetica"/>
                <a:ea typeface="Helvetica"/>
                <a:cs typeface="Helvetica"/>
                <a:sym typeface="Helvetica"/>
              </a:defRPr>
            </a:lvl1pPr>
          </a:lstStyle>
          <a:p>
            <a:r>
              <a:t>–Иван Арсентьев</a:t>
            </a:r>
          </a:p>
        </p:txBody>
      </p:sp>
      <p:sp>
        <p:nvSpPr>
          <p:cNvPr id="41" name="«Место ввода цитаты»."/>
          <p:cNvSpPr txBox="1">
            <a:spLocks noGrp="1"/>
          </p:cNvSpPr>
          <p:nvPr>
            <p:ph type="body" sz="quarter" idx="14"/>
          </p:nvPr>
        </p:nvSpPr>
        <p:spPr>
          <a:xfrm>
            <a:off x="4833937" y="6000353"/>
            <a:ext cx="14716126" cy="965201"/>
          </a:xfrm>
          <a:prstGeom prst="rect">
            <a:avLst/>
          </a:prstGeom>
        </p:spPr>
        <p:txBody>
          <a:bodyPr>
            <a:spAutoFit/>
          </a:bodyPr>
          <a:lstStyle>
            <a:lvl1pPr marL="0" indent="0" algn="ctr">
              <a:spcBef>
                <a:spcPts val="0"/>
              </a:spcBef>
              <a:buSzTx/>
              <a:buNone/>
              <a:defRPr sz="5200"/>
            </a:lvl1pPr>
          </a:lstStyle>
          <a:p>
            <a:r>
              <a:t>«Место ввода цитаты».</a:t>
            </a:r>
          </a:p>
        </p:txBody>
      </p:sp>
      <p:sp>
        <p:nvSpPr>
          <p:cNvPr id="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Фото">
    <p:bg>
      <p:bgPr>
        <a:solidFill>
          <a:srgbClr val="FFFFFF"/>
        </a:solidFill>
        <a:effectLst/>
      </p:bgPr>
    </p:bg>
    <p:spTree>
      <p:nvGrpSpPr>
        <p:cNvPr id="1" name=""/>
        <p:cNvGrpSpPr/>
        <p:nvPr/>
      </p:nvGrpSpPr>
      <p:grpSpPr>
        <a:xfrm>
          <a:off x="0" y="0"/>
          <a:ext cx="0" cy="0"/>
          <a:chOff x="0" y="0"/>
          <a:chExt cx="0" cy="0"/>
        </a:xfrm>
      </p:grpSpPr>
      <p:sp>
        <p:nvSpPr>
          <p:cNvPr id="44" name="Изображение"/>
          <p:cNvSpPr>
            <a:spLocks noGrp="1"/>
          </p:cNvSpPr>
          <p:nvPr>
            <p:ph type="pic" idx="13"/>
          </p:nvPr>
        </p:nvSpPr>
        <p:spPr>
          <a:xfrm>
            <a:off x="3048000" y="0"/>
            <a:ext cx="18288000" cy="13716000"/>
          </a:xfrm>
          <a:prstGeom prst="rect">
            <a:avLst/>
          </a:prstGeom>
        </p:spPr>
        <p:txBody>
          <a:bodyPr lIns="91439" tIns="45719" rIns="91439" bIns="45719" anchor="t">
            <a:noAutofit/>
          </a:bodyPr>
          <a:lstStyle/>
          <a:p>
            <a:endParaRPr/>
          </a:p>
        </p:txBody>
      </p:sp>
      <p:sp>
        <p:nvSpPr>
          <p:cNvPr id="4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Пустой">
    <p:bg>
      <p:bgPr>
        <a:solidFill>
          <a:srgbClr val="FFFFFF"/>
        </a:solidFill>
        <a:effectLst/>
      </p:bgPr>
    </p:bg>
    <p:spTree>
      <p:nvGrpSpPr>
        <p:cNvPr id="1" name=""/>
        <p:cNvGrpSpPr/>
        <p:nvPr/>
      </p:nvGrpSpPr>
      <p:grpSpPr>
        <a:xfrm>
          <a:off x="0" y="0"/>
          <a:ext cx="0" cy="0"/>
          <a:chOff x="0" y="0"/>
          <a:chExt cx="0" cy="0"/>
        </a:xfrm>
      </p:grpSpPr>
      <p:sp>
        <p:nvSpPr>
          <p:cNvPr id="47"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Фото — горизонтально">
    <p:bg>
      <p:bgPr>
        <a:solidFill>
          <a:srgbClr val="FFFFFF"/>
        </a:solidFill>
        <a:effectLst/>
      </p:bgPr>
    </p:bg>
    <p:spTree>
      <p:nvGrpSpPr>
        <p:cNvPr id="1" name=""/>
        <p:cNvGrpSpPr/>
        <p:nvPr/>
      </p:nvGrpSpPr>
      <p:grpSpPr>
        <a:xfrm>
          <a:off x="0" y="0"/>
          <a:ext cx="0" cy="0"/>
          <a:chOff x="0" y="0"/>
          <a:chExt cx="0" cy="0"/>
        </a:xfrm>
      </p:grpSpPr>
      <p:sp>
        <p:nvSpPr>
          <p:cNvPr id="9" name="Изображение"/>
          <p:cNvSpPr>
            <a:spLocks noGrp="1"/>
          </p:cNvSpPr>
          <p:nvPr>
            <p:ph type="pic" sz="half" idx="13"/>
          </p:nvPr>
        </p:nvSpPr>
        <p:spPr>
          <a:xfrm>
            <a:off x="5307210" y="892968"/>
            <a:ext cx="13751720" cy="8322470"/>
          </a:xfrm>
          <a:prstGeom prst="rect">
            <a:avLst/>
          </a:prstGeom>
        </p:spPr>
        <p:txBody>
          <a:bodyPr lIns="91439" tIns="45719" rIns="91439" bIns="45719" anchor="t">
            <a:noAutofit/>
          </a:bodyPr>
          <a:lstStyle/>
          <a:p>
            <a:endParaRPr/>
          </a:p>
        </p:txBody>
      </p:sp>
      <p:sp>
        <p:nvSpPr>
          <p:cNvPr id="10" name="Текст заголовка"/>
          <p:cNvSpPr txBox="1">
            <a:spLocks noGrp="1"/>
          </p:cNvSpPr>
          <p:nvPr>
            <p:ph type="title"/>
          </p:nvPr>
        </p:nvSpPr>
        <p:spPr>
          <a:xfrm>
            <a:off x="4833937" y="9447609"/>
            <a:ext cx="14716126" cy="2000251"/>
          </a:xfrm>
          <a:prstGeom prst="rect">
            <a:avLst/>
          </a:prstGeom>
        </p:spPr>
        <p:txBody>
          <a:bodyPr anchor="b"/>
          <a:lstStyle/>
          <a:p>
            <a:r>
              <a:t>Текст заголовка</a:t>
            </a:r>
          </a:p>
        </p:txBody>
      </p:sp>
      <p:sp>
        <p:nvSpPr>
          <p:cNvPr id="11" name="Уровень текста 1…"/>
          <p:cNvSpPr txBox="1">
            <a:spLocks noGrp="1"/>
          </p:cNvSpPr>
          <p:nvPr>
            <p:ph type="body" sz="quarter" idx="1"/>
          </p:nvPr>
        </p:nvSpPr>
        <p:spPr>
          <a:xfrm>
            <a:off x="4833937" y="11519296"/>
            <a:ext cx="14716126" cy="1589486"/>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2" name="Номер слайда"/>
          <p:cNvSpPr txBox="1">
            <a:spLocks noGrp="1"/>
          </p:cNvSpPr>
          <p:nvPr>
            <p:ph type="sldNum" sz="quarter" idx="2"/>
          </p:nvPr>
        </p:nvSpPr>
        <p:spPr>
          <a:xfrm>
            <a:off x="11935814" y="13001625"/>
            <a:ext cx="494513" cy="51117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Заголовок — по центру">
    <p:bg>
      <p:bgPr>
        <a:solidFill>
          <a:srgbClr val="FFFFFF"/>
        </a:solidFill>
        <a:effectLst/>
      </p:bgPr>
    </p:bg>
    <p:spTree>
      <p:nvGrpSpPr>
        <p:cNvPr id="1" name=""/>
        <p:cNvGrpSpPr/>
        <p:nvPr/>
      </p:nvGrpSpPr>
      <p:grpSpPr>
        <a:xfrm>
          <a:off x="0" y="0"/>
          <a:ext cx="0" cy="0"/>
          <a:chOff x="0" y="0"/>
          <a:chExt cx="0" cy="0"/>
        </a:xfrm>
      </p:grpSpPr>
      <p:sp>
        <p:nvSpPr>
          <p:cNvPr id="14"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Фото — вертикально">
    <p:bg>
      <p:bgPr>
        <a:solidFill>
          <a:srgbClr val="FFFFFF"/>
        </a:solidFill>
        <a:effectLst/>
      </p:bgPr>
    </p:bg>
    <p:spTree>
      <p:nvGrpSpPr>
        <p:cNvPr id="1" name=""/>
        <p:cNvGrpSpPr/>
        <p:nvPr/>
      </p:nvGrpSpPr>
      <p:grpSpPr>
        <a:xfrm>
          <a:off x="0" y="0"/>
          <a:ext cx="0" cy="0"/>
          <a:chOff x="0" y="0"/>
          <a:chExt cx="0" cy="0"/>
        </a:xfrm>
      </p:grpSpPr>
      <p:sp>
        <p:nvSpPr>
          <p:cNvPr id="16" name="Изображение"/>
          <p:cNvSpPr>
            <a:spLocks noGrp="1"/>
          </p:cNvSpPr>
          <p:nvPr>
            <p:ph type="pic" sz="half" idx="13"/>
          </p:nvPr>
        </p:nvSpPr>
        <p:spPr>
          <a:xfrm>
            <a:off x="12495609" y="892968"/>
            <a:ext cx="7500938" cy="11572876"/>
          </a:xfrm>
          <a:prstGeom prst="rect">
            <a:avLst/>
          </a:prstGeom>
        </p:spPr>
        <p:txBody>
          <a:bodyPr lIns="91439" tIns="45719" rIns="91439" bIns="45719" anchor="t">
            <a:noAutofit/>
          </a:bodyPr>
          <a:lstStyle/>
          <a:p>
            <a:endParaRPr/>
          </a:p>
        </p:txBody>
      </p:sp>
      <p:sp>
        <p:nvSpPr>
          <p:cNvPr id="17" name="Текст заголовка"/>
          <p:cNvSpPr txBox="1">
            <a:spLocks noGrp="1"/>
          </p:cNvSpPr>
          <p:nvPr>
            <p:ph type="title"/>
          </p:nvPr>
        </p:nvSpPr>
        <p:spPr>
          <a:xfrm>
            <a:off x="4387453" y="892968"/>
            <a:ext cx="7500938" cy="5607845"/>
          </a:xfrm>
          <a:prstGeom prst="rect">
            <a:avLst/>
          </a:prstGeom>
        </p:spPr>
        <p:txBody>
          <a:bodyPr anchor="b"/>
          <a:lstStyle>
            <a:lvl1pPr>
              <a:defRPr sz="8400"/>
            </a:lvl1pPr>
          </a:lstStyle>
          <a:p>
            <a:r>
              <a:t>Текст заголовка</a:t>
            </a:r>
          </a:p>
        </p:txBody>
      </p:sp>
      <p:sp>
        <p:nvSpPr>
          <p:cNvPr id="18" name="Уровень текста 1…"/>
          <p:cNvSpPr txBox="1">
            <a:spLocks noGrp="1"/>
          </p:cNvSpPr>
          <p:nvPr>
            <p:ph type="body" sz="quarter" idx="1"/>
          </p:nvPr>
        </p:nvSpPr>
        <p:spPr>
          <a:xfrm>
            <a:off x="4387453" y="6697265"/>
            <a:ext cx="7500938" cy="5768579"/>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Заголовок — вверху">
    <p:spTree>
      <p:nvGrpSpPr>
        <p:cNvPr id="1" name=""/>
        <p:cNvGrpSpPr/>
        <p:nvPr/>
      </p:nvGrpSpPr>
      <p:grpSpPr>
        <a:xfrm>
          <a:off x="0" y="0"/>
          <a:ext cx="0" cy="0"/>
          <a:chOff x="0" y="0"/>
          <a:chExt cx="0" cy="0"/>
        </a:xfrm>
      </p:grpSpPr>
      <p:sp>
        <p:nvSpPr>
          <p:cNvPr id="2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Заголовок и пункты">
    <p:bg>
      <p:bgPr>
        <a:solidFill>
          <a:srgbClr val="FFFFFF"/>
        </a:solidFill>
        <a:effectLst/>
      </p:bgPr>
    </p:bg>
    <p:spTree>
      <p:nvGrpSpPr>
        <p:cNvPr id="1" name=""/>
        <p:cNvGrpSpPr/>
        <p:nvPr/>
      </p:nvGrpSpPr>
      <p:grpSpPr>
        <a:xfrm>
          <a:off x="0" y="0"/>
          <a:ext cx="0" cy="0"/>
          <a:chOff x="0" y="0"/>
          <a:chExt cx="0" cy="0"/>
        </a:xfrm>
      </p:grpSpPr>
      <p:sp>
        <p:nvSpPr>
          <p:cNvPr id="23" name="Текст заголовка"/>
          <p:cNvSpPr txBox="1">
            <a:spLocks noGrp="1"/>
          </p:cNvSpPr>
          <p:nvPr>
            <p:ph type="title"/>
          </p:nvPr>
        </p:nvSpPr>
        <p:spPr>
          <a:prstGeom prst="rect">
            <a:avLst/>
          </a:prstGeom>
        </p:spPr>
        <p:txBody>
          <a:bodyPr/>
          <a:lstStyle/>
          <a:p>
            <a:r>
              <a:t>Текст заголовка</a:t>
            </a:r>
          </a:p>
        </p:txBody>
      </p:sp>
      <p:sp>
        <p:nvSpPr>
          <p:cNvPr id="24" name="Уровень текста 1…"/>
          <p:cNvSpPr txBox="1">
            <a:spLocks noGrp="1"/>
          </p:cNvSpPr>
          <p:nvPr>
            <p:ph type="body" idx="1"/>
          </p:nvPr>
        </p:nvSpPr>
        <p:spPr>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Заголовок, пункты и фото">
    <p:bg>
      <p:bgPr>
        <a:solidFill>
          <a:srgbClr val="FFFFFF"/>
        </a:solidFill>
        <a:effectLst/>
      </p:bgPr>
    </p:bg>
    <p:spTree>
      <p:nvGrpSpPr>
        <p:cNvPr id="1" name=""/>
        <p:cNvGrpSpPr/>
        <p:nvPr/>
      </p:nvGrpSpPr>
      <p:grpSpPr>
        <a:xfrm>
          <a:off x="0" y="0"/>
          <a:ext cx="0" cy="0"/>
          <a:chOff x="0" y="0"/>
          <a:chExt cx="0" cy="0"/>
        </a:xfrm>
      </p:grpSpPr>
      <p:sp>
        <p:nvSpPr>
          <p:cNvPr id="27" name="Изображение"/>
          <p:cNvSpPr>
            <a:spLocks noGrp="1"/>
          </p:cNvSpPr>
          <p:nvPr>
            <p:ph type="pic" sz="quarter" idx="13"/>
          </p:nvPr>
        </p:nvSpPr>
        <p:spPr>
          <a:xfrm>
            <a:off x="12495609" y="3661171"/>
            <a:ext cx="7500938" cy="8840392"/>
          </a:xfrm>
          <a:prstGeom prst="rect">
            <a:avLst/>
          </a:prstGeom>
        </p:spPr>
        <p:txBody>
          <a:bodyPr lIns="91439" tIns="45719" rIns="91439" bIns="45719" anchor="t">
            <a:noAutofit/>
          </a:bodyPr>
          <a:lstStyle/>
          <a:p>
            <a:endParaRPr/>
          </a:p>
        </p:txBody>
      </p:sp>
      <p:sp>
        <p:nvSpPr>
          <p:cNvPr id="28" name="Текст заголовка"/>
          <p:cNvSpPr txBox="1">
            <a:spLocks noGrp="1"/>
          </p:cNvSpPr>
          <p:nvPr>
            <p:ph type="title"/>
          </p:nvPr>
        </p:nvSpPr>
        <p:spPr>
          <a:prstGeom prst="rect">
            <a:avLst/>
          </a:prstGeom>
        </p:spPr>
        <p:txBody>
          <a:bodyPr/>
          <a:lstStyle/>
          <a:p>
            <a:r>
              <a:t>Текст заголовка</a:t>
            </a:r>
          </a:p>
        </p:txBody>
      </p:sp>
      <p:sp>
        <p:nvSpPr>
          <p:cNvPr id="29" name="Уровень текста 1…"/>
          <p:cNvSpPr txBox="1">
            <a:spLocks noGrp="1"/>
          </p:cNvSpPr>
          <p:nvPr>
            <p:ph type="body" sz="quarter" idx="1"/>
          </p:nvPr>
        </p:nvSpPr>
        <p:spPr>
          <a:xfrm>
            <a:off x="4387453" y="3661171"/>
            <a:ext cx="7500938" cy="8840392"/>
          </a:xfrm>
          <a:prstGeom prst="rect">
            <a:avLst/>
          </a:prstGeom>
        </p:spPr>
        <p:txBody>
          <a:bodyPr/>
          <a:lstStyle>
            <a:lvl1pPr marL="465364" indent="-465364">
              <a:spcBef>
                <a:spcPts val="4500"/>
              </a:spcBef>
              <a:defRPr sz="3800"/>
            </a:lvl1pPr>
            <a:lvl2pPr marL="808264" indent="-465364">
              <a:spcBef>
                <a:spcPts val="4500"/>
              </a:spcBef>
              <a:defRPr sz="3800"/>
            </a:lvl2pPr>
            <a:lvl3pPr marL="1151164" indent="-465364">
              <a:spcBef>
                <a:spcPts val="4500"/>
              </a:spcBef>
              <a:defRPr sz="3800"/>
            </a:lvl3pPr>
            <a:lvl4pPr marL="1494064" indent="-465364">
              <a:spcBef>
                <a:spcPts val="4500"/>
              </a:spcBef>
              <a:defRPr sz="3800"/>
            </a:lvl4pPr>
            <a:lvl5pPr marL="1836964" indent="-465364">
              <a:spcBef>
                <a:spcPts val="4500"/>
              </a:spcBef>
              <a:defRPr sz="3800"/>
            </a:lvl5p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Пункты">
    <p:bg>
      <p:bgPr>
        <a:solidFill>
          <a:srgbClr val="FFFFFF"/>
        </a:solidFill>
        <a:effectLst/>
      </p:bgPr>
    </p:bg>
    <p:spTree>
      <p:nvGrpSpPr>
        <p:cNvPr id="1" name=""/>
        <p:cNvGrpSpPr/>
        <p:nvPr/>
      </p:nvGrpSpPr>
      <p:grpSpPr>
        <a:xfrm>
          <a:off x="0" y="0"/>
          <a:ext cx="0" cy="0"/>
          <a:chOff x="0" y="0"/>
          <a:chExt cx="0" cy="0"/>
        </a:xfrm>
      </p:grpSpPr>
      <p:sp>
        <p:nvSpPr>
          <p:cNvPr id="32" name="Уровень текста 1…"/>
          <p:cNvSpPr txBox="1">
            <a:spLocks noGrp="1"/>
          </p:cNvSpPr>
          <p:nvPr>
            <p:ph type="body" idx="1"/>
          </p:nvPr>
        </p:nvSpPr>
        <p:spPr>
          <a:xfrm>
            <a:off x="4387453" y="1785937"/>
            <a:ext cx="15609094" cy="10144126"/>
          </a:xfrm>
          <a:prstGeom prst="rect">
            <a:avLst/>
          </a:prstGeom>
        </p:spPr>
        <p:txBody>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3"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Фото — 3 шт.">
    <p:bg>
      <p:bgPr>
        <a:solidFill>
          <a:srgbClr val="FFFFFF"/>
        </a:solidFill>
        <a:effectLst/>
      </p:bgPr>
    </p:bg>
    <p:spTree>
      <p:nvGrpSpPr>
        <p:cNvPr id="1" name=""/>
        <p:cNvGrpSpPr/>
        <p:nvPr/>
      </p:nvGrpSpPr>
      <p:grpSpPr>
        <a:xfrm>
          <a:off x="0" y="0"/>
          <a:ext cx="0" cy="0"/>
          <a:chOff x="0" y="0"/>
          <a:chExt cx="0" cy="0"/>
        </a:xfrm>
      </p:grpSpPr>
      <p:sp>
        <p:nvSpPr>
          <p:cNvPr id="35" name="Изображение"/>
          <p:cNvSpPr>
            <a:spLocks noGrp="1"/>
          </p:cNvSpPr>
          <p:nvPr>
            <p:ph type="pic" sz="quarter" idx="13"/>
          </p:nvPr>
        </p:nvSpPr>
        <p:spPr>
          <a:xfrm>
            <a:off x="12495609" y="7161609"/>
            <a:ext cx="7500938" cy="5304235"/>
          </a:xfrm>
          <a:prstGeom prst="rect">
            <a:avLst/>
          </a:prstGeom>
        </p:spPr>
        <p:txBody>
          <a:bodyPr lIns="91439" tIns="45719" rIns="91439" bIns="45719" anchor="t">
            <a:noAutofit/>
          </a:bodyPr>
          <a:lstStyle/>
          <a:p>
            <a:endParaRPr/>
          </a:p>
        </p:txBody>
      </p:sp>
      <p:sp>
        <p:nvSpPr>
          <p:cNvPr id="36" name="Изображение"/>
          <p:cNvSpPr>
            <a:spLocks noGrp="1"/>
          </p:cNvSpPr>
          <p:nvPr>
            <p:ph type="pic" sz="quarter" idx="14"/>
          </p:nvPr>
        </p:nvSpPr>
        <p:spPr>
          <a:xfrm>
            <a:off x="12504353" y="1250156"/>
            <a:ext cx="7500939" cy="5304235"/>
          </a:xfrm>
          <a:prstGeom prst="rect">
            <a:avLst/>
          </a:prstGeom>
        </p:spPr>
        <p:txBody>
          <a:bodyPr lIns="91439" tIns="45719" rIns="91439" bIns="45719" anchor="t">
            <a:noAutofit/>
          </a:bodyPr>
          <a:lstStyle/>
          <a:p>
            <a:endParaRPr/>
          </a:p>
        </p:txBody>
      </p:sp>
      <p:sp>
        <p:nvSpPr>
          <p:cNvPr id="37" name="Изображение"/>
          <p:cNvSpPr>
            <a:spLocks noGrp="1"/>
          </p:cNvSpPr>
          <p:nvPr>
            <p:ph type="pic" sz="half" idx="15"/>
          </p:nvPr>
        </p:nvSpPr>
        <p:spPr>
          <a:xfrm>
            <a:off x="4387453" y="1250156"/>
            <a:ext cx="7500938" cy="11215688"/>
          </a:xfrm>
          <a:prstGeom prst="rect">
            <a:avLst/>
          </a:prstGeom>
        </p:spPr>
        <p:txBody>
          <a:bodyPr lIns="91439" tIns="45719" rIns="91439" bIns="45719" anchor="t">
            <a:noAutofit/>
          </a:bodyPr>
          <a:lstStyle/>
          <a:p>
            <a:endParaRPr/>
          </a:p>
        </p:txBody>
      </p:sp>
      <p:sp>
        <p:nvSpPr>
          <p:cNvPr id="38"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3957"/>
        </a:solidFill>
        <a:effectLst/>
      </p:bgPr>
    </p:bg>
    <p:spTree>
      <p:nvGrpSpPr>
        <p:cNvPr id="1" name=""/>
        <p:cNvGrpSpPr/>
        <p:nvPr/>
      </p:nvGrpSpPr>
      <p:grpSpPr>
        <a:xfrm>
          <a:off x="0" y="0"/>
          <a:ext cx="0" cy="0"/>
          <a:chOff x="0" y="0"/>
          <a:chExt cx="0" cy="0"/>
        </a:xfrm>
      </p:grpSpPr>
      <p:sp>
        <p:nvSpPr>
          <p:cNvPr id="2" name="Текст заголовка"/>
          <p:cNvSpPr txBox="1">
            <a:spLocks noGrp="1"/>
          </p:cNvSpPr>
          <p:nvPr>
            <p:ph type="title"/>
          </p:nvPr>
        </p:nvSpPr>
        <p:spPr>
          <a:xfrm>
            <a:off x="4387453" y="625078"/>
            <a:ext cx="15609094" cy="30360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t>Текст заголовка</a:t>
            </a:r>
          </a:p>
        </p:txBody>
      </p:sp>
      <p:sp>
        <p:nvSpPr>
          <p:cNvPr id="3" name="Уровень текста 1…"/>
          <p:cNvSpPr txBox="1">
            <a:spLocks noGrp="1"/>
          </p:cNvSpPr>
          <p:nvPr>
            <p:ph type="body" idx="1"/>
          </p:nvPr>
        </p:nvSpPr>
        <p:spPr>
          <a:xfrm>
            <a:off x="4387453" y="3661171"/>
            <a:ext cx="15609094" cy="88403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 name="Номер слайда"/>
          <p:cNvSpPr txBox="1">
            <a:spLocks noGrp="1"/>
          </p:cNvSpPr>
          <p:nvPr>
            <p:ph type="sldNum" sz="quarter" idx="2"/>
          </p:nvPr>
        </p:nvSpPr>
        <p:spPr>
          <a:xfrm>
            <a:off x="11935814" y="13010554"/>
            <a:ext cx="494513" cy="511176"/>
          </a:xfrm>
          <a:prstGeom prst="rect">
            <a:avLst/>
          </a:prstGeom>
          <a:ln w="12700">
            <a:miter lim="400000"/>
          </a:ln>
        </p:spPr>
        <p:txBody>
          <a:bodyPr wrap="none" lIns="71437" tIns="71437" rIns="71437" bIns="71437">
            <a:spAutoFit/>
          </a:bodyPr>
          <a:lstStyle>
            <a:lvl1pPr>
              <a:defRPr sz="24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1pPr>
      <a:lvl2pPr marL="0" marR="0" indent="228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2pPr>
      <a:lvl3pPr marL="0" marR="0" indent="457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3pPr>
      <a:lvl4pPr marL="0" marR="0" indent="685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4pPr>
      <a:lvl5pPr marL="0" marR="0" indent="9144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5pPr>
      <a:lvl6pPr marL="0" marR="0" indent="11430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6pPr>
      <a:lvl7pPr marL="0" marR="0" indent="13716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7pPr>
      <a:lvl8pPr marL="0" marR="0" indent="16002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8pPr>
      <a:lvl9pPr marL="0" marR="0" indent="1828800" algn="ctr" defTabSz="821531" rtl="0" latinLnBrk="0">
        <a:lnSpc>
          <a:spcPct val="100000"/>
        </a:lnSpc>
        <a:spcBef>
          <a:spcPts val="0"/>
        </a:spcBef>
        <a:spcAft>
          <a:spcPts val="0"/>
        </a:spcAft>
        <a:buClrTx/>
        <a:buSzTx/>
        <a:buFontTx/>
        <a:buNone/>
        <a:tabLst/>
        <a:defRPr sz="11200" b="0" i="0" u="none" strike="noStrike" cap="none" spc="0" baseline="0">
          <a:ln>
            <a:noFill/>
          </a:ln>
          <a:solidFill>
            <a:srgbClr val="000000"/>
          </a:solidFill>
          <a:uFillTx/>
          <a:latin typeface="+mj-lt"/>
          <a:ea typeface="+mj-ea"/>
          <a:cs typeface="+mj-cs"/>
          <a:sym typeface="Helvetica Light"/>
        </a:defRPr>
      </a:lvl9pPr>
    </p:titleStyle>
    <p:bodyStyle>
      <a:lvl1pPr marL="617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1pPr>
      <a:lvl2pPr marL="1061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2pPr>
      <a:lvl3pPr marL="1506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3pPr>
      <a:lvl4pPr marL="1950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4pPr>
      <a:lvl5pPr marL="2395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5pPr>
      <a:lvl6pPr marL="2839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6pPr>
      <a:lvl7pPr marL="3284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7pPr>
      <a:lvl8pPr marL="37288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8pPr>
      <a:lvl9pPr marL="4173361" marR="0" indent="-617361" algn="l" defTabSz="821531" rtl="0" latinLnBrk="0">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mj-lt"/>
          <a:ea typeface="+mj-ea"/>
          <a:cs typeface="+mj-cs"/>
          <a:sym typeface="Helvetica Light"/>
        </a:defRPr>
      </a:lvl9pPr>
    </p:bodyStyle>
    <p:otherStyle>
      <a:lvl1pPr marL="0" marR="0" indent="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1pPr>
      <a:lvl2pPr marL="0" marR="0" indent="228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2pPr>
      <a:lvl3pPr marL="0" marR="0" indent="457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3pPr>
      <a:lvl4pPr marL="0" marR="0" indent="685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4pPr>
      <a:lvl5pPr marL="0" marR="0" indent="9144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5pPr>
      <a:lvl6pPr marL="0" marR="0" indent="11430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6pPr>
      <a:lvl7pPr marL="0" marR="0" indent="13716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7pPr>
      <a:lvl8pPr marL="0" marR="0" indent="16002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8pPr>
      <a:lvl9pPr marL="0" marR="0" indent="1828800" algn="ctr" defTabSz="821531" rtl="0" latinLnBrk="0">
        <a:lnSpc>
          <a:spcPct val="100000"/>
        </a:lnSpc>
        <a:spcBef>
          <a:spcPts val="0"/>
        </a:spcBef>
        <a:spcAft>
          <a:spcPts val="0"/>
        </a:spcAft>
        <a:buClrTx/>
        <a:buSzTx/>
        <a:buFontTx/>
        <a:buNone/>
        <a:tabLst/>
        <a:defRPr sz="2400" b="0" i="0" u="none" strike="noStrike" cap="none" spc="0" baseline="0">
          <a:ln>
            <a:noFill/>
          </a:ln>
          <a:solidFill>
            <a:schemeClr val="tx1"/>
          </a:solidFill>
          <a:uFillTx/>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Линия"/>
          <p:cNvSpPr/>
          <p:nvPr/>
        </p:nvSpPr>
        <p:spPr>
          <a:xfrm flipV="1">
            <a:off x="10370343" y="1604166"/>
            <a:ext cx="1" cy="2777349"/>
          </a:xfrm>
          <a:prstGeom prst="line">
            <a:avLst/>
          </a:prstGeom>
          <a:ln w="12700">
            <a:solidFill>
              <a:srgbClr val="FFFFFF"/>
            </a:solidFill>
            <a:miter lim="400000"/>
          </a:ln>
        </p:spPr>
        <p:txBody>
          <a:bodyPr lIns="71437" tIns="71437" rIns="71437" bIns="71437" anchor="ctr"/>
          <a:lstStyle/>
          <a:p>
            <a:pPr>
              <a:defRPr sz="3200"/>
            </a:pPr>
            <a:endParaRPr/>
          </a:p>
        </p:txBody>
      </p:sp>
      <p:sp>
        <p:nvSpPr>
          <p:cNvPr id="52" name="Очень крутой…"/>
          <p:cNvSpPr txBox="1"/>
          <p:nvPr/>
        </p:nvSpPr>
        <p:spPr>
          <a:xfrm>
            <a:off x="7116914" y="3934663"/>
            <a:ext cx="16740382" cy="41560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p>
            <a:pPr algn="l">
              <a:defRPr sz="7000" b="1" cap="all">
                <a:solidFill>
                  <a:srgbClr val="253957"/>
                </a:solidFill>
                <a:latin typeface="+mn-lt"/>
                <a:ea typeface="+mn-ea"/>
                <a:cs typeface="+mn-cs"/>
                <a:sym typeface="Arial Narrow"/>
              </a:defRPr>
            </a:pPr>
            <a:r>
              <a:rPr lang="ru-RU" sz="7000" cap="all" dirty="0">
                <a:sym typeface="Arial Narrow"/>
              </a:rPr>
              <a:t>Разработка программно-аппаратного комплекса на ПЛИС для задач машинного обучения</a:t>
            </a:r>
            <a:endParaRPr lang="ru-RU" dirty="0"/>
          </a:p>
        </p:txBody>
      </p:sp>
      <p:sp>
        <p:nvSpPr>
          <p:cNvPr id="53" name="Очень крутой подзаголовок презентации"/>
          <p:cNvSpPr txBox="1"/>
          <p:nvPr/>
        </p:nvSpPr>
        <p:spPr>
          <a:xfrm>
            <a:off x="7116914" y="8929563"/>
            <a:ext cx="10259661" cy="15288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lvl1pPr algn="l">
              <a:defRPr sz="4200">
                <a:solidFill>
                  <a:srgbClr val="253957"/>
                </a:solidFill>
                <a:latin typeface="+mn-lt"/>
                <a:ea typeface="+mn-ea"/>
                <a:cs typeface="+mn-cs"/>
                <a:sym typeface="Arial Narrow"/>
              </a:defRPr>
            </a:lvl1pPr>
          </a:lstStyle>
          <a:p>
            <a:r>
              <a:rPr lang="ru-RU" dirty="0"/>
              <a:t>Руководитель</a:t>
            </a:r>
            <a:r>
              <a:rPr lang="en-US" dirty="0"/>
              <a:t>:</a:t>
            </a:r>
            <a:r>
              <a:rPr lang="ru-RU" dirty="0"/>
              <a:t> Романов А.Ю.</a:t>
            </a:r>
          </a:p>
          <a:p>
            <a:r>
              <a:rPr lang="ru-RU" dirty="0"/>
              <a:t>Участники проекта</a:t>
            </a:r>
            <a:r>
              <a:rPr lang="en-US" dirty="0"/>
              <a:t>: </a:t>
            </a:r>
            <a:r>
              <a:rPr lang="ru-RU" dirty="0"/>
              <a:t>Манджиев Д.А. Иванов П.О.</a:t>
            </a:r>
            <a:endParaRPr dirty="0"/>
          </a:p>
        </p:txBody>
      </p:sp>
      <p:sp>
        <p:nvSpPr>
          <p:cNvPr id="54" name="Название подразделения,  лаборатории, факультета и т.д."/>
          <p:cNvSpPr txBox="1"/>
          <p:nvPr/>
        </p:nvSpPr>
        <p:spPr>
          <a:xfrm>
            <a:off x="7116915" y="1847447"/>
            <a:ext cx="9443423" cy="790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p>
            <a:pPr algn="l">
              <a:defRPr sz="4200">
                <a:solidFill>
                  <a:srgbClr val="253957"/>
                </a:solidFill>
                <a:latin typeface="+mn-lt"/>
                <a:ea typeface="+mn-ea"/>
                <a:cs typeface="+mn-cs"/>
                <a:sym typeface="Arial Narrow"/>
              </a:defRPr>
            </a:pPr>
            <a:r>
              <a:rPr lang="ru-RU" dirty="0"/>
              <a:t>МИЭМ НИУ ВШЭ</a:t>
            </a:r>
            <a:endParaRPr dirty="0"/>
          </a:p>
        </p:txBody>
      </p:sp>
      <p:sp>
        <p:nvSpPr>
          <p:cNvPr id="55" name="Москва, 2017"/>
          <p:cNvSpPr txBox="1"/>
          <p:nvPr/>
        </p:nvSpPr>
        <p:spPr>
          <a:xfrm>
            <a:off x="7116915" y="11892516"/>
            <a:ext cx="9443424" cy="5751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l" defTabSz="642937">
              <a:defRPr sz="2800">
                <a:solidFill>
                  <a:srgbClr val="253957"/>
                </a:solidFill>
                <a:latin typeface="+mn-lt"/>
                <a:ea typeface="+mn-ea"/>
                <a:cs typeface="+mn-cs"/>
                <a:sym typeface="Arial Narrow"/>
              </a:defRPr>
            </a:lvl1pPr>
          </a:lstStyle>
          <a:p>
            <a:r>
              <a:rPr dirty="0" err="1"/>
              <a:t>Москва</a:t>
            </a:r>
            <a:r>
              <a:t>, 201</a:t>
            </a:r>
            <a:r>
              <a:rPr lang="en-US"/>
              <a:t>8</a:t>
            </a:r>
            <a:endParaRPr dirty="0"/>
          </a:p>
        </p:txBody>
      </p:sp>
      <p:pic>
        <p:nvPicPr>
          <p:cNvPr id="56" name="Изображение" descr="Изображение"/>
          <p:cNvPicPr>
            <a:picLocks noChangeAspect="1"/>
          </p:cNvPicPr>
          <p:nvPr/>
        </p:nvPicPr>
        <p:blipFill>
          <a:blip r:embed="rId2">
            <a:extLst/>
          </a:blip>
          <a:stretch>
            <a:fillRect/>
          </a:stretch>
        </p:blipFill>
        <p:spPr>
          <a:xfrm>
            <a:off x="1221970" y="1330739"/>
            <a:ext cx="2736119" cy="2645547"/>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90"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endParaRPr dirty="0"/>
          </a:p>
        </p:txBody>
      </p:sp>
      <p:pic>
        <p:nvPicPr>
          <p:cNvPr id="91"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pic>
        <p:nvPicPr>
          <p:cNvPr id="4" name="Рисунок 3">
            <a:extLst>
              <a:ext uri="{FF2B5EF4-FFF2-40B4-BE49-F238E27FC236}">
                <a16:creationId xmlns:a16="http://schemas.microsoft.com/office/drawing/2014/main" id="{CD7614A6-DF39-4B38-B4F6-81EA89E712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59152" y="2646574"/>
            <a:ext cx="15625736" cy="10143299"/>
          </a:xfrm>
          <a:prstGeom prst="rect">
            <a:avLst/>
          </a:prstGeom>
        </p:spPr>
      </p:pic>
      <p:sp>
        <p:nvSpPr>
          <p:cNvPr id="8" name="Заголовок основного текста">
            <a:extLst>
              <a:ext uri="{FF2B5EF4-FFF2-40B4-BE49-F238E27FC236}">
                <a16:creationId xmlns:a16="http://schemas.microsoft.com/office/drawing/2014/main" id="{704108D1-6C6A-401B-ABA5-338389D6797E}"/>
              </a:ext>
            </a:extLst>
          </p:cNvPr>
          <p:cNvSpPr txBox="1"/>
          <p:nvPr/>
        </p:nvSpPr>
        <p:spPr>
          <a:xfrm>
            <a:off x="1238414" y="2310212"/>
            <a:ext cx="3320738" cy="9131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Приложение</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420492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 name="Изображение" descr="Изображение"/>
          <p:cNvPicPr>
            <a:picLocks noChangeAspect="1"/>
          </p:cNvPicPr>
          <p:nvPr/>
        </p:nvPicPr>
        <p:blipFill>
          <a:blip r:embed="rId2">
            <a:extLst/>
          </a:blip>
          <a:stretch>
            <a:fillRect/>
          </a:stretch>
        </p:blipFill>
        <p:spPr>
          <a:xfrm>
            <a:off x="10594075" y="4920064"/>
            <a:ext cx="3195850" cy="3090059"/>
          </a:xfrm>
          <a:prstGeom prst="rect">
            <a:avLst/>
          </a:prstGeom>
          <a:ln w="12700">
            <a:miter lim="400000"/>
          </a:ln>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Линия"/>
          <p:cNvSpPr/>
          <p:nvPr/>
        </p:nvSpPr>
        <p:spPr>
          <a:xfrm>
            <a:off x="1201065" y="2214562"/>
            <a:ext cx="21506373" cy="1"/>
          </a:xfrm>
          <a:prstGeom prst="line">
            <a:avLst/>
          </a:prstGeom>
          <a:ln w="12700">
            <a:solidFill>
              <a:srgbClr val="253957"/>
            </a:solidFill>
            <a:miter lim="400000"/>
          </a:ln>
        </p:spPr>
        <p:txBody>
          <a:bodyPr lIns="71437" tIns="71437" rIns="71437" bIns="71437" anchor="ctr"/>
          <a:lstStyle/>
          <a:p>
            <a:pPr>
              <a:defRPr sz="3200"/>
            </a:pPr>
            <a:endParaRPr/>
          </a:p>
        </p:txBody>
      </p:sp>
      <p:sp>
        <p:nvSpPr>
          <p:cNvPr id="59" name="Очень крутой заголовок…"/>
          <p:cNvSpPr txBox="1"/>
          <p:nvPr/>
        </p:nvSpPr>
        <p:spPr>
          <a:xfrm>
            <a:off x="1209449" y="2972786"/>
            <a:ext cx="16073440"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Times New Roman" panose="02020603050405020304" pitchFamily="18" charset="0"/>
                <a:cs typeface="Times New Roman" panose="02020603050405020304" pitchFamily="18" charset="0"/>
              </a:rPr>
              <a:t>Цель проекта, Актуальность </a:t>
            </a:r>
            <a:endParaRPr dirty="0">
              <a:latin typeface="Times New Roman" panose="02020603050405020304" pitchFamily="18" charset="0"/>
              <a:cs typeface="Times New Roman" panose="02020603050405020304" pitchFamily="18" charset="0"/>
            </a:endParaRPr>
          </a:p>
        </p:txBody>
      </p:sp>
      <p:sp>
        <p:nvSpPr>
          <p:cNvPr id="6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98786" y="5418014"/>
            <a:ext cx="21506374" cy="13249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Разработка программно-аппаратного комплекса, который позволяет создавать вычислительную систему на ПЛИС предназначенную для выполнения задач машинного обучения.</a:t>
            </a:r>
            <a:endParaRPr sz="4400" dirty="0">
              <a:latin typeface="Times New Roman" panose="02020603050405020304" pitchFamily="18" charset="0"/>
              <a:cs typeface="Times New Roman" panose="02020603050405020304" pitchFamily="18" charset="0"/>
            </a:endParaRPr>
          </a:p>
        </p:txBody>
      </p:sp>
      <p:sp>
        <p:nvSpPr>
          <p:cNvPr id="61" name="Заголовок основного текста"/>
          <p:cNvSpPr txBox="1"/>
          <p:nvPr/>
        </p:nvSpPr>
        <p:spPr>
          <a:xfrm>
            <a:off x="1226606" y="4116417"/>
            <a:ext cx="16073438" cy="1324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Цель</a:t>
            </a:r>
            <a:r>
              <a:rPr lang="en-US"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
        <p:nvSpPr>
          <p:cNvPr id="62"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r>
              <a:rPr dirty="0"/>
              <a:t>.</a:t>
            </a:r>
          </a:p>
        </p:txBody>
      </p:sp>
      <p:pic>
        <p:nvPicPr>
          <p:cNvPr id="63"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
        <p:nvSpPr>
          <p:cNvPr id="8" name="Заголовок основного текста">
            <a:extLst>
              <a:ext uri="{FF2B5EF4-FFF2-40B4-BE49-F238E27FC236}">
                <a16:creationId xmlns:a16="http://schemas.microsoft.com/office/drawing/2014/main" id="{3775BEBA-99FE-43C9-A84B-2C2C8AD7E6DC}"/>
              </a:ext>
            </a:extLst>
          </p:cNvPr>
          <p:cNvSpPr txBox="1"/>
          <p:nvPr/>
        </p:nvSpPr>
        <p:spPr>
          <a:xfrm>
            <a:off x="1198786" y="7569466"/>
            <a:ext cx="16073438" cy="10762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Актуальность</a:t>
            </a:r>
            <a:r>
              <a:rPr lang="en-US"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
        <p:nvSpPr>
          <p:cNvPr id="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extLst>
              <a:ext uri="{FF2B5EF4-FFF2-40B4-BE49-F238E27FC236}">
                <a16:creationId xmlns:a16="http://schemas.microsoft.com/office/drawing/2014/main" id="{B8DEB655-768F-4281-8747-CE2A89AFCC00}"/>
              </a:ext>
            </a:extLst>
          </p:cNvPr>
          <p:cNvSpPr txBox="1"/>
          <p:nvPr/>
        </p:nvSpPr>
        <p:spPr>
          <a:xfrm>
            <a:off x="1226606" y="8709011"/>
            <a:ext cx="21506374" cy="13249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В современном мире мы все чаще слышим о машинном обучении и системах искусственного интеллекта. Эти технологии дают потрясающие результаты, однако острым вопросом встает проблема о все растущих вычислительных потребностях данных систем, энергопотреблении и времени отклика (время обработки данных).Для решения этих задач все чаще использую ПЛИС(</a:t>
            </a:r>
            <a:r>
              <a:rPr lang="en-US" sz="4400" dirty="0">
                <a:latin typeface="Times New Roman" panose="02020603050405020304" pitchFamily="18" charset="0"/>
                <a:cs typeface="Times New Roman" panose="02020603050405020304" pitchFamily="18" charset="0"/>
              </a:rPr>
              <a:t>FPGA)</a:t>
            </a:r>
            <a:r>
              <a:rPr lang="ru-RU" sz="4400" dirty="0">
                <a:latin typeface="Times New Roman" panose="02020603050405020304" pitchFamily="18" charset="0"/>
                <a:cs typeface="Times New Roman" panose="02020603050405020304" pitchFamily="18" charset="0"/>
              </a:rPr>
              <a:t>, что делает наш проекта актуальным так как позволяет упростить и автоматизировать процесс </a:t>
            </a:r>
            <a:r>
              <a:rPr lang="en-US" sz="4400" dirty="0">
                <a:latin typeface="Times New Roman" panose="02020603050405020304" pitchFamily="18" charset="0"/>
                <a:cs typeface="Times New Roman" panose="02020603050405020304" pitchFamily="18" charset="0"/>
              </a:rPr>
              <a:t>“</a:t>
            </a:r>
            <a:r>
              <a:rPr lang="ru-RU" sz="4400" dirty="0">
                <a:latin typeface="Times New Roman" panose="02020603050405020304" pitchFamily="18" charset="0"/>
                <a:cs typeface="Times New Roman" panose="02020603050405020304" pitchFamily="18" charset="0"/>
              </a:rPr>
              <a:t>программирования</a:t>
            </a:r>
            <a:r>
              <a:rPr lang="en-US" sz="4400" dirty="0">
                <a:latin typeface="Times New Roman" panose="02020603050405020304" pitchFamily="18" charset="0"/>
                <a:cs typeface="Times New Roman" panose="02020603050405020304" pitchFamily="18" charset="0"/>
              </a:rPr>
              <a:t>”</a:t>
            </a:r>
            <a:r>
              <a:rPr lang="ru-RU" sz="4400" dirty="0">
                <a:latin typeface="Times New Roman" panose="02020603050405020304" pitchFamily="18" charset="0"/>
                <a:cs typeface="Times New Roman" panose="02020603050405020304" pitchFamily="18" charset="0"/>
              </a:rPr>
              <a:t> ПЛИС</a:t>
            </a:r>
            <a:r>
              <a:rPr lang="en-US" sz="4400" dirty="0">
                <a:latin typeface="Times New Roman" panose="02020603050405020304" pitchFamily="18" charset="0"/>
                <a:cs typeface="Times New Roman" panose="02020603050405020304" pitchFamily="18" charset="0"/>
              </a:rPr>
              <a:t> </a:t>
            </a:r>
            <a:r>
              <a:rPr lang="ru-RU" sz="4400" dirty="0">
                <a:latin typeface="Times New Roman" panose="02020603050405020304" pitchFamily="18" charset="0"/>
                <a:cs typeface="Times New Roman" panose="02020603050405020304" pitchFamily="18" charset="0"/>
              </a:rPr>
              <a:t>под такие типы задач.</a:t>
            </a:r>
            <a:endParaRPr sz="44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Очень крутой заголовок…"/>
          <p:cNvSpPr txBox="1"/>
          <p:nvPr/>
        </p:nvSpPr>
        <p:spPr>
          <a:xfrm>
            <a:off x="1115664" y="2972786"/>
            <a:ext cx="21506374"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Times New Roman" panose="02020603050405020304" pitchFamily="18" charset="0"/>
                <a:cs typeface="Times New Roman" panose="02020603050405020304" pitchFamily="18" charset="0"/>
              </a:rPr>
              <a:t>Краткое Описание работы комплекса.</a:t>
            </a:r>
            <a:endParaRPr dirty="0">
              <a:latin typeface="Times New Roman" panose="02020603050405020304" pitchFamily="18" charset="0"/>
              <a:cs typeface="Times New Roman" panose="02020603050405020304" pitchFamily="18" charset="0"/>
            </a:endParaRPr>
          </a:p>
        </p:txBody>
      </p:sp>
      <p:sp>
        <p:nvSpPr>
          <p:cNvPr id="67" name="Заголовок основного текста"/>
          <p:cNvSpPr txBox="1"/>
          <p:nvPr/>
        </p:nvSpPr>
        <p:spPr>
          <a:xfrm>
            <a:off x="1107280" y="4383067"/>
            <a:ext cx="16073439" cy="9360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Работа с системой состоит из всего 3 этапов</a:t>
            </a:r>
            <a:endParaRPr dirty="0">
              <a:latin typeface="Times New Roman" panose="02020603050405020304" pitchFamily="18" charset="0"/>
              <a:cs typeface="Times New Roman" panose="02020603050405020304" pitchFamily="18" charset="0"/>
            </a:endParaRPr>
          </a:p>
        </p:txBody>
      </p:sp>
      <p:sp>
        <p:nvSpPr>
          <p:cNvPr id="68"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69"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r>
              <a:rPr dirty="0"/>
              <a:t>.</a:t>
            </a:r>
          </a:p>
        </p:txBody>
      </p:sp>
      <p:pic>
        <p:nvPicPr>
          <p:cNvPr id="70"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
        <p:nvSpPr>
          <p:cNvPr id="10"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extLst>
              <a:ext uri="{FF2B5EF4-FFF2-40B4-BE49-F238E27FC236}">
                <a16:creationId xmlns:a16="http://schemas.microsoft.com/office/drawing/2014/main" id="{52E87456-98F6-4F08-AD00-FB2CAEE578AC}"/>
              </a:ext>
            </a:extLst>
          </p:cNvPr>
          <p:cNvSpPr txBox="1"/>
          <p:nvPr/>
        </p:nvSpPr>
        <p:spPr>
          <a:xfrm>
            <a:off x="1231000" y="5900532"/>
            <a:ext cx="21523142" cy="48426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spcBef>
                <a:spcPts val="2800"/>
              </a:spcBef>
              <a:defRPr sz="2800">
                <a:solidFill>
                  <a:srgbClr val="253957"/>
                </a:solidFill>
                <a:latin typeface="+mn-lt"/>
                <a:ea typeface="+mn-ea"/>
                <a:cs typeface="+mn-cs"/>
                <a:sym typeface="Arial Narrow"/>
              </a:defRPr>
            </a:pPr>
            <a:r>
              <a:rPr lang="ru-RU" sz="4400" dirty="0">
                <a:solidFill>
                  <a:srgbClr val="253957"/>
                </a:solidFill>
                <a:latin typeface="Times New Roman" panose="02020603050405020304" pitchFamily="18" charset="0"/>
                <a:cs typeface="Times New Roman" panose="02020603050405020304" pitchFamily="18" charset="0"/>
                <a:sym typeface="Arial Narrow"/>
              </a:rPr>
              <a:t>1 - этап включает в себя генерацию </a:t>
            </a:r>
            <a:r>
              <a:rPr lang="en-US" sz="4400" dirty="0">
                <a:solidFill>
                  <a:srgbClr val="253957"/>
                </a:solidFill>
                <a:latin typeface="Times New Roman" panose="02020603050405020304" pitchFamily="18" charset="0"/>
                <a:cs typeface="Times New Roman" panose="02020603050405020304" pitchFamily="18" charset="0"/>
                <a:sym typeface="Arial Narrow"/>
              </a:rPr>
              <a:t>Verilog file</a:t>
            </a:r>
            <a:r>
              <a:rPr lang="ru-RU" sz="4400" dirty="0">
                <a:solidFill>
                  <a:srgbClr val="253957"/>
                </a:solidFill>
                <a:latin typeface="Times New Roman" panose="02020603050405020304" pitchFamily="18" charset="0"/>
                <a:cs typeface="Times New Roman" panose="02020603050405020304" pitchFamily="18" charset="0"/>
                <a:sym typeface="Arial Narrow"/>
              </a:rPr>
              <a:t> на основе обучающих данных.</a:t>
            </a:r>
          </a:p>
          <a:p>
            <a:pPr algn="l">
              <a:spcBef>
                <a:spcPts val="2800"/>
              </a:spcBef>
              <a:defRPr sz="2800">
                <a:solidFill>
                  <a:srgbClr val="253957"/>
                </a:solidFill>
                <a:latin typeface="+mn-lt"/>
                <a:ea typeface="+mn-ea"/>
                <a:cs typeface="+mn-cs"/>
                <a:sym typeface="Arial Narrow"/>
              </a:defRPr>
            </a:pPr>
            <a:r>
              <a:rPr lang="ru-RU" sz="4400" dirty="0">
                <a:solidFill>
                  <a:srgbClr val="253957"/>
                </a:solidFill>
                <a:latin typeface="Times New Roman" panose="02020603050405020304" pitchFamily="18" charset="0"/>
                <a:cs typeface="Times New Roman" panose="02020603050405020304" pitchFamily="18" charset="0"/>
                <a:sym typeface="Arial Narrow"/>
              </a:rPr>
              <a:t>2 - этап прошивка ПЛИС с помощью сторонних программ </a:t>
            </a:r>
          </a:p>
          <a:p>
            <a:pPr algn="l">
              <a:spcBef>
                <a:spcPts val="2800"/>
              </a:spcBef>
              <a:defRPr sz="2800">
                <a:solidFill>
                  <a:srgbClr val="253957"/>
                </a:solidFill>
                <a:latin typeface="+mn-lt"/>
                <a:ea typeface="+mn-ea"/>
                <a:cs typeface="+mn-cs"/>
                <a:sym typeface="Arial Narrow"/>
              </a:defRPr>
            </a:pPr>
            <a:r>
              <a:rPr lang="ru-RU" sz="4400" dirty="0">
                <a:solidFill>
                  <a:srgbClr val="253957"/>
                </a:solidFill>
                <a:latin typeface="Times New Roman" panose="02020603050405020304" pitchFamily="18" charset="0"/>
                <a:cs typeface="Times New Roman" panose="02020603050405020304" pitchFamily="18" charset="0"/>
                <a:sym typeface="Arial Narrow"/>
              </a:rPr>
              <a:t>3 - этап передача данных для распознавания на ПЛИС и получения ответов от нее.</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57000" y="4913784"/>
            <a:ext cx="21523142" cy="5400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spcBef>
                <a:spcPts val="2800"/>
              </a:spcBef>
              <a:buSzPct val="100000"/>
              <a:defRPr sz="2800">
                <a:solidFill>
                  <a:srgbClr val="253957"/>
                </a:solidFill>
                <a:latin typeface="+mn-lt"/>
                <a:ea typeface="+mn-ea"/>
                <a:cs typeface="+mn-cs"/>
                <a:sym typeface="Arial Narrow"/>
              </a:defRPr>
            </a:pPr>
            <a:r>
              <a:rPr lang="en-US" sz="4400" dirty="0">
                <a:latin typeface="Times New Roman" panose="02020603050405020304" pitchFamily="18" charset="0"/>
                <a:cs typeface="Times New Roman" panose="02020603050405020304" pitchFamily="18" charset="0"/>
              </a:rPr>
              <a:t>- </a:t>
            </a:r>
            <a:r>
              <a:rPr lang="ru-RU" sz="4400" dirty="0">
                <a:latin typeface="Times New Roman" panose="02020603050405020304" pitchFamily="18" charset="0"/>
                <a:cs typeface="Times New Roman" panose="02020603050405020304" pitchFamily="18" charset="0"/>
              </a:rPr>
              <a:t>Наша система будет иметь ограниченное число алгоритмов машинного обучения.</a:t>
            </a:r>
          </a:p>
          <a:p>
            <a:pPr algn="l">
              <a:spcBef>
                <a:spcPts val="2800"/>
              </a:spcBef>
              <a:buSzPct val="100000"/>
              <a:defRPr sz="2800">
                <a:solidFill>
                  <a:srgbClr val="253957"/>
                </a:solidFill>
                <a:latin typeface="+mn-lt"/>
                <a:ea typeface="+mn-ea"/>
                <a:cs typeface="+mn-cs"/>
                <a:sym typeface="Arial Narrow"/>
              </a:defRPr>
            </a:pPr>
            <a:r>
              <a:rPr lang="en-US" sz="4400" dirty="0">
                <a:latin typeface="Times New Roman" panose="02020603050405020304" pitchFamily="18" charset="0"/>
                <a:cs typeface="Times New Roman" panose="02020603050405020304" pitchFamily="18" charset="0"/>
              </a:rPr>
              <a:t>- </a:t>
            </a:r>
            <a:r>
              <a:rPr lang="ru-RU" sz="4400" dirty="0">
                <a:latin typeface="Times New Roman" panose="02020603050405020304" pitchFamily="18" charset="0"/>
                <a:cs typeface="Times New Roman" panose="02020603050405020304" pitchFamily="18" charset="0"/>
              </a:rPr>
              <a:t>Процесс загрузки прошивки в ПЛИС будет осуществляться пользователем. Это связано с тем, что производители чипов </a:t>
            </a:r>
            <a:r>
              <a:rPr lang="en-US" sz="4400" dirty="0">
                <a:latin typeface="Times New Roman" panose="02020603050405020304" pitchFamily="18" charset="0"/>
                <a:cs typeface="Times New Roman" panose="02020603050405020304" pitchFamily="18" charset="0"/>
              </a:rPr>
              <a:t>FPGA </a:t>
            </a:r>
            <a:r>
              <a:rPr lang="ru-RU" sz="4400" dirty="0">
                <a:latin typeface="Times New Roman" panose="02020603050405020304" pitchFamily="18" charset="0"/>
                <a:cs typeface="Times New Roman" panose="02020603050405020304" pitchFamily="18" charset="0"/>
              </a:rPr>
              <a:t>не допускают использования стороннего ПО с их продукцией.</a:t>
            </a:r>
          </a:p>
          <a:p>
            <a:pPr algn="l">
              <a:spcBef>
                <a:spcPts val="2800"/>
              </a:spcBef>
              <a:buSzPct val="100000"/>
              <a:defRPr sz="2800">
                <a:solidFill>
                  <a:srgbClr val="253957"/>
                </a:solidFill>
                <a:latin typeface="+mn-lt"/>
                <a:ea typeface="+mn-ea"/>
                <a:cs typeface="+mn-cs"/>
                <a:sym typeface="Arial Narrow"/>
              </a:defRPr>
            </a:pPr>
            <a:r>
              <a:rPr lang="en-US" sz="4400" dirty="0">
                <a:latin typeface="Times New Roman" panose="02020603050405020304" pitchFamily="18" charset="0"/>
                <a:cs typeface="Times New Roman" panose="02020603050405020304" pitchFamily="18" charset="0"/>
              </a:rPr>
              <a:t>- </a:t>
            </a:r>
            <a:r>
              <a:rPr lang="ru-RU" sz="4400" dirty="0">
                <a:latin typeface="Times New Roman" panose="02020603050405020304" pitchFamily="18" charset="0"/>
                <a:cs typeface="Times New Roman" panose="02020603050405020304" pitchFamily="18" charset="0"/>
              </a:rPr>
              <a:t>Передача данных на ПЛИС и  получение данных с нее будет осуществляться через </a:t>
            </a:r>
            <a:r>
              <a:rPr lang="en-US" sz="4400" dirty="0">
                <a:latin typeface="Times New Roman" panose="02020603050405020304" pitchFamily="18" charset="0"/>
                <a:cs typeface="Times New Roman" panose="02020603050405020304" pitchFamily="18" charset="0"/>
              </a:rPr>
              <a:t>USB.</a:t>
            </a:r>
            <a:endParaRPr lang="ru-RU" sz="4400" dirty="0">
              <a:latin typeface="Times New Roman" panose="02020603050405020304" pitchFamily="18" charset="0"/>
              <a:cs typeface="Times New Roman" panose="02020603050405020304" pitchFamily="18" charset="0"/>
            </a:endParaRPr>
          </a:p>
          <a:p>
            <a:pPr algn="l">
              <a:spcBef>
                <a:spcPts val="2800"/>
              </a:spcBef>
              <a:buSzPct val="100000"/>
              <a:defRPr sz="2800">
                <a:solidFill>
                  <a:srgbClr val="253957"/>
                </a:solidFill>
                <a:latin typeface="+mn-lt"/>
                <a:ea typeface="+mn-ea"/>
                <a:cs typeface="+mn-cs"/>
                <a:sym typeface="Arial Narrow"/>
              </a:defRPr>
            </a:pPr>
            <a:r>
              <a:rPr lang="en-US" sz="4400" dirty="0">
                <a:latin typeface="Times New Roman" panose="02020603050405020304" pitchFamily="18" charset="0"/>
                <a:cs typeface="Times New Roman" panose="02020603050405020304" pitchFamily="18" charset="0"/>
              </a:rPr>
              <a:t>- </a:t>
            </a:r>
            <a:r>
              <a:rPr lang="ru-RU" sz="4400" dirty="0">
                <a:latin typeface="Times New Roman" panose="02020603050405020304" pitchFamily="18" charset="0"/>
                <a:cs typeface="Times New Roman" panose="02020603050405020304" pitchFamily="18" charset="0"/>
              </a:rPr>
              <a:t>Программная часть будет генерировать файлы для загрузки в ПЛИС, только на языке </a:t>
            </a:r>
            <a:r>
              <a:rPr lang="en-US" sz="4400" dirty="0" err="1">
                <a:latin typeface="Times New Roman" panose="02020603050405020304" pitchFamily="18" charset="0"/>
                <a:cs typeface="Times New Roman" panose="02020603050405020304" pitchFamily="18" charset="0"/>
              </a:rPr>
              <a:t>SystemVerilog</a:t>
            </a:r>
            <a:r>
              <a:rPr lang="en-US" sz="4400" dirty="0">
                <a:latin typeface="Times New Roman" panose="02020603050405020304" pitchFamily="18" charset="0"/>
                <a:cs typeface="Times New Roman" panose="02020603050405020304" pitchFamily="18" charset="0"/>
              </a:rPr>
              <a:t>.</a:t>
            </a:r>
          </a:p>
        </p:txBody>
      </p:sp>
      <p:sp>
        <p:nvSpPr>
          <p:cNvPr id="73" name="Очень крутой заголовок…"/>
          <p:cNvSpPr txBox="1"/>
          <p:nvPr/>
        </p:nvSpPr>
        <p:spPr>
          <a:xfrm>
            <a:off x="1115664" y="2972786"/>
            <a:ext cx="21506374"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Times New Roman" panose="02020603050405020304" pitchFamily="18" charset="0"/>
                <a:cs typeface="Times New Roman" panose="02020603050405020304" pitchFamily="18" charset="0"/>
              </a:rPr>
              <a:t>Аспекты и нюансы работы комплекса.</a:t>
            </a:r>
            <a:endParaRPr dirty="0">
              <a:latin typeface="Times New Roman" panose="02020603050405020304" pitchFamily="18" charset="0"/>
              <a:cs typeface="Times New Roman" panose="02020603050405020304" pitchFamily="18" charset="0"/>
            </a:endParaRPr>
          </a:p>
        </p:txBody>
      </p:sp>
      <p:sp>
        <p:nvSpPr>
          <p:cNvPr id="75"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76"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endParaRPr dirty="0"/>
          </a:p>
        </p:txBody>
      </p:sp>
      <p:pic>
        <p:nvPicPr>
          <p:cNvPr id="77"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p:cNvSpPr txBox="1"/>
          <p:nvPr/>
        </p:nvSpPr>
        <p:spPr>
          <a:xfrm>
            <a:off x="1115664" y="5057800"/>
            <a:ext cx="21523142" cy="48426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numCol="2" spcCol="1076157"/>
          <a:lstStyle/>
          <a:p>
            <a:pPr algn="l">
              <a:spcBef>
                <a:spcPts val="2800"/>
              </a:spcBef>
              <a:buSzPct val="100000"/>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Программная часть</a:t>
            </a:r>
            <a:r>
              <a:rPr lang="en-US" sz="4400" dirty="0">
                <a:latin typeface="Times New Roman" panose="02020603050405020304" pitchFamily="18" charset="0"/>
                <a:cs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en-US" sz="4400" dirty="0">
                <a:latin typeface="Times New Roman" panose="02020603050405020304" pitchFamily="18" charset="0"/>
                <a:cs typeface="Times New Roman" panose="02020603050405020304" pitchFamily="18" charset="0"/>
              </a:rPr>
              <a:t> </a:t>
            </a:r>
            <a:r>
              <a:rPr lang="ru-RU" sz="4400" dirty="0">
                <a:latin typeface="Times New Roman" panose="02020603050405020304" pitchFamily="18" charset="0"/>
                <a:cs typeface="Times New Roman" panose="02020603050405020304" pitchFamily="18" charset="0"/>
              </a:rPr>
              <a:t>язык программирования </a:t>
            </a:r>
            <a:r>
              <a:rPr lang="en-US" sz="4400" dirty="0">
                <a:latin typeface="Times New Roman" panose="02020603050405020304" pitchFamily="18" charset="0"/>
                <a:cs typeface="Times New Roman" panose="02020603050405020304" pitchFamily="18" charset="0"/>
              </a:rPr>
              <a:t>Python.</a:t>
            </a:r>
            <a:endParaRPr lang="ru-RU" sz="4400" dirty="0">
              <a:latin typeface="Times New Roman" panose="02020603050405020304" pitchFamily="18" charset="0"/>
              <a:cs typeface="Times New Roman" panose="02020603050405020304" pitchFamily="18" charset="0"/>
            </a:endParaRP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Возможно, </a:t>
            </a:r>
            <a:r>
              <a:rPr lang="en-US" sz="4400" dirty="0">
                <a:latin typeface="Times New Roman" panose="02020603050405020304" pitchFamily="18" charset="0"/>
                <a:cs typeface="Times New Roman" panose="02020603050405020304" pitchFamily="18" charset="0"/>
              </a:rPr>
              <a:t>C</a:t>
            </a:r>
            <a:r>
              <a:rPr lang="ru-RU" sz="4400" dirty="0">
                <a:latin typeface="Times New Roman" panose="02020603050405020304" pitchFamily="18" charset="0"/>
                <a:cs typeface="Times New Roman" panose="02020603050405020304" pitchFamily="18" charset="0"/>
              </a:rPr>
              <a:t>. </a:t>
            </a: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Драйвер </a:t>
            </a:r>
            <a:r>
              <a:rPr lang="en-US" sz="4400" dirty="0">
                <a:latin typeface="Times New Roman" panose="02020603050405020304" pitchFamily="18" charset="0"/>
                <a:cs typeface="Times New Roman" panose="02020603050405020304" pitchFamily="18" charset="0"/>
              </a:rPr>
              <a:t>USB</a:t>
            </a:r>
          </a:p>
          <a:p>
            <a:pPr marL="304800" indent="-304800" algn="l">
              <a:spcBef>
                <a:spcPts val="2800"/>
              </a:spcBef>
              <a:buSzPct val="100000"/>
              <a:buAutoNum type="arabicPeriod"/>
              <a:defRPr sz="2800">
                <a:solidFill>
                  <a:srgbClr val="253957"/>
                </a:solidFill>
                <a:latin typeface="+mn-lt"/>
                <a:ea typeface="+mn-ea"/>
                <a:cs typeface="+mn-cs"/>
                <a:sym typeface="Arial Narrow"/>
              </a:defRPr>
            </a:pPr>
            <a:endParaRPr lang="en-US" sz="4400" dirty="0">
              <a:latin typeface="Times New Roman" panose="02020603050405020304" pitchFamily="18" charset="0"/>
              <a:cs typeface="Times New Roman" panose="02020603050405020304" pitchFamily="18" charset="0"/>
            </a:endParaRPr>
          </a:p>
          <a:p>
            <a:pPr marL="304800" indent="-304800" algn="l">
              <a:spcBef>
                <a:spcPts val="2800"/>
              </a:spcBef>
              <a:buSzPct val="100000"/>
              <a:buAutoNum type="arabicPeriod"/>
              <a:defRPr sz="2800">
                <a:solidFill>
                  <a:srgbClr val="253957"/>
                </a:solidFill>
                <a:latin typeface="+mn-lt"/>
                <a:ea typeface="+mn-ea"/>
                <a:cs typeface="+mn-cs"/>
                <a:sym typeface="Arial Narrow"/>
              </a:defRPr>
            </a:pPr>
            <a:endParaRPr lang="en-US" sz="4400" dirty="0">
              <a:latin typeface="Times New Roman" panose="02020603050405020304" pitchFamily="18" charset="0"/>
              <a:cs typeface="Times New Roman" panose="02020603050405020304" pitchFamily="18" charset="0"/>
            </a:endParaRPr>
          </a:p>
          <a:p>
            <a:pPr algn="l">
              <a:spcBef>
                <a:spcPts val="2800"/>
              </a:spcBef>
              <a:buSzPct val="100000"/>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Аппаратная часть</a:t>
            </a:r>
            <a:r>
              <a:rPr lang="en-US" sz="4400" dirty="0">
                <a:latin typeface="Times New Roman" panose="02020603050405020304" pitchFamily="18" charset="0"/>
                <a:cs typeface="Times New Roman" panose="02020603050405020304" pitchFamily="18" charset="0"/>
              </a:rPr>
              <a:t>:</a:t>
            </a:r>
            <a:endParaRPr sz="4400" dirty="0">
              <a:latin typeface="Times New Roman" panose="02020603050405020304" pitchFamily="18" charset="0"/>
              <a:cs typeface="Times New Roman" panose="02020603050405020304" pitchFamily="18" charset="0"/>
            </a:endParaRP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ПЛИС(</a:t>
            </a:r>
            <a:r>
              <a:rPr lang="en-US" sz="4400" dirty="0">
                <a:latin typeface="Times New Roman" panose="02020603050405020304" pitchFamily="18" charset="0"/>
                <a:cs typeface="Times New Roman" panose="02020603050405020304" pitchFamily="18" charset="0"/>
              </a:rPr>
              <a:t>FPGA).</a:t>
            </a: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Контроллер </a:t>
            </a:r>
            <a:r>
              <a:rPr lang="en-US" sz="4400" dirty="0">
                <a:latin typeface="Times New Roman" panose="02020603050405020304" pitchFamily="18" charset="0"/>
                <a:cs typeface="Times New Roman" panose="02020603050405020304" pitchFamily="18" charset="0"/>
              </a:rPr>
              <a:t>USB.</a:t>
            </a: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ПО для симуляции.</a:t>
            </a:r>
          </a:p>
          <a:p>
            <a:pPr marL="304800" indent="-304800" algn="l">
              <a:spcBef>
                <a:spcPts val="2800"/>
              </a:spcBef>
              <a:buSzPct val="100000"/>
              <a:buAutoNum type="arabicPeriod"/>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ПО для синтеза.</a:t>
            </a:r>
            <a:endParaRPr lang="en-US" sz="4400" dirty="0">
              <a:latin typeface="Times New Roman" panose="02020603050405020304" pitchFamily="18" charset="0"/>
              <a:cs typeface="Times New Roman" panose="02020603050405020304" pitchFamily="18" charset="0"/>
            </a:endParaRPr>
          </a:p>
        </p:txBody>
      </p:sp>
      <p:sp>
        <p:nvSpPr>
          <p:cNvPr id="80" name="Очень крутой заголовок…"/>
          <p:cNvSpPr txBox="1"/>
          <p:nvPr/>
        </p:nvSpPr>
        <p:spPr>
          <a:xfrm>
            <a:off x="1115664" y="2972786"/>
            <a:ext cx="21506374"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t>Ресурсы для выполнения проекта</a:t>
            </a:r>
            <a:endParaRPr dirty="0"/>
          </a:p>
          <a:p>
            <a:pPr algn="l">
              <a:defRPr sz="4200">
                <a:solidFill>
                  <a:srgbClr val="253957"/>
                </a:solidFill>
                <a:latin typeface="+mn-lt"/>
                <a:ea typeface="+mn-ea"/>
                <a:cs typeface="+mn-cs"/>
                <a:sym typeface="Arial Narrow"/>
              </a:defRPr>
            </a:pPr>
            <a:endParaRPr dirty="0"/>
          </a:p>
        </p:txBody>
      </p:sp>
      <p:sp>
        <p:nvSpPr>
          <p:cNvPr id="82"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83"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r>
              <a:rPr dirty="0"/>
              <a:t>.</a:t>
            </a:r>
          </a:p>
        </p:txBody>
      </p:sp>
      <p:pic>
        <p:nvPicPr>
          <p:cNvPr id="84"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 name="Очень крутой заголовок…"/>
          <p:cNvSpPr txBox="1"/>
          <p:nvPr/>
        </p:nvSpPr>
        <p:spPr>
          <a:xfrm>
            <a:off x="1209449" y="2972786"/>
            <a:ext cx="21489608" cy="231322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defRPr sz="7000" b="1" cap="all">
                <a:solidFill>
                  <a:srgbClr val="253957"/>
                </a:solidFill>
                <a:latin typeface="+mn-lt"/>
                <a:ea typeface="+mn-ea"/>
                <a:cs typeface="+mn-cs"/>
                <a:sym typeface="Arial Narrow"/>
              </a:defRPr>
            </a:pPr>
            <a:r>
              <a:rPr lang="ru-RU" dirty="0">
                <a:latin typeface="Times New Roman" panose="02020603050405020304" pitchFamily="18" charset="0"/>
                <a:cs typeface="Times New Roman" panose="02020603050405020304" pitchFamily="18" charset="0"/>
              </a:rPr>
              <a:t>Роли в команде </a:t>
            </a:r>
            <a:endParaRPr dirty="0">
              <a:latin typeface="Times New Roman" panose="02020603050405020304" pitchFamily="18" charset="0"/>
              <a:cs typeface="Times New Roman" panose="02020603050405020304" pitchFamily="18" charset="0"/>
            </a:endParaRPr>
          </a:p>
        </p:txBody>
      </p:sp>
      <p:sp>
        <p:nvSpPr>
          <p:cNvPr id="89"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90"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endParaRPr dirty="0"/>
          </a:p>
        </p:txBody>
      </p:sp>
      <p:pic>
        <p:nvPicPr>
          <p:cNvPr id="91"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
        <p:nvSpPr>
          <p:cNvPr id="8"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extLst>
              <a:ext uri="{FF2B5EF4-FFF2-40B4-BE49-F238E27FC236}">
                <a16:creationId xmlns:a16="http://schemas.microsoft.com/office/drawing/2014/main" id="{D88DB7C1-E82F-428D-BB5A-0F9A533CEDAA}"/>
              </a:ext>
            </a:extLst>
          </p:cNvPr>
          <p:cNvSpPr txBox="1"/>
          <p:nvPr/>
        </p:nvSpPr>
        <p:spPr>
          <a:xfrm>
            <a:off x="1226606" y="5057800"/>
            <a:ext cx="21506374" cy="48426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numCol="2" spcCol="1075318"/>
          <a:lstStyle/>
          <a:p>
            <a:pPr algn="l">
              <a:spcBef>
                <a:spcPts val="2800"/>
              </a:spcBef>
              <a:buSzPct val="100000"/>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Иванов Павел </a:t>
            </a:r>
          </a:p>
          <a:p>
            <a:pPr marL="304800" indent="-304800" algn="l">
              <a:spcBef>
                <a:spcPts val="2800"/>
              </a:spcBef>
              <a:buSzPct val="100000"/>
              <a:buChar char="•"/>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Программная часть проекта </a:t>
            </a:r>
          </a:p>
          <a:p>
            <a:pPr marL="304800" indent="-304800" algn="l">
              <a:spcBef>
                <a:spcPts val="2800"/>
              </a:spcBef>
              <a:buSzPct val="100000"/>
              <a:buChar char="•"/>
              <a:defRPr sz="2800">
                <a:solidFill>
                  <a:srgbClr val="253957"/>
                </a:solidFill>
                <a:latin typeface="+mn-lt"/>
                <a:ea typeface="+mn-ea"/>
                <a:cs typeface="+mn-cs"/>
                <a:sym typeface="Arial Narrow"/>
              </a:defRPr>
            </a:pPr>
            <a:endParaRPr lang="ru-RU" dirty="0"/>
          </a:p>
          <a:p>
            <a:pPr marL="304800" indent="-304800" algn="l">
              <a:spcBef>
                <a:spcPts val="2800"/>
              </a:spcBef>
              <a:buSzPct val="100000"/>
              <a:buChar char="•"/>
              <a:defRPr sz="2800">
                <a:solidFill>
                  <a:srgbClr val="253957"/>
                </a:solidFill>
                <a:latin typeface="+mn-lt"/>
                <a:ea typeface="+mn-ea"/>
                <a:cs typeface="+mn-cs"/>
                <a:sym typeface="Arial Narrow"/>
              </a:defRPr>
            </a:pPr>
            <a:endParaRPr lang="ru-RU" dirty="0"/>
          </a:p>
          <a:p>
            <a:pPr marL="304800" indent="-304800" algn="l">
              <a:spcBef>
                <a:spcPts val="2800"/>
              </a:spcBef>
              <a:buSzPct val="100000"/>
              <a:buChar char="•"/>
              <a:defRPr sz="2800">
                <a:solidFill>
                  <a:srgbClr val="253957"/>
                </a:solidFill>
                <a:latin typeface="+mn-lt"/>
                <a:ea typeface="+mn-ea"/>
                <a:cs typeface="+mn-cs"/>
                <a:sym typeface="Arial Narrow"/>
              </a:defRPr>
            </a:pPr>
            <a:endParaRPr lang="ru-RU" dirty="0"/>
          </a:p>
          <a:p>
            <a:pPr algn="l">
              <a:spcBef>
                <a:spcPts val="2800"/>
              </a:spcBef>
              <a:buSzPct val="100000"/>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Манджиев Дмитрий</a:t>
            </a:r>
            <a:endParaRPr sz="4400" dirty="0">
              <a:latin typeface="Times New Roman" panose="02020603050405020304" pitchFamily="18" charset="0"/>
              <a:cs typeface="Times New Roman" panose="02020603050405020304" pitchFamily="18" charset="0"/>
            </a:endParaRPr>
          </a:p>
          <a:p>
            <a:pPr marL="457200" indent="-457200" algn="l">
              <a:spcBef>
                <a:spcPts val="2800"/>
              </a:spcBef>
              <a:buSzPct val="100000"/>
              <a:buFont typeface="Arial" panose="020B0604020202020204" pitchFamily="34" charset="0"/>
              <a:buChar char="•"/>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Аппаратная часть проекта</a:t>
            </a:r>
          </a:p>
          <a:p>
            <a:pPr marL="457200" indent="-457200" algn="l">
              <a:spcBef>
                <a:spcPts val="2800"/>
              </a:spcBef>
              <a:buSzPct val="100000"/>
              <a:buFont typeface="Arial" panose="020B0604020202020204" pitchFamily="34" charset="0"/>
              <a:buChar char="•"/>
              <a:defRPr sz="2800">
                <a:solidFill>
                  <a:srgbClr val="253957"/>
                </a:solidFill>
                <a:latin typeface="+mn-lt"/>
                <a:ea typeface="+mn-ea"/>
                <a:cs typeface="+mn-cs"/>
                <a:sym typeface="Arial Narrow"/>
              </a:defRPr>
            </a:pPr>
            <a:r>
              <a:rPr lang="ru-RU" sz="4400" dirty="0">
                <a:latin typeface="Times New Roman" panose="02020603050405020304" pitchFamily="18" charset="0"/>
                <a:cs typeface="Times New Roman" panose="02020603050405020304" pitchFamily="18" charset="0"/>
              </a:rPr>
              <a:t>Лидер </a:t>
            </a:r>
            <a:endParaRPr sz="4400" dirty="0">
              <a:latin typeface="Times New Roman" panose="02020603050405020304" pitchFamily="18" charset="0"/>
              <a:cs typeface="Times New Roman" panose="02020603050405020304" pitchFamily="18" charset="0"/>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90"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endParaRPr dirty="0"/>
          </a:p>
        </p:txBody>
      </p:sp>
      <p:pic>
        <p:nvPicPr>
          <p:cNvPr id="91"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pic>
        <p:nvPicPr>
          <p:cNvPr id="4" name="Рисунок 3">
            <a:extLst>
              <a:ext uri="{FF2B5EF4-FFF2-40B4-BE49-F238E27FC236}">
                <a16:creationId xmlns:a16="http://schemas.microsoft.com/office/drawing/2014/main" id="{3AB26C0A-9EBE-41FF-8FE9-FE38A435A2B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3408" y="2310212"/>
            <a:ext cx="9289032" cy="11155616"/>
          </a:xfrm>
          <a:prstGeom prst="rect">
            <a:avLst/>
          </a:prstGeom>
        </p:spPr>
      </p:pic>
      <p:sp>
        <p:nvSpPr>
          <p:cNvPr id="10" name="Заголовок основного текста">
            <a:extLst>
              <a:ext uri="{FF2B5EF4-FFF2-40B4-BE49-F238E27FC236}">
                <a16:creationId xmlns:a16="http://schemas.microsoft.com/office/drawing/2014/main" id="{E7B7CC28-89E0-4602-AF89-5616FD3FE8B1}"/>
              </a:ext>
            </a:extLst>
          </p:cNvPr>
          <p:cNvSpPr txBox="1"/>
          <p:nvPr/>
        </p:nvSpPr>
        <p:spPr>
          <a:xfrm>
            <a:off x="1238414" y="2310212"/>
            <a:ext cx="3320738" cy="9131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Приложение</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620212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90"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endParaRPr dirty="0"/>
          </a:p>
        </p:txBody>
      </p:sp>
      <p:pic>
        <p:nvPicPr>
          <p:cNvPr id="91"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sp>
        <p:nvSpPr>
          <p:cNvPr id="7" name="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Text…">
            <a:extLst>
              <a:ext uri="{FF2B5EF4-FFF2-40B4-BE49-F238E27FC236}">
                <a16:creationId xmlns:a16="http://schemas.microsoft.com/office/drawing/2014/main" id="{D2D30AEB-05C4-4C12-8A2D-F56F7D205ACF}"/>
              </a:ext>
            </a:extLst>
          </p:cNvPr>
          <p:cNvSpPr txBox="1"/>
          <p:nvPr/>
        </p:nvSpPr>
        <p:spPr>
          <a:xfrm>
            <a:off x="1176666" y="3617640"/>
            <a:ext cx="21523142" cy="5400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lstStyle/>
          <a:p>
            <a:pPr algn="l">
              <a:spcBef>
                <a:spcPts val="2800"/>
              </a:spcBef>
              <a:buSzPct val="100000"/>
              <a:defRPr sz="2800">
                <a:solidFill>
                  <a:srgbClr val="253957"/>
                </a:solidFill>
                <a:latin typeface="+mn-lt"/>
                <a:ea typeface="+mn-ea"/>
                <a:cs typeface="+mn-cs"/>
                <a:sym typeface="Arial Narrow"/>
              </a:defRPr>
            </a:pPr>
            <a:r>
              <a:rPr lang="ru-RU" sz="4400" b="1" dirty="0">
                <a:latin typeface="Times New Roman" panose="02020603050405020304" pitchFamily="18" charset="0"/>
                <a:cs typeface="Times New Roman" panose="02020603050405020304" pitchFamily="18" charset="0"/>
                <a:sym typeface="Arial Narrow"/>
              </a:rPr>
              <a:t>Наивный байесовский классификатор</a:t>
            </a:r>
            <a:r>
              <a:rPr lang="ru-RU" sz="4400" dirty="0">
                <a:latin typeface="Times New Roman" panose="02020603050405020304" pitchFamily="18" charset="0"/>
                <a:cs typeface="Times New Roman" panose="02020603050405020304" pitchFamily="18" charset="0"/>
                <a:sym typeface="Arial Narrow"/>
              </a:rPr>
              <a:t> — простой вероятностный классификатор, основанный на применении теоремы Байеса со строгими (наивными) предположениями о независимости событий.</a:t>
            </a:r>
            <a:r>
              <a:rPr lang="en-US" sz="4400" dirty="0">
                <a:latin typeface="Times New Roman" panose="02020603050405020304" pitchFamily="18" charset="0"/>
                <a:cs typeface="Times New Roman" panose="02020603050405020304" pitchFamily="18" charset="0"/>
              </a:rPr>
              <a:t> </a:t>
            </a:r>
            <a:endParaRPr lang="ru-RU" sz="4400" dirty="0">
              <a:latin typeface="Times New Roman" panose="02020603050405020304" pitchFamily="18" charset="0"/>
              <a:cs typeface="Times New Roman" panose="02020603050405020304" pitchFamily="18" charset="0"/>
            </a:endParaRPr>
          </a:p>
          <a:p>
            <a:pPr algn="l">
              <a:spcBef>
                <a:spcPts val="2800"/>
              </a:spcBef>
              <a:buSzPct val="100000"/>
              <a:defRPr sz="2800">
                <a:solidFill>
                  <a:srgbClr val="253957"/>
                </a:solidFill>
                <a:latin typeface="+mn-lt"/>
                <a:ea typeface="+mn-ea"/>
                <a:cs typeface="+mn-cs"/>
                <a:sym typeface="Arial Narrow"/>
              </a:defRPr>
            </a:pPr>
            <a:endParaRPr lang="en-US" sz="4400" dirty="0">
              <a:latin typeface="Times New Roman" panose="02020603050405020304" pitchFamily="18" charset="0"/>
              <a:cs typeface="Times New Roman" panose="02020603050405020304" pitchFamily="18" charset="0"/>
            </a:endParaRPr>
          </a:p>
        </p:txBody>
      </p:sp>
      <p:sp>
        <p:nvSpPr>
          <p:cNvPr id="9" name="Заголовок основного текста">
            <a:extLst>
              <a:ext uri="{FF2B5EF4-FFF2-40B4-BE49-F238E27FC236}">
                <a16:creationId xmlns:a16="http://schemas.microsoft.com/office/drawing/2014/main" id="{E11469C7-6DB5-443B-9AF5-BB5FDA270C1C}"/>
              </a:ext>
            </a:extLst>
          </p:cNvPr>
          <p:cNvSpPr txBox="1"/>
          <p:nvPr/>
        </p:nvSpPr>
        <p:spPr>
          <a:xfrm>
            <a:off x="1238414" y="2310212"/>
            <a:ext cx="3320738" cy="9131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Приложение</a:t>
            </a:r>
            <a:endParaRPr dirty="0">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id="{83B1B3C5-198E-4998-8537-105B3CFCFABD}"/>
              </a:ext>
            </a:extLst>
          </p:cNvPr>
          <p:cNvPicPr>
            <a:picLocks noChangeAspect="1"/>
          </p:cNvPicPr>
          <p:nvPr/>
        </p:nvPicPr>
        <p:blipFill rotWithShape="1">
          <a:blip r:embed="rId3">
            <a:extLst>
              <a:ext uri="{28A0092B-C50C-407E-A947-70E740481C1C}">
                <a14:useLocalDpi xmlns:a14="http://schemas.microsoft.com/office/drawing/2010/main" val="0"/>
              </a:ext>
            </a:extLst>
          </a:blip>
          <a:srcRect b="31462"/>
          <a:stretch/>
        </p:blipFill>
        <p:spPr>
          <a:xfrm>
            <a:off x="7501873" y="6281936"/>
            <a:ext cx="7673741" cy="2376264"/>
          </a:xfrm>
          <a:prstGeom prst="rect">
            <a:avLst/>
          </a:prstGeom>
        </p:spPr>
      </p:pic>
    </p:spTree>
    <p:extLst>
      <p:ext uri="{BB962C8B-B14F-4D97-AF65-F5344CB8AC3E}">
        <p14:creationId xmlns:p14="http://schemas.microsoft.com/office/powerpoint/2010/main" val="862506440"/>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Линия"/>
          <p:cNvSpPr/>
          <p:nvPr/>
        </p:nvSpPr>
        <p:spPr>
          <a:xfrm>
            <a:off x="1201065" y="2214562"/>
            <a:ext cx="21506374" cy="1"/>
          </a:xfrm>
          <a:prstGeom prst="line">
            <a:avLst/>
          </a:prstGeom>
          <a:ln w="12700">
            <a:solidFill>
              <a:srgbClr val="253957"/>
            </a:solidFill>
            <a:miter lim="400000"/>
          </a:ln>
        </p:spPr>
        <p:txBody>
          <a:bodyPr lIns="71437" tIns="71437" rIns="71437" bIns="71437" anchor="ctr"/>
          <a:lstStyle/>
          <a:p>
            <a:pPr>
              <a:defRPr sz="3200"/>
            </a:pPr>
            <a:endParaRPr/>
          </a:p>
        </p:txBody>
      </p:sp>
      <p:sp>
        <p:nvSpPr>
          <p:cNvPr id="90" name="Название подразделения, лаборатории, факультета и т.д."/>
          <p:cNvSpPr txBox="1"/>
          <p:nvPr/>
        </p:nvSpPr>
        <p:spPr>
          <a:xfrm>
            <a:off x="11338744" y="942364"/>
            <a:ext cx="11366416" cy="513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ctr">
            <a:spAutoFit/>
          </a:bodyPr>
          <a:lstStyle>
            <a:lvl1pPr algn="r">
              <a:defRPr sz="2400">
                <a:solidFill>
                  <a:srgbClr val="253957"/>
                </a:solidFill>
                <a:latin typeface="+mn-lt"/>
                <a:ea typeface="+mn-ea"/>
                <a:cs typeface="+mn-cs"/>
                <a:sym typeface="Arial Narrow"/>
              </a:defRPr>
            </a:lvl1pPr>
          </a:lstStyle>
          <a:p>
            <a:r>
              <a:rPr lang="ru-RU" dirty="0"/>
              <a:t>МИЭМ НИУ ВШЭ</a:t>
            </a:r>
            <a:endParaRPr dirty="0"/>
          </a:p>
        </p:txBody>
      </p:sp>
      <p:pic>
        <p:nvPicPr>
          <p:cNvPr id="91" name="Изображение" descr="Изображение"/>
          <p:cNvPicPr>
            <a:picLocks noChangeAspect="1"/>
          </p:cNvPicPr>
          <p:nvPr/>
        </p:nvPicPr>
        <p:blipFill>
          <a:blip r:embed="rId2">
            <a:extLst/>
          </a:blip>
          <a:stretch>
            <a:fillRect/>
          </a:stretch>
        </p:blipFill>
        <p:spPr>
          <a:xfrm>
            <a:off x="1226606" y="586180"/>
            <a:ext cx="1199579" cy="1199579"/>
          </a:xfrm>
          <a:prstGeom prst="rect">
            <a:avLst/>
          </a:prstGeom>
          <a:ln w="12700">
            <a:miter lim="400000"/>
          </a:ln>
        </p:spPr>
      </p:pic>
      <p:pic>
        <p:nvPicPr>
          <p:cNvPr id="3" name="Рисунок 2">
            <a:extLst>
              <a:ext uri="{FF2B5EF4-FFF2-40B4-BE49-F238E27FC236}">
                <a16:creationId xmlns:a16="http://schemas.microsoft.com/office/drawing/2014/main" id="{08CE19F9-BC37-417E-A2DE-782B548F98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8414" y="2314302"/>
            <a:ext cx="21423852" cy="10197479"/>
          </a:xfrm>
          <a:prstGeom prst="rect">
            <a:avLst/>
          </a:prstGeom>
        </p:spPr>
      </p:pic>
      <p:sp>
        <p:nvSpPr>
          <p:cNvPr id="11" name="Заголовок основного текста">
            <a:extLst>
              <a:ext uri="{FF2B5EF4-FFF2-40B4-BE49-F238E27FC236}">
                <a16:creationId xmlns:a16="http://schemas.microsoft.com/office/drawing/2014/main" id="{BC8A2412-9C30-4055-80E5-0C3585ABD1A6}"/>
              </a:ext>
            </a:extLst>
          </p:cNvPr>
          <p:cNvSpPr txBox="1"/>
          <p:nvPr/>
        </p:nvSpPr>
        <p:spPr>
          <a:xfrm>
            <a:off x="1238414" y="2310212"/>
            <a:ext cx="3320738" cy="9131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7" tIns="71437" rIns="71437" bIns="71437" anchor="b"/>
          <a:lstStyle>
            <a:lvl1pPr algn="l">
              <a:defRPr sz="4200" b="1">
                <a:solidFill>
                  <a:srgbClr val="253957"/>
                </a:solidFill>
                <a:latin typeface="+mn-lt"/>
                <a:ea typeface="+mn-ea"/>
                <a:cs typeface="+mn-cs"/>
                <a:sym typeface="Arial Narrow"/>
              </a:defRPr>
            </a:lvl1pPr>
          </a:lstStyle>
          <a:p>
            <a:r>
              <a:rPr lang="ru-RU" dirty="0">
                <a:latin typeface="Times New Roman" panose="02020603050405020304" pitchFamily="18" charset="0"/>
                <a:cs typeface="Times New Roman" panose="02020603050405020304" pitchFamily="18" charset="0"/>
              </a:rPr>
              <a:t>Приложение</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7680219"/>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Light"/>
        <a:ea typeface="Helvetica Light"/>
        <a:cs typeface="Helvetica Light"/>
      </a:majorFont>
      <a:minorFont>
        <a:latin typeface="Arial Narrow"/>
        <a:ea typeface="Arial Narrow"/>
        <a:cs typeface="Arial Narrow"/>
      </a:minorFont>
    </a:fontScheme>
    <a:fmtScheme name="White">
      <a:fillStyleLst>
        <a:solidFill>
          <a:srgbClr val="FFFFFF"/>
        </a:solidFill>
        <a:solidFill>
          <a:srgbClr val="FFFFFF"/>
        </a:solidFill>
        <a:solidFill>
          <a:srgbClr val="FFFFFF"/>
        </a:solidFill>
      </a:fillStyleLst>
      <a:lnStyleLst>
        <a:ln>
          <a:solidFill>
            <a:srgbClr val="000000"/>
          </a:solidFill>
        </a:ln>
        <a:ln>
          <a:solidFill>
            <a:srgbClr val="000000"/>
          </a:solidFill>
        </a:ln>
        <a:ln>
          <a:solidFill>
            <a:srgbClr val="000000"/>
          </a:solidFill>
        </a:ln>
      </a:lnStyleLst>
      <a:effectStyleLst>
        <a:effectStyle>
          <a:effectLst>
            <a:outerShdw blurRad="50800" dist="25400" dir="5400000" rotWithShape="0">
              <a:srgbClr val="000000">
                <a:alpha val="50000"/>
              </a:srgbClr>
            </a:outerShdw>
          </a:effectLst>
        </a:effectStyle>
        <a:effectStyle>
          <a:effectLst>
            <a:outerShdw blurRad="63500" dist="127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rgbClr val="FFFFFF"/>
        </a:solidFill>
        <a:solidFill>
          <a:srgbClr val="FFFFFF"/>
        </a:solidFill>
        <a:solidFill>
          <a:srgbClr val="FFFFFF"/>
        </a:soli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50800" dist="25400" dir="5400000" rotWithShape="0">
            <a:srgbClr val="000000">
              <a:alpha val="50000"/>
            </a:srgbClr>
          </a:outerShdw>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7" tIns="71437" rIns="71437" bIns="71437" numCol="1" spcCol="38100" rtlCol="0" anchor="ctr">
        <a:spAutoFit/>
      </a:bodyPr>
      <a:lstStyle>
        <a:defPPr marL="0" marR="0" indent="0" algn="ctr" defTabSz="821531"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j-lt"/>
            <a:ea typeface="+mj-ea"/>
            <a:cs typeface="+mj-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195</TotalTime>
  <Words>353</Words>
  <Application>Microsoft Office PowerPoint</Application>
  <PresentationFormat>Произвольный</PresentationFormat>
  <Paragraphs>55</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Arial Narrow</vt:lpstr>
      <vt:lpstr>Helvetica</vt:lpstr>
      <vt:lpstr>Helvetica Light</vt:lpstr>
      <vt:lpstr>Helvetica Neue</vt:lpstr>
      <vt:lpstr>Times New Roman</vt:lpstr>
      <vt:lpstr>White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Дмитрий Манджиев</cp:lastModifiedBy>
  <cp:revision>22</cp:revision>
  <dcterms:modified xsi:type="dcterms:W3CDTF">2018-11-11T16:02:43Z</dcterms:modified>
</cp:coreProperties>
</file>