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56E83D-6DEF-4600-BC97-143F80F89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96E97C-3D15-4766-8CF6-5E71E1B9D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9603EA-080D-44CB-A215-459F81C0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86EA-00A1-4C28-A023-F53637A9AAF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48B76F-8849-4B03-A4DB-36726ADB4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C2CAD7-EE19-44CD-A545-29983E2F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343A-B598-4847-8882-895AE7C22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8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7882BF-2E5A-4F9A-8074-01266AE68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76CB96-4447-4BB8-B50E-566BD9345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F503FF-1793-46A8-8EFF-F3B070308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86EA-00A1-4C28-A023-F53637A9AAF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932AA0-87D2-4E12-BBFC-90A7599F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B269E7-2DDD-4BFA-A845-3339BA3E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343A-B598-4847-8882-895AE7C22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9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F7F89F-BD4B-4E37-9204-DD8F92C6F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6774BD-471E-4030-BE74-604456D77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58AAAF-ABB4-4942-A875-FBFB126A2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86EA-00A1-4C28-A023-F53637A9AAF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4461ED-0A4D-4043-8DE7-A36504AF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7CFF8C-4CE0-41C7-9A9F-387B76D6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343A-B598-4847-8882-895AE7C22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46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6AC9F4-C196-4998-AAA4-D9CC07C6B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5FDDCF-B30C-445A-858F-9292D85F6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972FEF-44AA-4C41-84DD-3CE1E6348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86EA-00A1-4C28-A023-F53637A9AAF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8D02D1-031F-4AFF-BCF6-AB13508B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FC9FD7-599B-428F-A57B-8578331CD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343A-B598-4847-8882-895AE7C22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34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14E2B-D352-4CA6-95F5-B413ECE80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A0D0C5-E89B-4990-B7D2-5883CDFD7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9C1712-EDF1-48F2-B1A8-A29D15E8B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86EA-00A1-4C28-A023-F53637A9AAF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6BB63D-BF96-4AD9-9C1A-20B6C577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B181D9-3643-476C-B469-66F040B60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343A-B598-4847-8882-895AE7C22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24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008F8-21DD-45FF-9D72-CC2036AE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16D4D9-661F-4D07-86AC-749B7B7C9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9827C3-0C82-4FE7-8E02-BF937EE2E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2CB979-EDBE-44C5-AB93-8700115D7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86EA-00A1-4C28-A023-F53637A9AAF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A0C827-BBA8-4B39-B6EC-7F176C8C2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34E164-967D-4109-85F4-E28BC624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343A-B598-4847-8882-895AE7C22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11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0401C-5FA2-4079-AA83-469850804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190925-2F05-49AF-8EE1-7A7100E4E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B7FACC-2DAB-4A3F-84F8-0A06E95B2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3F6D57-6AA0-4AB6-B9E5-47B8B1292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5818337-46FE-4A3F-9E48-20774AA21D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43573D6-9A9E-49D7-A61D-99685C214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86EA-00A1-4C28-A023-F53637A9AAF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31A8A0B-E30E-4D52-8D7D-4E41B75AB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F3066E8-6972-40B3-B825-968EEBAC0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343A-B598-4847-8882-895AE7C22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54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9850C-9E6C-4B1E-8081-04113B5DE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12EC68B-FE10-4B3E-A10E-D3F865DE1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86EA-00A1-4C28-A023-F53637A9AAF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8C8786-9892-48FF-82E9-FDE255310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211510B-0E0B-4A6F-A692-A8C5B59E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343A-B598-4847-8882-895AE7C22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88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0424960-ACD5-48F4-A242-042B76D3F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86EA-00A1-4C28-A023-F53637A9AAF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D3DB1A7-5C83-4C45-B571-5B52A3058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5260C9B-6F61-4D9F-87C5-77601744F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343A-B598-4847-8882-895AE7C22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48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6780C6-3982-48AC-A929-8E55FA377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06133C-AAD7-424E-A709-57A118D26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73B486-D933-4E12-9248-EA8B515D0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F79D4E-06D5-45F4-A70A-E19B7757F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86EA-00A1-4C28-A023-F53637A9AAF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584690-5DA2-48E1-BF8D-0BBBCEC56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ED0B18-22C3-4EBE-8A2A-C53C0C03E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343A-B598-4847-8882-895AE7C22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83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B8A98-76F7-4EE5-8DB0-993470C11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47380E4-1F1B-45E1-95FC-0B8D89148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6EE608-0E93-438E-99CC-B50AEEDCA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482F49-ACA9-4F47-A978-D334394CF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86EA-00A1-4C28-A023-F53637A9AAF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485896-D006-416F-814C-9D15882D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D665D5-97EA-4BF8-A844-4CB0612A5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343A-B598-4847-8882-895AE7C22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10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19FA20-DE0B-4DAB-933F-D9F748C14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538546-C42F-443C-A128-4307DE20E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CED3DD-E436-4D1F-9F34-EEFA7DD72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286EA-00A1-4C28-A023-F53637A9AAF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6FAB6F-04AF-4845-886C-E657B021BA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DBE219-9243-4C73-803F-73AFF5D22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4343A-B598-4847-8882-895AE7C22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29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Изображение выглядит как текст, карта&#10;&#10;Описание создано автоматически">
            <a:extLst>
              <a:ext uri="{FF2B5EF4-FFF2-40B4-BE49-F238E27FC236}">
                <a16:creationId xmlns:a16="http://schemas.microsoft.com/office/drawing/2014/main" id="{F6766746-F300-4829-8887-67FCBE7EE3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0" y="-2"/>
            <a:ext cx="12191980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152A25-B404-431C-854D-C2906C95F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978739"/>
            <a:ext cx="9144000" cy="290051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FFFF"/>
                </a:solidFill>
              </a:rPr>
              <a:t>ПРОЕКТ</a:t>
            </a:r>
            <a:br>
              <a:rPr lang="ru-RU" b="1" dirty="0">
                <a:solidFill>
                  <a:srgbClr val="FFFFFF"/>
                </a:solidFill>
              </a:rPr>
            </a:br>
            <a:r>
              <a:rPr lang="ru-RU" b="1" dirty="0">
                <a:solidFill>
                  <a:srgbClr val="FFFFFF"/>
                </a:solidFill>
              </a:rPr>
              <a:t>«ИНЖЕНЕРНЫЙ КЛАСС В МОСКОВСКОЙ ШКОЛЕ»</a:t>
            </a:r>
          </a:p>
        </p:txBody>
      </p:sp>
    </p:spTree>
    <p:extLst>
      <p:ext uri="{BB962C8B-B14F-4D97-AF65-F5344CB8AC3E}">
        <p14:creationId xmlns:p14="http://schemas.microsoft.com/office/powerpoint/2010/main" val="2139248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Рисунок 3" descr="Изображение выглядит как текст, карта&#10;&#10;Описание создано автоматически">
            <a:extLst>
              <a:ext uri="{FF2B5EF4-FFF2-40B4-BE49-F238E27FC236}">
                <a16:creationId xmlns:a16="http://schemas.microsoft.com/office/drawing/2014/main" id="{3250AFC1-6BF2-4272-BD55-C7F401E38A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0" y="-15295"/>
            <a:ext cx="12191980" cy="685799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62DEA978-5FA4-4263-A327-92E51323E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12" y="1417215"/>
            <a:ext cx="117056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rgbClr val="FFFFFF"/>
                </a:solidFill>
              </a:rPr>
              <a:t>Тип: </a:t>
            </a:r>
            <a:r>
              <a:rPr lang="ru-RU" sz="4000" dirty="0" err="1">
                <a:solidFill>
                  <a:srgbClr val="FFFFFF"/>
                </a:solidFill>
              </a:rPr>
              <a:t>проектноорентированный</a:t>
            </a:r>
            <a:endParaRPr lang="ru-RU" sz="4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/>
              <a:t>Руководитель: </a:t>
            </a:r>
            <a:r>
              <a:rPr lang="ru-RU" sz="4000" dirty="0" err="1"/>
              <a:t>Абрамешин</a:t>
            </a:r>
            <a:r>
              <a:rPr lang="ru-RU" sz="4000" dirty="0"/>
              <a:t> А.Е. проф. ДЭИ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/>
              <a:t>Куратор: Агафонов В.И</a:t>
            </a:r>
            <a:endParaRPr lang="ru-RU" sz="4000" dirty="0">
              <a:solidFill>
                <a:srgbClr val="FFFFFF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3350BED-C253-4A40-93DB-727350F5091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89" y="2839730"/>
            <a:ext cx="476316" cy="47631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466E11C-8F9D-4AD6-8238-A2892FAB50E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89" y="1498441"/>
            <a:ext cx="476316" cy="47631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77CFD00E-CE79-4BEF-992F-3C29186E7C1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89" y="4181019"/>
            <a:ext cx="476316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966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3" descr="Изображение выглядит как текст, карта&#10;&#10;Описание создано автоматически">
            <a:extLst>
              <a:ext uri="{FF2B5EF4-FFF2-40B4-BE49-F238E27FC236}">
                <a16:creationId xmlns:a16="http://schemas.microsoft.com/office/drawing/2014/main" id="{3250AFC1-6BF2-4272-BD55-C7F401E38A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0" y="-15295"/>
            <a:ext cx="12191980" cy="685799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62DEA978-5FA4-4263-A327-92E51323E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290" y="489852"/>
            <a:ext cx="11534075" cy="60086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ru-RU" sz="4800" b="1" dirty="0">
                <a:solidFill>
                  <a:srgbClr val="FFFFFF"/>
                </a:solidFill>
                <a:latin typeface="+mj-lt"/>
              </a:rPr>
              <a:t>Цель проекта</a:t>
            </a:r>
          </a:p>
          <a:p>
            <a:pPr marL="0" indent="0" algn="ctr">
              <a:buNone/>
            </a:pPr>
            <a:endParaRPr lang="ru-RU" sz="48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ru-RU" sz="3200" dirty="0">
                <a:solidFill>
                  <a:srgbClr val="FFFFFF"/>
                </a:solidFill>
              </a:rPr>
              <a:t>Обучение школьников 8-11 классов для получения ими предпрофессионального образования инженерной направленности </a:t>
            </a:r>
          </a:p>
        </p:txBody>
      </p:sp>
    </p:spTree>
    <p:extLst>
      <p:ext uri="{BB962C8B-B14F-4D97-AF65-F5344CB8AC3E}">
        <p14:creationId xmlns:p14="http://schemas.microsoft.com/office/powerpoint/2010/main" val="110704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3" descr="Изображение выглядит как текст, карта&#10;&#10;Описание создано автоматически">
            <a:extLst>
              <a:ext uri="{FF2B5EF4-FFF2-40B4-BE49-F238E27FC236}">
                <a16:creationId xmlns:a16="http://schemas.microsoft.com/office/drawing/2014/main" id="{3250AFC1-6BF2-4272-BD55-C7F401E38A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0" y="-15295"/>
            <a:ext cx="12191980" cy="685799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62DEA978-5FA4-4263-A327-92E51323E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55" y="489852"/>
            <a:ext cx="10599939" cy="60086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ru-RU" sz="4800" b="1" dirty="0">
                <a:solidFill>
                  <a:srgbClr val="FFFFFF"/>
                </a:solidFill>
                <a:latin typeface="+mj-lt"/>
              </a:rPr>
              <a:t>Актуальность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ru-RU" sz="3200" dirty="0">
                <a:solidFill>
                  <a:srgbClr val="FFFFFF"/>
                </a:solidFill>
              </a:rPr>
              <a:t>В быстро развивающемся современном мире важно получить предпрофессиональное образование ещё со школьного возраста</a:t>
            </a:r>
            <a:endParaRPr lang="en-US" sz="32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ru-RU" sz="48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0325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3" descr="Изображение выглядит как текст, карта&#10;&#10;Описание создано автоматически">
            <a:extLst>
              <a:ext uri="{FF2B5EF4-FFF2-40B4-BE49-F238E27FC236}">
                <a16:creationId xmlns:a16="http://schemas.microsoft.com/office/drawing/2014/main" id="{3250AFC1-6BF2-4272-BD55-C7F401E38A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0" y="-15295"/>
            <a:ext cx="12191980" cy="685799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62DEA978-5FA4-4263-A327-92E51323E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5" y="284085"/>
            <a:ext cx="11390050" cy="62143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FFFFFF"/>
                </a:solidFill>
                <a:latin typeface="+mj-lt"/>
              </a:rPr>
              <a:t>Результаты</a:t>
            </a:r>
          </a:p>
          <a:p>
            <a:r>
              <a:rPr lang="ru-RU" sz="2400" dirty="0">
                <a:solidFill>
                  <a:srgbClr val="FFFFFF"/>
                </a:solidFill>
              </a:rPr>
              <a:t>Программы по направлениям: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FFFF"/>
                </a:solidFill>
              </a:rPr>
              <a:t>— «Основы работы с компьютерной графикой в </a:t>
            </a:r>
            <a:r>
              <a:rPr lang="ru-RU" sz="2400" dirty="0" err="1">
                <a:solidFill>
                  <a:srgbClr val="FFFFFF"/>
                </a:solidFill>
              </a:rPr>
              <a:t>AdobePhotoShop</a:t>
            </a:r>
            <a:r>
              <a:rPr lang="ru-RU" sz="2400" dirty="0">
                <a:solidFill>
                  <a:srgbClr val="FFFFFF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FFFF"/>
                </a:solidFill>
              </a:rPr>
              <a:t>— «Основы работы с компьютерной графикой в </a:t>
            </a:r>
            <a:r>
              <a:rPr lang="ru-RU" sz="2400" dirty="0" err="1">
                <a:solidFill>
                  <a:srgbClr val="FFFFFF"/>
                </a:solidFill>
              </a:rPr>
              <a:t>Adobe</a:t>
            </a:r>
            <a:r>
              <a:rPr lang="en-US" sz="2400" dirty="0">
                <a:solidFill>
                  <a:srgbClr val="FFFFFF"/>
                </a:solidFill>
              </a:rPr>
              <a:t>I</a:t>
            </a:r>
            <a:r>
              <a:rPr lang="ru-RU" sz="2400" dirty="0" err="1">
                <a:solidFill>
                  <a:srgbClr val="FFFFFF"/>
                </a:solidFill>
              </a:rPr>
              <a:t>llustrator</a:t>
            </a:r>
            <a:r>
              <a:rPr lang="ru-RU" sz="2400" dirty="0">
                <a:solidFill>
                  <a:srgbClr val="FFFFFF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FFFF"/>
                </a:solidFill>
              </a:rPr>
              <a:t>— «Основы 3D-моделирования и 3D-печати с помощью 3D-ручки»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FFFF"/>
                </a:solidFill>
              </a:rPr>
              <a:t>— «3D- моделирование в программе 3DsMax»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FFFF"/>
                </a:solidFill>
              </a:rPr>
              <a:t>— «Разработка приложений с использованием дополненной реальности»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FFFF"/>
                </a:solidFill>
              </a:rPr>
              <a:t>— «Разработка веб-сайтов. HTML.CSS»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FFFF"/>
                </a:solidFill>
              </a:rPr>
              <a:t>— «Школа практической робототехники»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FFFF"/>
                </a:solidFill>
              </a:rPr>
              <a:t>— «Физика квантового мира»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FFFF"/>
                </a:solidFill>
              </a:rPr>
              <a:t>— «Компьютерная электроника или «О чём думает компьютер?»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FFFF"/>
                </a:solidFill>
              </a:rPr>
              <a:t>— «Прикладная космонавтика и проектирование малых космических аппаратов»</a:t>
            </a:r>
            <a:endParaRPr lang="en-US" sz="24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ru-RU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427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3" descr="Изображение выглядит как текст, карта&#10;&#10;Описание создано автоматически">
            <a:extLst>
              <a:ext uri="{FF2B5EF4-FFF2-40B4-BE49-F238E27FC236}">
                <a16:creationId xmlns:a16="http://schemas.microsoft.com/office/drawing/2014/main" id="{3250AFC1-6BF2-4272-BD55-C7F401E38A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0" y="-15295"/>
            <a:ext cx="12191980" cy="685799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62DEA978-5FA4-4263-A327-92E51323E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5" y="284085"/>
            <a:ext cx="11390050" cy="62143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FFFFFF"/>
                </a:solidFill>
                <a:latin typeface="+mj-lt"/>
              </a:rPr>
              <a:t>Результаты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FFFFFF"/>
              </a:solidFill>
              <a:latin typeface="+mj-lt"/>
            </a:endParaRPr>
          </a:p>
          <a:p>
            <a:r>
              <a:rPr lang="ru-RU" sz="3200" dirty="0">
                <a:solidFill>
                  <a:srgbClr val="FFFFFF"/>
                </a:solidFill>
              </a:rPr>
              <a:t>Школьники получат знания, необходимые для защиты итогового проекта</a:t>
            </a:r>
          </a:p>
          <a:p>
            <a:r>
              <a:rPr lang="ru-RU" sz="3200" dirty="0">
                <a:solidFill>
                  <a:srgbClr val="FFFFFF"/>
                </a:solidFill>
              </a:rPr>
              <a:t>Подготовка школьников к участию в олимпиадах и </a:t>
            </a:r>
            <a:r>
              <a:rPr lang="ru-RU" sz="3200" dirty="0" err="1">
                <a:solidFill>
                  <a:srgbClr val="FFFFFF"/>
                </a:solidFill>
              </a:rPr>
              <a:t>хакатонах</a:t>
            </a:r>
            <a:endParaRPr lang="ru-RU" sz="3200" dirty="0">
              <a:solidFill>
                <a:srgbClr val="FFFFFF"/>
              </a:solidFill>
            </a:endParaRPr>
          </a:p>
          <a:p>
            <a:r>
              <a:rPr lang="ru-RU" sz="3200" dirty="0">
                <a:solidFill>
                  <a:srgbClr val="FFFFFF"/>
                </a:solidFill>
              </a:rPr>
              <a:t>Проведение «Московской предпрофессиональной олимпиады школьников» по инженерно-конструкторскому направлению</a:t>
            </a:r>
            <a:endParaRPr lang="ru-RU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77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3" descr="Изображение выглядит как текст, карта&#10;&#10;Описание создано автоматически">
            <a:extLst>
              <a:ext uri="{FF2B5EF4-FFF2-40B4-BE49-F238E27FC236}">
                <a16:creationId xmlns:a16="http://schemas.microsoft.com/office/drawing/2014/main" id="{3250AFC1-6BF2-4272-BD55-C7F401E38A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0" y="-15295"/>
            <a:ext cx="12191980" cy="685799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62DEA978-5FA4-4263-A327-92E51323E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5" y="284085"/>
            <a:ext cx="11390050" cy="62143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FFFFFF"/>
                </a:solidFill>
                <a:latin typeface="+mj-lt"/>
              </a:rPr>
              <a:t>Этапы работы</a:t>
            </a:r>
            <a:endParaRPr lang="ru-RU" sz="4400" b="1" dirty="0">
              <a:solidFill>
                <a:srgbClr val="FFFFFF"/>
              </a:solidFill>
              <a:latin typeface="+mj-lt"/>
            </a:endParaRPr>
          </a:p>
          <a:p>
            <a:pPr marL="0" indent="0" algn="ctr">
              <a:buNone/>
            </a:pPr>
            <a:endParaRPr lang="ru-RU" sz="4800" b="1" dirty="0">
              <a:solidFill>
                <a:srgbClr val="FFFFFF"/>
              </a:solidFill>
              <a:latin typeface="+mj-lt"/>
            </a:endParaRPr>
          </a:p>
          <a:p>
            <a:pPr marL="914400" indent="-914400">
              <a:buFont typeface="+mj-lt"/>
              <a:buAutoNum type="arabicPeriod"/>
            </a:pPr>
            <a:r>
              <a:rPr lang="ru-RU" sz="3200" dirty="0">
                <a:solidFill>
                  <a:srgbClr val="FFFFFF"/>
                </a:solidFill>
              </a:rPr>
              <a:t>Разработка учебных планов по каждому направлению</a:t>
            </a:r>
          </a:p>
          <a:p>
            <a:pPr marL="914400" indent="-914400">
              <a:buFont typeface="+mj-lt"/>
              <a:buAutoNum type="arabicPeriod"/>
            </a:pPr>
            <a:endParaRPr lang="ru-RU" sz="3200" dirty="0">
              <a:solidFill>
                <a:srgbClr val="FFFFFF"/>
              </a:solidFill>
            </a:endParaRPr>
          </a:p>
          <a:p>
            <a:pPr marL="914400" indent="-914400">
              <a:buFont typeface="+mj-lt"/>
              <a:buAutoNum type="arabicPeriod"/>
            </a:pPr>
            <a:r>
              <a:rPr lang="ru-RU" sz="3200" dirty="0">
                <a:solidFill>
                  <a:srgbClr val="FFFFFF"/>
                </a:solidFill>
              </a:rPr>
              <a:t>Проведение семинаров и мастер классов, руководство проектной деятельностью</a:t>
            </a:r>
          </a:p>
          <a:p>
            <a:pPr marL="914400" indent="-914400">
              <a:buFont typeface="+mj-lt"/>
              <a:buAutoNum type="arabicPeriod"/>
            </a:pPr>
            <a:endParaRPr lang="ru-RU" sz="3200" dirty="0">
              <a:solidFill>
                <a:srgbClr val="FFFFFF"/>
              </a:solidFill>
            </a:endParaRPr>
          </a:p>
          <a:p>
            <a:pPr marL="914400" indent="-914400">
              <a:buFont typeface="+mj-lt"/>
              <a:buAutoNum type="arabicPeriod"/>
            </a:pPr>
            <a:r>
              <a:rPr lang="ru-RU" sz="3200" dirty="0">
                <a:solidFill>
                  <a:srgbClr val="FFFFFF"/>
                </a:solidFill>
              </a:rPr>
              <a:t>Проведение Московской предпрофессиональной олимпиады школьников по инженерно-конструкторскому направлению</a:t>
            </a:r>
          </a:p>
        </p:txBody>
      </p:sp>
    </p:spTree>
    <p:extLst>
      <p:ext uri="{BB962C8B-B14F-4D97-AF65-F5344CB8AC3E}">
        <p14:creationId xmlns:p14="http://schemas.microsoft.com/office/powerpoint/2010/main" val="185200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3" descr="Изображение выглядит как текст, карта&#10;&#10;Описание создано автоматически">
            <a:extLst>
              <a:ext uri="{FF2B5EF4-FFF2-40B4-BE49-F238E27FC236}">
                <a16:creationId xmlns:a16="http://schemas.microsoft.com/office/drawing/2014/main" id="{3250AFC1-6BF2-4272-BD55-C7F401E38A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0" y="-15295"/>
            <a:ext cx="12191980" cy="685799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62DEA978-5FA4-4263-A327-92E51323E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787" y="284085"/>
            <a:ext cx="10227077" cy="62143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>
              <a:solidFill>
                <a:srgbClr val="FFFFFF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ru-RU" sz="4800" b="1" dirty="0">
                <a:solidFill>
                  <a:srgbClr val="FFFFFF"/>
                </a:solidFill>
                <a:latin typeface="+mj-lt"/>
              </a:rPr>
              <a:t>Ресурсы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FFFFFF"/>
              </a:solidFill>
              <a:latin typeface="+mj-lt"/>
            </a:endParaRPr>
          </a:p>
          <a:p>
            <a:r>
              <a:rPr lang="ru-RU" sz="3200" dirty="0">
                <a:solidFill>
                  <a:srgbClr val="FFFFFF"/>
                </a:solidFill>
              </a:rPr>
              <a:t>Доступ к лабораторному и учебному оборудованию учебных и исследовательских лабораторий МИЭМ</a:t>
            </a:r>
          </a:p>
          <a:p>
            <a:r>
              <a:rPr lang="ru-RU" sz="3200" dirty="0">
                <a:solidFill>
                  <a:srgbClr val="FFFFFF"/>
                </a:solidFill>
              </a:rPr>
              <a:t>Более 100 школ</a:t>
            </a:r>
          </a:p>
        </p:txBody>
      </p:sp>
    </p:spTree>
    <p:extLst>
      <p:ext uri="{BB962C8B-B14F-4D97-AF65-F5344CB8AC3E}">
        <p14:creationId xmlns:p14="http://schemas.microsoft.com/office/powerpoint/2010/main" val="4002891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3" descr="Изображение выглядит как текст, карта&#10;&#10;Описание создано автоматически">
            <a:extLst>
              <a:ext uri="{FF2B5EF4-FFF2-40B4-BE49-F238E27FC236}">
                <a16:creationId xmlns:a16="http://schemas.microsoft.com/office/drawing/2014/main" id="{3250AFC1-6BF2-4272-BD55-C7F401E38A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62DEA978-5FA4-4263-A327-92E51323E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787" y="2974019"/>
            <a:ext cx="10227077" cy="3524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FFFFFF"/>
                </a:solidFill>
                <a:latin typeface="+mj-lt"/>
              </a:rPr>
              <a:t>СПАСИБО ЗА ВНИМАНИЕ!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0626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216</Words>
  <Application>Microsoft Office PowerPoint</Application>
  <PresentationFormat>Широкоэкранный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ПРОЕКТ «ИНЖЕНЕРНЫЙ КЛАСС В МОСКОВСКОЙ ШКОЛЕ»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«ИНЖЕНЕРНЫЕ КЛАССЫ В МОСКОВСКИХ ШКОЛАХ»</dc:title>
  <dc:creator>mi</dc:creator>
  <cp:lastModifiedBy>komarovshura@yandex.ru</cp:lastModifiedBy>
  <cp:revision>8</cp:revision>
  <dcterms:created xsi:type="dcterms:W3CDTF">2018-11-11T20:48:29Z</dcterms:created>
  <dcterms:modified xsi:type="dcterms:W3CDTF">2018-11-12T08:38:30Z</dcterms:modified>
</cp:coreProperties>
</file>