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rbel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rbel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rbel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rbel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rbel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rbel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rbel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rbel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rbe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808"/>
    <p:restoredTop sz="94674"/>
  </p:normalViewPr>
  <p:slideViewPr>
    <p:cSldViewPr snapToGrid="0" snapToObjects="1">
      <p:cViewPr varScale="1">
        <p:scale>
          <a:sx n="108" d="100"/>
          <a:sy n="108" d="100"/>
        </p:scale>
        <p:origin x="208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" name="Shape 11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notesStyle>
    <a:lvl1pPr defTabSz="457200" latinLnBrk="0">
      <a:defRPr sz="1200">
        <a:solidFill>
          <a:srgbClr val="FFFFFF"/>
        </a:solidFill>
        <a:latin typeface="+mj-lt"/>
        <a:ea typeface="+mj-ea"/>
        <a:cs typeface="+mj-cs"/>
        <a:sym typeface="Corbel"/>
      </a:defRPr>
    </a:lvl1pPr>
    <a:lvl2pPr indent="228600" defTabSz="457200" latinLnBrk="0">
      <a:defRPr sz="1200">
        <a:solidFill>
          <a:srgbClr val="FFFFFF"/>
        </a:solidFill>
        <a:latin typeface="+mj-lt"/>
        <a:ea typeface="+mj-ea"/>
        <a:cs typeface="+mj-cs"/>
        <a:sym typeface="Corbel"/>
      </a:defRPr>
    </a:lvl2pPr>
    <a:lvl3pPr indent="457200" defTabSz="457200" latinLnBrk="0">
      <a:defRPr sz="1200">
        <a:solidFill>
          <a:srgbClr val="FFFFFF"/>
        </a:solidFill>
        <a:latin typeface="+mj-lt"/>
        <a:ea typeface="+mj-ea"/>
        <a:cs typeface="+mj-cs"/>
        <a:sym typeface="Corbel"/>
      </a:defRPr>
    </a:lvl3pPr>
    <a:lvl4pPr indent="685800" defTabSz="457200" latinLnBrk="0">
      <a:defRPr sz="1200">
        <a:solidFill>
          <a:srgbClr val="FFFFFF"/>
        </a:solidFill>
        <a:latin typeface="+mj-lt"/>
        <a:ea typeface="+mj-ea"/>
        <a:cs typeface="+mj-cs"/>
        <a:sym typeface="Corbel"/>
      </a:defRPr>
    </a:lvl4pPr>
    <a:lvl5pPr indent="914400" defTabSz="457200" latinLnBrk="0">
      <a:defRPr sz="1200">
        <a:solidFill>
          <a:srgbClr val="FFFFFF"/>
        </a:solidFill>
        <a:latin typeface="+mj-lt"/>
        <a:ea typeface="+mj-ea"/>
        <a:cs typeface="+mj-cs"/>
        <a:sym typeface="Corbel"/>
      </a:defRPr>
    </a:lvl5pPr>
    <a:lvl6pPr indent="1143000" defTabSz="457200" latinLnBrk="0">
      <a:defRPr sz="1200">
        <a:solidFill>
          <a:srgbClr val="FFFFFF"/>
        </a:solidFill>
        <a:latin typeface="+mj-lt"/>
        <a:ea typeface="+mj-ea"/>
        <a:cs typeface="+mj-cs"/>
        <a:sym typeface="Corbel"/>
      </a:defRPr>
    </a:lvl6pPr>
    <a:lvl7pPr indent="1371600" defTabSz="457200" latinLnBrk="0">
      <a:defRPr sz="1200">
        <a:solidFill>
          <a:srgbClr val="FFFFFF"/>
        </a:solidFill>
        <a:latin typeface="+mj-lt"/>
        <a:ea typeface="+mj-ea"/>
        <a:cs typeface="+mj-cs"/>
        <a:sym typeface="Corbel"/>
      </a:defRPr>
    </a:lvl7pPr>
    <a:lvl8pPr indent="1600200" defTabSz="457200" latinLnBrk="0">
      <a:defRPr sz="1200">
        <a:solidFill>
          <a:srgbClr val="FFFFFF"/>
        </a:solidFill>
        <a:latin typeface="+mj-lt"/>
        <a:ea typeface="+mj-ea"/>
        <a:cs typeface="+mj-cs"/>
        <a:sym typeface="Corbel"/>
      </a:defRPr>
    </a:lvl8pPr>
    <a:lvl9pPr indent="1828800" defTabSz="457200" latinLnBrk="0">
      <a:defRPr sz="1200">
        <a:solidFill>
          <a:srgbClr val="FFFFFF"/>
        </a:solidFill>
        <a:latin typeface="+mj-lt"/>
        <a:ea typeface="+mj-ea"/>
        <a:cs typeface="+mj-cs"/>
        <a:sym typeface="Corbe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/>
          <p:nvPr/>
        </p:nvSpPr>
        <p:spPr>
          <a:xfrm>
            <a:off x="-6843" y="2059011"/>
            <a:ext cx="12195668" cy="18288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365758" y="2166364"/>
            <a:ext cx="11471566" cy="1739348"/>
          </a:xfrm>
          <a:prstGeom prst="rect">
            <a:avLst/>
          </a:prstGeom>
        </p:spPr>
        <p:txBody>
          <a:bodyPr/>
          <a:lstStyle>
            <a:lvl1pPr algn="ctr">
              <a:lnSpc>
                <a:spcPct val="80000"/>
              </a:lnSpc>
              <a:defRPr sz="6000" spc="150"/>
            </a:lvl1pPr>
          </a:lstStyle>
          <a:p>
            <a:r>
              <a:t>Текст заголовка</a:t>
            </a:r>
          </a:p>
        </p:txBody>
      </p:sp>
      <p:sp>
        <p:nvSpPr>
          <p:cNvPr id="14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996249"/>
            <a:ext cx="9144000" cy="1309256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None/>
              <a:defRPr sz="2000">
                <a:latin typeface="+mj-lt"/>
                <a:ea typeface="+mj-ea"/>
                <a:cs typeface="+mj-cs"/>
                <a:sym typeface="Corbel"/>
              </a:defRPr>
            </a:lvl1pPr>
            <a:lvl2pPr marL="0" indent="457200" algn="ctr">
              <a:buClrTx/>
              <a:buSzTx/>
              <a:buNone/>
              <a:defRPr sz="2000">
                <a:latin typeface="+mj-lt"/>
                <a:ea typeface="+mj-ea"/>
                <a:cs typeface="+mj-cs"/>
                <a:sym typeface="Corbel"/>
              </a:defRPr>
            </a:lvl2pPr>
            <a:lvl3pPr marL="0" indent="914400" algn="ctr">
              <a:buClrTx/>
              <a:buSzTx/>
              <a:buNone/>
              <a:defRPr sz="2000">
                <a:latin typeface="+mj-lt"/>
                <a:ea typeface="+mj-ea"/>
                <a:cs typeface="+mj-cs"/>
                <a:sym typeface="Corbel"/>
              </a:defRPr>
            </a:lvl3pPr>
            <a:lvl4pPr marL="0" indent="1371600" algn="ctr">
              <a:buClrTx/>
              <a:buSzTx/>
              <a:buNone/>
              <a:defRPr sz="2000">
                <a:latin typeface="+mj-lt"/>
                <a:ea typeface="+mj-ea"/>
                <a:cs typeface="+mj-cs"/>
                <a:sym typeface="Corbel"/>
              </a:defRPr>
            </a:lvl4pPr>
            <a:lvl5pPr marL="0" indent="1828800" algn="ctr">
              <a:buClrTx/>
              <a:buSzTx/>
              <a:buNone/>
              <a:defRPr sz="2000">
                <a:latin typeface="+mj-lt"/>
                <a:ea typeface="+mj-ea"/>
                <a:cs typeface="+mj-cs"/>
                <a:sym typeface="Corbel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96" name="Уровень текста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97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Rectangle 6"/>
          <p:cNvSpPr/>
          <p:nvPr/>
        </p:nvSpPr>
        <p:spPr>
          <a:xfrm>
            <a:off x="9019312" y="0"/>
            <a:ext cx="2743201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5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9160623" y="274638"/>
            <a:ext cx="2402381" cy="5897563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106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838199" y="274638"/>
            <a:ext cx="7973291" cy="5897563"/>
          </a:xfrm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07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8073048" y="6470796"/>
            <a:ext cx="256541" cy="26924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23" name="Уровень текста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4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Заголовок раздела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6"/>
          <p:cNvSpPr/>
          <p:nvPr/>
        </p:nvSpPr>
        <p:spPr>
          <a:xfrm>
            <a:off x="-6843" y="2059011"/>
            <a:ext cx="12195668" cy="1828801"/>
          </a:xfrm>
          <a:prstGeom prst="rect">
            <a:avLst/>
          </a:prstGeom>
          <a:solidFill>
            <a:srgbClr val="0070C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833191" y="2208878"/>
            <a:ext cx="10515601" cy="1676401"/>
          </a:xfrm>
          <a:prstGeom prst="rect">
            <a:avLst/>
          </a:prstGeom>
        </p:spPr>
        <p:txBody>
          <a:bodyPr/>
          <a:lstStyle>
            <a:lvl1pPr algn="ctr">
              <a:lnSpc>
                <a:spcPct val="80000"/>
              </a:lnSpc>
              <a:defRPr sz="6000" spc="150">
                <a:solidFill>
                  <a:srgbClr val="FFFFFF"/>
                </a:solidFill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33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833191" y="4010333"/>
            <a:ext cx="10515601" cy="1174640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None/>
              <a:defRPr sz="2000">
                <a:solidFill>
                  <a:srgbClr val="0070C0"/>
                </a:solidFill>
                <a:latin typeface="+mj-lt"/>
                <a:ea typeface="+mj-ea"/>
                <a:cs typeface="+mj-cs"/>
                <a:sym typeface="Corbel"/>
              </a:defRPr>
            </a:lvl1pPr>
            <a:lvl2pPr marL="0" indent="457200" algn="ctr">
              <a:buClrTx/>
              <a:buSzTx/>
              <a:buNone/>
              <a:defRPr sz="2000">
                <a:solidFill>
                  <a:srgbClr val="0070C0"/>
                </a:solidFill>
                <a:latin typeface="+mj-lt"/>
                <a:ea typeface="+mj-ea"/>
                <a:cs typeface="+mj-cs"/>
                <a:sym typeface="Corbel"/>
              </a:defRPr>
            </a:lvl2pPr>
            <a:lvl3pPr marL="0" indent="914400" algn="ctr">
              <a:buClrTx/>
              <a:buSzTx/>
              <a:buNone/>
              <a:defRPr sz="2000">
                <a:solidFill>
                  <a:srgbClr val="0070C0"/>
                </a:solidFill>
                <a:latin typeface="+mj-lt"/>
                <a:ea typeface="+mj-ea"/>
                <a:cs typeface="+mj-cs"/>
                <a:sym typeface="Corbel"/>
              </a:defRPr>
            </a:lvl3pPr>
            <a:lvl4pPr marL="0" indent="1371600" algn="ctr">
              <a:buClrTx/>
              <a:buSzTx/>
              <a:buNone/>
              <a:defRPr sz="2000">
                <a:solidFill>
                  <a:srgbClr val="0070C0"/>
                </a:solidFill>
                <a:latin typeface="+mj-lt"/>
                <a:ea typeface="+mj-ea"/>
                <a:cs typeface="+mj-cs"/>
                <a:sym typeface="Corbel"/>
              </a:defRPr>
            </a:lvl4pPr>
            <a:lvl5pPr marL="0" indent="1828800" algn="ctr">
              <a:buClrTx/>
              <a:buSzTx/>
              <a:buNone/>
              <a:defRPr sz="2000">
                <a:solidFill>
                  <a:srgbClr val="0070C0"/>
                </a:solidFill>
                <a:latin typeface="+mj-lt"/>
                <a:ea typeface="+mj-ea"/>
                <a:cs typeface="+mj-cs"/>
                <a:sym typeface="Corbel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4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42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1205343" y="2011679"/>
            <a:ext cx="4754881" cy="4206242"/>
          </a:xfrm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51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207008" y="1913470"/>
            <a:ext cx="4754880" cy="743095"/>
          </a:xfrm>
          <a:prstGeom prst="rect">
            <a:avLst/>
          </a:prstGeom>
        </p:spPr>
        <p:txBody>
          <a:bodyPr anchor="ctr"/>
          <a:lstStyle>
            <a:lvl1pPr marL="0" indent="0">
              <a:buClrTx/>
              <a:buSzTx/>
              <a:buNone/>
              <a:defRPr sz="2100">
                <a:latin typeface="+mj-lt"/>
                <a:ea typeface="+mj-ea"/>
                <a:cs typeface="+mj-cs"/>
                <a:sym typeface="Corbel"/>
              </a:defRPr>
            </a:lvl1pPr>
            <a:lvl2pPr marL="0" indent="457200">
              <a:buClrTx/>
              <a:buSzTx/>
              <a:buNone/>
              <a:defRPr sz="2100">
                <a:latin typeface="+mj-lt"/>
                <a:ea typeface="+mj-ea"/>
                <a:cs typeface="+mj-cs"/>
                <a:sym typeface="Corbel"/>
              </a:defRPr>
            </a:lvl2pPr>
            <a:lvl3pPr marL="0" indent="914400">
              <a:buClrTx/>
              <a:buSzTx/>
              <a:buNone/>
              <a:defRPr sz="2100">
                <a:latin typeface="+mj-lt"/>
                <a:ea typeface="+mj-ea"/>
                <a:cs typeface="+mj-cs"/>
                <a:sym typeface="Corbel"/>
              </a:defRPr>
            </a:lvl3pPr>
            <a:lvl4pPr marL="0" indent="1371600">
              <a:buClrTx/>
              <a:buSzTx/>
              <a:buNone/>
              <a:defRPr sz="2100">
                <a:latin typeface="+mj-lt"/>
                <a:ea typeface="+mj-ea"/>
                <a:cs typeface="+mj-cs"/>
                <a:sym typeface="Corbel"/>
              </a:defRPr>
            </a:lvl4pPr>
            <a:lvl5pPr marL="0" indent="1828800">
              <a:buClrTx/>
              <a:buSzTx/>
              <a:buNone/>
              <a:defRPr sz="2100">
                <a:latin typeface="+mj-lt"/>
                <a:ea typeface="+mj-ea"/>
                <a:cs typeface="+mj-cs"/>
                <a:sym typeface="Corbel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2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231230" y="1913470"/>
            <a:ext cx="4754881" cy="743095"/>
          </a:xfrm>
          <a:prstGeom prst="rect">
            <a:avLst/>
          </a:prstGeom>
        </p:spPr>
        <p:txBody>
          <a:bodyPr anchor="ctr"/>
          <a:lstStyle/>
          <a:p>
            <a:pPr marL="0" indent="0">
              <a:buClrTx/>
              <a:buSzTx/>
              <a:buNone/>
              <a:defRPr sz="2100">
                <a:latin typeface="+mj-lt"/>
                <a:ea typeface="+mj-ea"/>
                <a:cs typeface="+mj-cs"/>
                <a:sym typeface="Corbel"/>
              </a:defRPr>
            </a:pPr>
            <a:endParaRPr/>
          </a:p>
        </p:txBody>
      </p:sp>
      <p:sp>
        <p:nvSpPr>
          <p:cNvPr id="5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61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76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1207008" y="2120053"/>
            <a:ext cx="6126480" cy="4114801"/>
          </a:xfrm>
          <a:prstGeom prst="rect">
            <a:avLst/>
          </a:prstGeom>
        </p:spPr>
        <p:txBody>
          <a:bodyPr/>
          <a:lstStyle>
            <a:lvl1pPr marL="182879" indent="-182879">
              <a:defRPr sz="3200">
                <a:latin typeface="+mj-lt"/>
                <a:ea typeface="+mj-ea"/>
                <a:cs typeface="+mj-cs"/>
                <a:sym typeface="Corbel"/>
              </a:defRPr>
            </a:lvl1pPr>
            <a:lvl2pPr marL="437605" indent="-209005">
              <a:defRPr sz="3200">
                <a:latin typeface="+mj-lt"/>
                <a:ea typeface="+mj-ea"/>
                <a:cs typeface="+mj-cs"/>
                <a:sym typeface="Corbel"/>
              </a:defRPr>
            </a:lvl2pPr>
            <a:lvl3pPr marL="701040" indent="-243840">
              <a:defRPr sz="3200">
                <a:latin typeface="+mj-lt"/>
                <a:ea typeface="+mj-ea"/>
                <a:cs typeface="+mj-cs"/>
                <a:sym typeface="Corbel"/>
              </a:defRPr>
            </a:lvl3pPr>
            <a:lvl4pPr marL="978408" indent="-292608">
              <a:defRPr sz="3200">
                <a:latin typeface="+mj-lt"/>
                <a:ea typeface="+mj-ea"/>
                <a:cs typeface="+mj-cs"/>
                <a:sym typeface="Corbel"/>
              </a:defRPr>
            </a:lvl4pPr>
            <a:lvl5pPr marL="1207008" indent="-292608">
              <a:defRPr sz="3200">
                <a:latin typeface="+mj-lt"/>
                <a:ea typeface="+mj-ea"/>
                <a:cs typeface="+mj-cs"/>
                <a:sym typeface="Corbel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7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7789023" y="2147485"/>
            <a:ext cx="3200401" cy="3432321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95000"/>
              </a:lnSpc>
              <a:buClrTx/>
              <a:buSzTx/>
              <a:buNone/>
              <a:defRPr sz="1800">
                <a:latin typeface="+mj-lt"/>
                <a:ea typeface="+mj-ea"/>
                <a:cs typeface="+mj-cs"/>
                <a:sym typeface="Corbel"/>
              </a:defRPr>
            </a:pPr>
            <a:endParaRPr/>
          </a:p>
        </p:txBody>
      </p:sp>
      <p:sp>
        <p:nvSpPr>
          <p:cNvPr id="7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86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1280160" y="2211494"/>
            <a:ext cx="6126480" cy="393192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7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7790688" y="2150621"/>
            <a:ext cx="3200401" cy="342900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5000"/>
              </a:lnSpc>
              <a:buClrTx/>
              <a:buSzTx/>
              <a:buNone/>
              <a:defRPr sz="1800">
                <a:latin typeface="+mj-lt"/>
                <a:ea typeface="+mj-ea"/>
                <a:cs typeface="+mj-cs"/>
                <a:sym typeface="Corbel"/>
              </a:defRPr>
            </a:lvl1pPr>
            <a:lvl2pPr marL="0" indent="457200">
              <a:lnSpc>
                <a:spcPct val="95000"/>
              </a:lnSpc>
              <a:buClrTx/>
              <a:buSzTx/>
              <a:buNone/>
              <a:defRPr sz="1800">
                <a:latin typeface="+mj-lt"/>
                <a:ea typeface="+mj-ea"/>
                <a:cs typeface="+mj-cs"/>
                <a:sym typeface="Corbel"/>
              </a:defRPr>
            </a:lvl2pPr>
            <a:lvl3pPr marL="0" indent="914400">
              <a:lnSpc>
                <a:spcPct val="95000"/>
              </a:lnSpc>
              <a:buClrTx/>
              <a:buSzTx/>
              <a:buNone/>
              <a:defRPr sz="1800">
                <a:latin typeface="+mj-lt"/>
                <a:ea typeface="+mj-ea"/>
                <a:cs typeface="+mj-cs"/>
                <a:sym typeface="Corbel"/>
              </a:defRPr>
            </a:lvl3pPr>
            <a:lvl4pPr marL="0" indent="1371600">
              <a:lnSpc>
                <a:spcPct val="95000"/>
              </a:lnSpc>
              <a:buClrTx/>
              <a:buSzTx/>
              <a:buNone/>
              <a:defRPr sz="1800">
                <a:latin typeface="+mj-lt"/>
                <a:ea typeface="+mj-ea"/>
                <a:cs typeface="+mj-cs"/>
                <a:sym typeface="Corbel"/>
              </a:defRPr>
            </a:lvl4pPr>
            <a:lvl5pPr marL="0" indent="1828800">
              <a:lnSpc>
                <a:spcPct val="95000"/>
              </a:lnSpc>
              <a:buClrTx/>
              <a:buSzTx/>
              <a:buNone/>
              <a:defRPr sz="1800">
                <a:latin typeface="+mj-lt"/>
                <a:ea typeface="+mj-ea"/>
                <a:cs typeface="+mj-cs"/>
                <a:sym typeface="Corbel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8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482" y="176109"/>
            <a:ext cx="12188954" cy="164591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202919" y="284175"/>
            <a:ext cx="9784081" cy="15087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4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1202919" y="2011679"/>
            <a:ext cx="9784081" cy="4206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0658926" y="6470796"/>
            <a:ext cx="256541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all" spc="0" baseline="0">
          <a:ln>
            <a:noFill/>
          </a:ln>
          <a:solidFill>
            <a:srgbClr val="0070C0"/>
          </a:solidFill>
          <a:uFillTx/>
          <a:latin typeface="+mj-lt"/>
          <a:ea typeface="+mj-ea"/>
          <a:cs typeface="+mj-cs"/>
          <a:sym typeface="Corbel"/>
        </a:defRPr>
      </a:lvl1pPr>
      <a:lvl2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all" spc="0" baseline="0">
          <a:ln>
            <a:noFill/>
          </a:ln>
          <a:solidFill>
            <a:srgbClr val="0070C0"/>
          </a:solidFill>
          <a:uFillTx/>
          <a:latin typeface="+mj-lt"/>
          <a:ea typeface="+mj-ea"/>
          <a:cs typeface="+mj-cs"/>
          <a:sym typeface="Corbel"/>
        </a:defRPr>
      </a:lvl2pPr>
      <a:lvl3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all" spc="0" baseline="0">
          <a:ln>
            <a:noFill/>
          </a:ln>
          <a:solidFill>
            <a:srgbClr val="0070C0"/>
          </a:solidFill>
          <a:uFillTx/>
          <a:latin typeface="+mj-lt"/>
          <a:ea typeface="+mj-ea"/>
          <a:cs typeface="+mj-cs"/>
          <a:sym typeface="Corbel"/>
        </a:defRPr>
      </a:lvl3pPr>
      <a:lvl4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all" spc="0" baseline="0">
          <a:ln>
            <a:noFill/>
          </a:ln>
          <a:solidFill>
            <a:srgbClr val="0070C0"/>
          </a:solidFill>
          <a:uFillTx/>
          <a:latin typeface="+mj-lt"/>
          <a:ea typeface="+mj-ea"/>
          <a:cs typeface="+mj-cs"/>
          <a:sym typeface="Corbel"/>
        </a:defRPr>
      </a:lvl4pPr>
      <a:lvl5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all" spc="0" baseline="0">
          <a:ln>
            <a:noFill/>
          </a:ln>
          <a:solidFill>
            <a:srgbClr val="0070C0"/>
          </a:solidFill>
          <a:uFillTx/>
          <a:latin typeface="+mj-lt"/>
          <a:ea typeface="+mj-ea"/>
          <a:cs typeface="+mj-cs"/>
          <a:sym typeface="Corbel"/>
        </a:defRPr>
      </a:lvl5pPr>
      <a:lvl6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all" spc="0" baseline="0">
          <a:ln>
            <a:noFill/>
          </a:ln>
          <a:solidFill>
            <a:srgbClr val="0070C0"/>
          </a:solidFill>
          <a:uFillTx/>
          <a:latin typeface="+mj-lt"/>
          <a:ea typeface="+mj-ea"/>
          <a:cs typeface="+mj-cs"/>
          <a:sym typeface="Corbel"/>
        </a:defRPr>
      </a:lvl6pPr>
      <a:lvl7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all" spc="0" baseline="0">
          <a:ln>
            <a:noFill/>
          </a:ln>
          <a:solidFill>
            <a:srgbClr val="0070C0"/>
          </a:solidFill>
          <a:uFillTx/>
          <a:latin typeface="+mj-lt"/>
          <a:ea typeface="+mj-ea"/>
          <a:cs typeface="+mj-cs"/>
          <a:sym typeface="Corbel"/>
        </a:defRPr>
      </a:lvl7pPr>
      <a:lvl8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all" spc="0" baseline="0">
          <a:ln>
            <a:noFill/>
          </a:ln>
          <a:solidFill>
            <a:srgbClr val="0070C0"/>
          </a:solidFill>
          <a:uFillTx/>
          <a:latin typeface="+mj-lt"/>
          <a:ea typeface="+mj-ea"/>
          <a:cs typeface="+mj-cs"/>
          <a:sym typeface="Corbel"/>
        </a:defRPr>
      </a:lvl8pPr>
      <a:lvl9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all" spc="0" baseline="0">
          <a:ln>
            <a:noFill/>
          </a:ln>
          <a:solidFill>
            <a:srgbClr val="0070C0"/>
          </a:solidFill>
          <a:uFillTx/>
          <a:latin typeface="+mj-lt"/>
          <a:ea typeface="+mj-ea"/>
          <a:cs typeface="+mj-cs"/>
          <a:sym typeface="Corbel"/>
        </a:defRPr>
      </a:lvl9pPr>
    </p:titleStyle>
    <p:bodyStyle>
      <a:lvl1pPr marL="199505" marR="0" indent="-199505" algn="l" defTabSz="914400" rtl="0" latinLnBrk="0">
        <a:lnSpc>
          <a:spcPct val="90000"/>
        </a:lnSpc>
        <a:spcBef>
          <a:spcPts val="1200"/>
        </a:spcBef>
        <a:spcAft>
          <a:spcPts val="0"/>
        </a:spcAft>
        <a:buClr>
          <a:srgbClr val="FFFFFF"/>
        </a:buClr>
        <a:buSzPct val="100000"/>
        <a:buFontTx/>
        <a:buChar char="▪"/>
        <a:tabLst/>
        <a:defRPr sz="24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1pPr>
      <a:lvl2pPr marL="448055" marR="0" indent="-219455" algn="l" defTabSz="914400" rtl="0" latinLnBrk="0">
        <a:lnSpc>
          <a:spcPct val="90000"/>
        </a:lnSpc>
        <a:spcBef>
          <a:spcPts val="1200"/>
        </a:spcBef>
        <a:spcAft>
          <a:spcPts val="0"/>
        </a:spcAft>
        <a:buClr>
          <a:srgbClr val="FFFFFF"/>
        </a:buClr>
        <a:buSzPct val="100000"/>
        <a:buFontTx/>
        <a:buChar char="▪"/>
        <a:tabLst/>
        <a:defRPr sz="24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2pPr>
      <a:lvl3pPr marL="701040" marR="0" indent="-243840" algn="l" defTabSz="914400" rtl="0" latinLnBrk="0">
        <a:lnSpc>
          <a:spcPct val="90000"/>
        </a:lnSpc>
        <a:spcBef>
          <a:spcPts val="1200"/>
        </a:spcBef>
        <a:spcAft>
          <a:spcPts val="0"/>
        </a:spcAft>
        <a:buClr>
          <a:srgbClr val="FFFFFF"/>
        </a:buClr>
        <a:buSzPct val="100000"/>
        <a:buFontTx/>
        <a:buChar char="▪"/>
        <a:tabLst/>
        <a:defRPr sz="24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3pPr>
      <a:lvl4pPr marL="960120" marR="0" indent="-274320" algn="l" defTabSz="914400" rtl="0" latinLnBrk="0">
        <a:lnSpc>
          <a:spcPct val="90000"/>
        </a:lnSpc>
        <a:spcBef>
          <a:spcPts val="1200"/>
        </a:spcBef>
        <a:spcAft>
          <a:spcPts val="0"/>
        </a:spcAft>
        <a:buClr>
          <a:srgbClr val="FFFFFF"/>
        </a:buClr>
        <a:buSzPct val="100000"/>
        <a:buFontTx/>
        <a:buChar char="▪"/>
        <a:tabLst/>
        <a:defRPr sz="24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4pPr>
      <a:lvl5pPr marL="1188720" marR="0" indent="-274320" algn="l" defTabSz="914400" rtl="0" latinLnBrk="0">
        <a:lnSpc>
          <a:spcPct val="90000"/>
        </a:lnSpc>
        <a:spcBef>
          <a:spcPts val="1200"/>
        </a:spcBef>
        <a:spcAft>
          <a:spcPts val="0"/>
        </a:spcAft>
        <a:buClr>
          <a:srgbClr val="FFFFFF"/>
        </a:buClr>
        <a:buSzPct val="100000"/>
        <a:buFontTx/>
        <a:buChar char="▪"/>
        <a:tabLst/>
        <a:defRPr sz="24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5pPr>
      <a:lvl6pPr marL="1398899" marR="0" indent="-342900" algn="l" defTabSz="914400" rtl="0" latinLnBrk="0">
        <a:lnSpc>
          <a:spcPct val="90000"/>
        </a:lnSpc>
        <a:spcBef>
          <a:spcPts val="1200"/>
        </a:spcBef>
        <a:spcAft>
          <a:spcPts val="0"/>
        </a:spcAft>
        <a:buClr>
          <a:srgbClr val="FFFFFF"/>
        </a:buClr>
        <a:buSzPct val="100000"/>
        <a:buFontTx/>
        <a:buChar char="▪"/>
        <a:tabLst/>
        <a:defRPr sz="24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6pPr>
      <a:lvl7pPr marL="1586099" marR="0" indent="-342900" algn="l" defTabSz="914400" rtl="0" latinLnBrk="0">
        <a:lnSpc>
          <a:spcPct val="90000"/>
        </a:lnSpc>
        <a:spcBef>
          <a:spcPts val="1200"/>
        </a:spcBef>
        <a:spcAft>
          <a:spcPts val="0"/>
        </a:spcAft>
        <a:buClr>
          <a:srgbClr val="FFFFFF"/>
        </a:buClr>
        <a:buSzPct val="100000"/>
        <a:buFontTx/>
        <a:buChar char="▪"/>
        <a:tabLst/>
        <a:defRPr sz="24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7pPr>
      <a:lvl8pPr marL="1743299" marR="0" indent="-342900" algn="l" defTabSz="914400" rtl="0" latinLnBrk="0">
        <a:lnSpc>
          <a:spcPct val="90000"/>
        </a:lnSpc>
        <a:spcBef>
          <a:spcPts val="1200"/>
        </a:spcBef>
        <a:spcAft>
          <a:spcPts val="0"/>
        </a:spcAft>
        <a:buClr>
          <a:srgbClr val="FFFFFF"/>
        </a:buClr>
        <a:buSzPct val="100000"/>
        <a:buFontTx/>
        <a:buChar char="▪"/>
        <a:tabLst/>
        <a:defRPr sz="24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8pPr>
      <a:lvl9pPr marL="1920500" marR="0" indent="-342900" algn="l" defTabSz="914400" rtl="0" latinLnBrk="0">
        <a:lnSpc>
          <a:spcPct val="90000"/>
        </a:lnSpc>
        <a:spcBef>
          <a:spcPts val="1200"/>
        </a:spcBef>
        <a:spcAft>
          <a:spcPts val="0"/>
        </a:spcAft>
        <a:buClr>
          <a:srgbClr val="FFFFFF"/>
        </a:buClr>
        <a:buSzPct val="100000"/>
        <a:buFontTx/>
        <a:buChar char="▪"/>
        <a:tabLst/>
        <a:defRPr sz="24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9pPr>
    </p:bodyStyle>
    <p:other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1pPr>
      <a:lvl2pPr marL="0" marR="0" indent="4572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2pPr>
      <a:lvl3pPr marL="0" marR="0" indent="9144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3pPr>
      <a:lvl4pPr marL="0" marR="0" indent="13716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4pPr>
      <a:lvl5pPr marL="0" marR="0" indent="18288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5pPr>
      <a:lvl6pPr marL="0" marR="0" indent="22860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6pPr>
      <a:lvl7pPr marL="0" marR="0" indent="27432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7pPr>
      <a:lvl8pPr marL="0" marR="0" indent="32004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8pPr>
      <a:lvl9pPr marL="0" marR="0" indent="36576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53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Заголовок 1"/>
          <p:cNvSpPr txBox="1">
            <a:spLocks noGrp="1"/>
          </p:cNvSpPr>
          <p:nvPr>
            <p:ph type="ctrTitle"/>
          </p:nvPr>
        </p:nvSpPr>
        <p:spPr>
          <a:xfrm>
            <a:off x="-14355" y="2014284"/>
            <a:ext cx="12220710" cy="1918255"/>
          </a:xfrm>
          <a:prstGeom prst="rect">
            <a:avLst/>
          </a:prstGeom>
          <a:solidFill>
            <a:schemeClr val="accent6"/>
          </a:solidFill>
        </p:spPr>
        <p:txBody>
          <a:bodyPr/>
          <a:lstStyle>
            <a:lvl1pPr>
              <a:defRPr sz="3200" spc="100">
                <a:solidFill>
                  <a:srgbClr val="53535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lang="ru-RU" dirty="0"/>
              <a:t>визуальная среда обеспечения надежности электронных средств: разработка базы данных характеристик надежности ЭКБ отечественного производства</a:t>
            </a:r>
            <a:endParaRPr dirty="0"/>
          </a:p>
        </p:txBody>
      </p:sp>
      <p:sp>
        <p:nvSpPr>
          <p:cNvPr id="117" name="Подзаголовок 2"/>
          <p:cNvSpPr txBox="1">
            <a:spLocks noGrp="1"/>
          </p:cNvSpPr>
          <p:nvPr>
            <p:ph type="subTitle" sz="quarter" idx="1"/>
          </p:nvPr>
        </p:nvSpPr>
        <p:spPr>
          <a:xfrm>
            <a:off x="8091055" y="5378027"/>
            <a:ext cx="3768436" cy="120288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l"/>
            <a:r>
              <a:rPr lang="ru-RU" dirty="0"/>
              <a:t>Руководитель:</a:t>
            </a:r>
          </a:p>
          <a:p>
            <a:pPr algn="l"/>
            <a:r>
              <a:rPr lang="ru-RU" dirty="0"/>
              <a:t>доцент, к.т.н.</a:t>
            </a:r>
          </a:p>
          <a:p>
            <a:pPr algn="l"/>
            <a:r>
              <a:rPr lang="ru-RU" dirty="0"/>
              <a:t>Полесский Сергей Николаевич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53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Заголовок 1"/>
          <p:cNvSpPr txBox="1">
            <a:spLocks noGrp="1"/>
          </p:cNvSpPr>
          <p:nvPr>
            <p:ph type="title"/>
          </p:nvPr>
        </p:nvSpPr>
        <p:spPr>
          <a:xfrm>
            <a:off x="2093" y="147018"/>
            <a:ext cx="12187814" cy="1704100"/>
          </a:xfrm>
          <a:prstGeom prst="rect">
            <a:avLst/>
          </a:prstGeom>
          <a:solidFill>
            <a:schemeClr val="accent6"/>
          </a:solidFill>
        </p:spPr>
        <p:txBody>
          <a:bodyPr/>
          <a:lstStyle/>
          <a:p>
            <a:pPr lvl="5">
              <a:defRPr>
                <a:solidFill>
                  <a:srgbClr val="535353"/>
                </a:solidFill>
              </a:defRPr>
            </a:pPr>
            <a:r>
              <a:rPr lang="ru-RU" dirty="0"/>
              <a:t>    суть задачи</a:t>
            </a:r>
            <a:endParaRPr dirty="0"/>
          </a:p>
        </p:txBody>
      </p:sp>
      <p:sp>
        <p:nvSpPr>
          <p:cNvPr id="120" name="Объект 2"/>
          <p:cNvSpPr txBox="1">
            <a:spLocks noGrp="1"/>
          </p:cNvSpPr>
          <p:nvPr>
            <p:ph type="body" idx="1"/>
          </p:nvPr>
        </p:nvSpPr>
        <p:spPr>
          <a:xfrm>
            <a:off x="451485" y="2038992"/>
            <a:ext cx="7057680" cy="4206242"/>
          </a:xfrm>
          <a:prstGeom prst="rect">
            <a:avLst/>
          </a:prstGeom>
        </p:spPr>
        <p:txBody>
          <a:bodyPr/>
          <a:lstStyle/>
          <a:p>
            <a:pPr marL="0" indent="0">
              <a:buClrTx/>
              <a:buSzTx/>
              <a:buNone/>
              <a:defRPr sz="3200">
                <a:latin typeface="+mj-lt"/>
                <a:ea typeface="+mj-ea"/>
                <a:cs typeface="+mj-cs"/>
                <a:sym typeface="Corbel"/>
              </a:defRPr>
            </a:pPr>
            <a:r>
              <a:rPr lang="ru-RU" sz="3200" dirty="0">
                <a:sym typeface="Corbel"/>
              </a:rPr>
              <a:t>В чем суть?</a:t>
            </a:r>
          </a:p>
          <a:p>
            <a:pPr marL="0" indent="0">
              <a:buClrTx/>
              <a:buSzTx/>
              <a:buNone/>
              <a:defRPr sz="3200">
                <a:latin typeface="+mj-lt"/>
                <a:ea typeface="+mj-ea"/>
                <a:cs typeface="+mj-cs"/>
                <a:sym typeface="Corbel"/>
              </a:defRPr>
            </a:pPr>
            <a:endParaRPr lang="ru-RU" sz="3200" dirty="0">
              <a:sym typeface="Corbel"/>
            </a:endParaRPr>
          </a:p>
          <a:p>
            <a:pPr marL="0" indent="0">
              <a:buClrTx/>
              <a:buSzTx/>
              <a:buNone/>
              <a:defRPr sz="3200">
                <a:latin typeface="+mj-lt"/>
                <a:ea typeface="+mj-ea"/>
                <a:cs typeface="+mj-cs"/>
                <a:sym typeface="Corbel"/>
              </a:defRPr>
            </a:pPr>
            <a:r>
              <a:rPr lang="ru-RU" sz="3200" dirty="0">
                <a:sym typeface="Corbel"/>
              </a:rPr>
              <a:t>Создать базу данных радиоэлектронных изделий и их параметров</a:t>
            </a:r>
          </a:p>
          <a:p>
            <a:pPr marL="0" indent="0">
              <a:buClrTx/>
              <a:buSzTx/>
              <a:buNone/>
              <a:defRPr sz="3200">
                <a:latin typeface="+mj-lt"/>
                <a:ea typeface="+mj-ea"/>
                <a:cs typeface="+mj-cs"/>
                <a:sym typeface="Corbel"/>
              </a:defRPr>
            </a:pPr>
            <a:endParaRPr sz="1200" dirty="0">
              <a:solidFill>
                <a:srgbClr val="000000"/>
              </a:solidFill>
            </a:endParaRPr>
          </a:p>
        </p:txBody>
      </p:sp>
      <p:sp>
        <p:nvSpPr>
          <p:cNvPr id="121" name="Поиск"/>
          <p:cNvSpPr/>
          <p:nvPr/>
        </p:nvSpPr>
        <p:spPr>
          <a:xfrm>
            <a:off x="9324945" y="4046966"/>
            <a:ext cx="1817805" cy="21305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400" h="21502" extrusionOk="0">
                <a:moveTo>
                  <a:pt x="7928" y="4"/>
                </a:moveTo>
                <a:cubicBezTo>
                  <a:pt x="6343" y="54"/>
                  <a:pt x="4758" y="513"/>
                  <a:pt x="3383" y="1414"/>
                </a:cubicBezTo>
                <a:cubicBezTo>
                  <a:pt x="-286" y="3816"/>
                  <a:pt x="-1098" y="8454"/>
                  <a:pt x="1573" y="11753"/>
                </a:cubicBezTo>
                <a:cubicBezTo>
                  <a:pt x="3866" y="14587"/>
                  <a:pt x="8102" y="15587"/>
                  <a:pt x="11645" y="14130"/>
                </a:cubicBezTo>
                <a:lnTo>
                  <a:pt x="11895" y="14028"/>
                </a:lnTo>
                <a:lnTo>
                  <a:pt x="12039" y="14238"/>
                </a:lnTo>
                <a:cubicBezTo>
                  <a:pt x="12051" y="14256"/>
                  <a:pt x="12060" y="14269"/>
                  <a:pt x="12071" y="14282"/>
                </a:cubicBezTo>
                <a:lnTo>
                  <a:pt x="17686" y="21218"/>
                </a:lnTo>
                <a:cubicBezTo>
                  <a:pt x="17806" y="21366"/>
                  <a:pt x="17984" y="21464"/>
                  <a:pt x="18188" y="21493"/>
                </a:cubicBezTo>
                <a:cubicBezTo>
                  <a:pt x="18392" y="21522"/>
                  <a:pt x="18597" y="21479"/>
                  <a:pt x="18762" y="21371"/>
                </a:cubicBezTo>
                <a:lnTo>
                  <a:pt x="20082" y="20505"/>
                </a:lnTo>
                <a:cubicBezTo>
                  <a:pt x="20425" y="20281"/>
                  <a:pt x="20502" y="19847"/>
                  <a:pt x="20252" y="19538"/>
                </a:cubicBezTo>
                <a:lnTo>
                  <a:pt x="14637" y="12602"/>
                </a:lnTo>
                <a:cubicBezTo>
                  <a:pt x="14613" y="12572"/>
                  <a:pt x="14586" y="12546"/>
                  <a:pt x="14559" y="12521"/>
                </a:cubicBezTo>
                <a:lnTo>
                  <a:pt x="14359" y="12340"/>
                </a:lnTo>
                <a:lnTo>
                  <a:pt x="14540" y="12143"/>
                </a:lnTo>
                <a:cubicBezTo>
                  <a:pt x="16964" y="9533"/>
                  <a:pt x="17103" y="5790"/>
                  <a:pt x="14878" y="3042"/>
                </a:cubicBezTo>
                <a:cubicBezTo>
                  <a:pt x="13209" y="980"/>
                  <a:pt x="10569" y="-78"/>
                  <a:pt x="7928" y="4"/>
                </a:cubicBezTo>
                <a:close/>
                <a:moveTo>
                  <a:pt x="7952" y="1548"/>
                </a:moveTo>
                <a:cubicBezTo>
                  <a:pt x="8377" y="1533"/>
                  <a:pt x="8807" y="1556"/>
                  <a:pt x="9237" y="1617"/>
                </a:cubicBezTo>
                <a:cubicBezTo>
                  <a:pt x="10956" y="1861"/>
                  <a:pt x="12466" y="2690"/>
                  <a:pt x="13488" y="3952"/>
                </a:cubicBezTo>
                <a:cubicBezTo>
                  <a:pt x="15601" y="6562"/>
                  <a:pt x="14959" y="10231"/>
                  <a:pt x="12058" y="12131"/>
                </a:cubicBezTo>
                <a:cubicBezTo>
                  <a:pt x="10904" y="12887"/>
                  <a:pt x="9563" y="13250"/>
                  <a:pt x="8234" y="13250"/>
                </a:cubicBezTo>
                <a:cubicBezTo>
                  <a:pt x="6221" y="13250"/>
                  <a:pt x="4235" y="12415"/>
                  <a:pt x="2963" y="10843"/>
                </a:cubicBezTo>
                <a:cubicBezTo>
                  <a:pt x="850" y="8233"/>
                  <a:pt x="1491" y="4565"/>
                  <a:pt x="4393" y="2665"/>
                </a:cubicBezTo>
                <a:cubicBezTo>
                  <a:pt x="5446" y="1976"/>
                  <a:pt x="6677" y="1593"/>
                  <a:pt x="7952" y="1548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53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Заголовок 1"/>
          <p:cNvSpPr txBox="1">
            <a:spLocks noGrp="1"/>
          </p:cNvSpPr>
          <p:nvPr>
            <p:ph type="title"/>
          </p:nvPr>
        </p:nvSpPr>
        <p:spPr>
          <a:xfrm>
            <a:off x="-17316" y="147018"/>
            <a:ext cx="12226632" cy="1704100"/>
          </a:xfrm>
          <a:prstGeom prst="rect">
            <a:avLst/>
          </a:prstGeom>
          <a:solidFill>
            <a:schemeClr val="accent6"/>
          </a:solidFill>
        </p:spPr>
        <p:txBody>
          <a:bodyPr/>
          <a:lstStyle>
            <a:lvl1pPr>
              <a:defRPr>
                <a:solidFill>
                  <a:srgbClr val="535353"/>
                </a:solidFill>
              </a:defRPr>
            </a:lvl1pPr>
          </a:lstStyle>
          <a:p>
            <a:r>
              <a:rPr lang="ru-RU" dirty="0"/>
              <a:t>    актуальность проекта</a:t>
            </a:r>
            <a:endParaRPr dirty="0"/>
          </a:p>
        </p:txBody>
      </p:sp>
      <p:sp>
        <p:nvSpPr>
          <p:cNvPr id="124" name="Объект 2"/>
          <p:cNvSpPr txBox="1">
            <a:spLocks noGrp="1"/>
          </p:cNvSpPr>
          <p:nvPr>
            <p:ph type="body" idx="1"/>
          </p:nvPr>
        </p:nvSpPr>
        <p:spPr>
          <a:xfrm>
            <a:off x="382904" y="1949172"/>
            <a:ext cx="8107953" cy="4192549"/>
          </a:xfrm>
          <a:prstGeom prst="rect">
            <a:avLst/>
          </a:prstGeom>
        </p:spPr>
        <p:txBody>
          <a:bodyPr/>
          <a:lstStyle/>
          <a:p>
            <a:pPr marL="0" indent="0">
              <a:buClrTx/>
              <a:buSzTx/>
              <a:buNone/>
              <a:defRPr sz="3200">
                <a:latin typeface="+mj-lt"/>
                <a:ea typeface="+mj-ea"/>
                <a:cs typeface="+mj-cs"/>
                <a:sym typeface="Corbel"/>
              </a:defRPr>
            </a:pPr>
            <a:r>
              <a:rPr dirty="0"/>
              <a:t> </a:t>
            </a:r>
            <a:r>
              <a:rPr lang="ru-RU" sz="3200" dirty="0">
                <a:sym typeface="Corbel"/>
              </a:rPr>
              <a:t>Зачем это делать?</a:t>
            </a:r>
          </a:p>
          <a:p>
            <a:pPr marL="0" indent="0">
              <a:buClrTx/>
              <a:buSzTx/>
              <a:buNone/>
              <a:defRPr sz="3200">
                <a:latin typeface="+mj-lt"/>
                <a:ea typeface="+mj-ea"/>
                <a:cs typeface="+mj-cs"/>
                <a:sym typeface="Corbel"/>
              </a:defRPr>
            </a:pPr>
            <a:endParaRPr lang="ru-RU" sz="3200" dirty="0">
              <a:sym typeface="Corbel"/>
            </a:endParaRPr>
          </a:p>
          <a:p>
            <a:pPr marL="320842" indent="-320842">
              <a:buClrTx/>
              <a:buChar char="•"/>
              <a:defRPr sz="3200">
                <a:latin typeface="+mj-lt"/>
                <a:ea typeface="+mj-ea"/>
                <a:cs typeface="+mj-cs"/>
                <a:sym typeface="Corbel"/>
              </a:defRPr>
            </a:pPr>
            <a:r>
              <a:rPr lang="ru-RU" sz="3200" dirty="0">
                <a:sym typeface="Corbel"/>
              </a:rPr>
              <a:t> Актуальность данных</a:t>
            </a:r>
          </a:p>
          <a:p>
            <a:pPr marL="320842" indent="-320842">
              <a:buClrTx/>
              <a:buChar char="•"/>
              <a:defRPr sz="3200">
                <a:latin typeface="+mj-lt"/>
                <a:ea typeface="+mj-ea"/>
                <a:cs typeface="+mj-cs"/>
                <a:sym typeface="Corbel"/>
              </a:defRPr>
            </a:pPr>
            <a:r>
              <a:rPr lang="ru-RU" sz="3200" dirty="0">
                <a:sym typeface="Corbel"/>
              </a:rPr>
              <a:t> Охват данных</a:t>
            </a:r>
          </a:p>
          <a:p>
            <a:pPr marL="320842" indent="-320842">
              <a:buClrTx/>
              <a:buChar char="•"/>
              <a:defRPr sz="3200">
                <a:latin typeface="+mj-lt"/>
                <a:ea typeface="+mj-ea"/>
                <a:cs typeface="+mj-cs"/>
                <a:sym typeface="Corbel"/>
              </a:defRPr>
            </a:pPr>
            <a:r>
              <a:rPr lang="ru-RU" sz="3200" dirty="0">
                <a:sym typeface="Corbel"/>
              </a:rPr>
              <a:t> Цена доступа</a:t>
            </a:r>
          </a:p>
          <a:p>
            <a:pPr marL="320842" indent="-320842">
              <a:buClrTx/>
              <a:buChar char="•"/>
              <a:defRPr sz="3200">
                <a:latin typeface="+mj-lt"/>
                <a:ea typeface="+mj-ea"/>
                <a:cs typeface="+mj-cs"/>
                <a:sym typeface="Corbel"/>
              </a:defRPr>
            </a:pPr>
            <a:r>
              <a:rPr lang="ru-RU" sz="3200" dirty="0">
                <a:sym typeface="Corbel"/>
              </a:rPr>
              <a:t> Простой доступ</a:t>
            </a:r>
          </a:p>
          <a:p>
            <a:pPr marL="320842" indent="-320842">
              <a:buClrTx/>
              <a:buChar char="•"/>
              <a:defRPr sz="3200">
                <a:latin typeface="+mj-lt"/>
                <a:ea typeface="+mj-ea"/>
                <a:cs typeface="+mj-cs"/>
                <a:sym typeface="Corbel"/>
              </a:defRPr>
            </a:pPr>
            <a:r>
              <a:rPr lang="ru-RU" sz="3200" dirty="0">
                <a:sym typeface="Corbel"/>
              </a:rPr>
              <a:t> Удобный поиск</a:t>
            </a: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4EA177B6-BC15-4F4D-8AB4-8A35C3388356}"/>
              </a:ext>
            </a:extLst>
          </p:cNvPr>
          <p:cNvSpPr txBox="1">
            <a:spLocks/>
          </p:cNvSpPr>
          <p:nvPr/>
        </p:nvSpPr>
        <p:spPr>
          <a:xfrm>
            <a:off x="9715424" y="3381086"/>
            <a:ext cx="1509625" cy="32945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marL="199505" marR="0" indent="-199505" algn="l" defTabSz="914400" rtl="0" latinLnBrk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▪"/>
              <a:tabLst/>
              <a:defRPr sz="24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48055" marR="0" indent="-219455" algn="l" defTabSz="914400" rtl="0" latinLnBrk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▪"/>
              <a:tabLst/>
              <a:defRPr sz="24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701040" marR="0" indent="-243840" algn="l" defTabSz="914400" rtl="0" latinLnBrk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▪"/>
              <a:tabLst/>
              <a:defRPr sz="24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960120" marR="0" indent="-274320" algn="l" defTabSz="914400" rtl="0" latinLnBrk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▪"/>
              <a:tabLst/>
              <a:defRPr sz="24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188720" marR="0" indent="-274320" algn="l" defTabSz="914400" rtl="0" latinLnBrk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▪"/>
              <a:tabLst/>
              <a:defRPr sz="24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1398899" marR="0" indent="-342900" algn="l" defTabSz="914400" rtl="0" latinLnBrk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▪"/>
              <a:tabLst/>
              <a:defRPr sz="24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1586099" marR="0" indent="-342900" algn="l" defTabSz="914400" rtl="0" latinLnBrk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▪"/>
              <a:tabLst/>
              <a:defRPr sz="24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743299" marR="0" indent="-342900" algn="l" defTabSz="914400" rtl="0" latinLnBrk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▪"/>
              <a:tabLst/>
              <a:defRPr sz="24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920500" marR="0" indent="-342900" algn="l" defTabSz="914400" rtl="0" latinLnBrk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▪"/>
              <a:tabLst/>
              <a:defRPr sz="24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indent="0" hangingPunct="1">
              <a:buClrTx/>
              <a:buSzTx/>
              <a:buFontTx/>
              <a:buNone/>
              <a:defRPr sz="3200">
                <a:latin typeface="+mj-lt"/>
                <a:ea typeface="+mj-ea"/>
                <a:cs typeface="+mj-cs"/>
                <a:sym typeface="Corbel"/>
              </a:defRPr>
            </a:pPr>
            <a:r>
              <a:rPr lang="ru-RU" sz="22000" dirty="0">
                <a:latin typeface="+mj-lt"/>
                <a:ea typeface="+mj-ea"/>
                <a:cs typeface="+mj-cs"/>
                <a:sym typeface="Corbel"/>
              </a:rPr>
              <a:t>?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53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Заголовок 1"/>
          <p:cNvSpPr txBox="1">
            <a:spLocks noGrp="1"/>
          </p:cNvSpPr>
          <p:nvPr>
            <p:ph type="title"/>
          </p:nvPr>
        </p:nvSpPr>
        <p:spPr>
          <a:xfrm>
            <a:off x="-23741" y="147018"/>
            <a:ext cx="12239482" cy="1704100"/>
          </a:xfrm>
          <a:prstGeom prst="rect">
            <a:avLst/>
          </a:prstGeom>
          <a:solidFill>
            <a:schemeClr val="accent6"/>
          </a:solidFill>
        </p:spPr>
        <p:txBody>
          <a:bodyPr/>
          <a:lstStyle>
            <a:lvl1pPr>
              <a:defRPr>
                <a:solidFill>
                  <a:srgbClr val="535353"/>
                </a:solidFill>
              </a:defRPr>
            </a:lvl1pPr>
          </a:lstStyle>
          <a:p>
            <a:r>
              <a:rPr lang="ru-RU" dirty="0"/>
              <a:t>    актуальность проекта</a:t>
            </a:r>
            <a:endParaRPr dirty="0"/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136F96B0-8620-D741-9844-89491D2BB7F8}"/>
              </a:ext>
            </a:extLst>
          </p:cNvPr>
          <p:cNvSpPr txBox="1">
            <a:spLocks/>
          </p:cNvSpPr>
          <p:nvPr/>
        </p:nvSpPr>
        <p:spPr>
          <a:xfrm>
            <a:off x="609194" y="2122627"/>
            <a:ext cx="9021694" cy="41925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 lnSpcReduction="10000"/>
          </a:bodyPr>
          <a:lstStyle>
            <a:lvl1pPr marL="199505" marR="0" indent="-199505" algn="l" defTabSz="914400" rtl="0" latinLnBrk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▪"/>
              <a:tabLst/>
              <a:defRPr sz="24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48055" marR="0" indent="-219455" algn="l" defTabSz="914400" rtl="0" latinLnBrk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▪"/>
              <a:tabLst/>
              <a:defRPr sz="24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701040" marR="0" indent="-243840" algn="l" defTabSz="914400" rtl="0" latinLnBrk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▪"/>
              <a:tabLst/>
              <a:defRPr sz="24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960120" marR="0" indent="-274320" algn="l" defTabSz="914400" rtl="0" latinLnBrk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▪"/>
              <a:tabLst/>
              <a:defRPr sz="24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188720" marR="0" indent="-274320" algn="l" defTabSz="914400" rtl="0" latinLnBrk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▪"/>
              <a:tabLst/>
              <a:defRPr sz="24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1398899" marR="0" indent="-342900" algn="l" defTabSz="914400" rtl="0" latinLnBrk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▪"/>
              <a:tabLst/>
              <a:defRPr sz="24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1586099" marR="0" indent="-342900" algn="l" defTabSz="914400" rtl="0" latinLnBrk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▪"/>
              <a:tabLst/>
              <a:defRPr sz="24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743299" marR="0" indent="-342900" algn="l" defTabSz="914400" rtl="0" latinLnBrk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▪"/>
              <a:tabLst/>
              <a:defRPr sz="24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920500" marR="0" indent="-342900" algn="l" defTabSz="914400" rtl="0" latinLnBrk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▪"/>
              <a:tabLst/>
              <a:defRPr sz="24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indent="0" hangingPunct="1">
              <a:buClrTx/>
              <a:buSzTx/>
              <a:buFontTx/>
              <a:buNone/>
              <a:defRPr sz="3200">
                <a:latin typeface="+mj-lt"/>
                <a:ea typeface="+mj-ea"/>
                <a:cs typeface="+mj-cs"/>
                <a:sym typeface="Corbel"/>
              </a:defRPr>
            </a:pPr>
            <a:r>
              <a:rPr lang="ru-RU" sz="3200" dirty="0">
                <a:latin typeface="+mj-lt"/>
                <a:ea typeface="+mj-ea"/>
                <a:cs typeface="+mj-cs"/>
                <a:sym typeface="Corbel"/>
              </a:rPr>
              <a:t>А что конкуренты?</a:t>
            </a:r>
          </a:p>
          <a:p>
            <a:pPr marL="0" indent="0" hangingPunct="1">
              <a:buClrTx/>
              <a:buSzTx/>
              <a:buFontTx/>
              <a:buNone/>
              <a:defRPr sz="3200">
                <a:latin typeface="+mj-lt"/>
                <a:ea typeface="+mj-ea"/>
                <a:cs typeface="+mj-cs"/>
                <a:sym typeface="Corbel"/>
              </a:defRPr>
            </a:pPr>
            <a:endParaRPr lang="ru-RU" sz="3200" dirty="0">
              <a:latin typeface="+mj-lt"/>
              <a:ea typeface="+mj-ea"/>
              <a:cs typeface="+mj-cs"/>
              <a:sym typeface="Corbel"/>
            </a:endParaRPr>
          </a:p>
          <a:p>
            <a:pPr marL="320842" indent="-320842" hangingPunct="1">
              <a:buClrTx/>
              <a:buFontTx/>
              <a:buChar char="•"/>
              <a:defRPr sz="3200">
                <a:latin typeface="+mj-lt"/>
                <a:ea typeface="+mj-ea"/>
                <a:cs typeface="+mj-cs"/>
                <a:sym typeface="Corbel"/>
              </a:defRPr>
            </a:pPr>
            <a:r>
              <a:rPr lang="en-US" sz="3200" dirty="0">
                <a:latin typeface="+mj-lt"/>
                <a:ea typeface="+mj-ea"/>
                <a:cs typeface="+mj-cs"/>
                <a:sym typeface="Corbel"/>
              </a:rPr>
              <a:t>Partminer — </a:t>
            </a:r>
            <a:r>
              <a:rPr lang="ru-RU" sz="3200" dirty="0">
                <a:latin typeface="+mj-lt"/>
                <a:ea typeface="+mj-ea"/>
                <a:cs typeface="+mj-cs"/>
                <a:sym typeface="Corbel"/>
              </a:rPr>
              <a:t>очень дорого</a:t>
            </a:r>
          </a:p>
          <a:p>
            <a:pPr marL="320842" indent="-320842" hangingPunct="1">
              <a:buClrTx/>
              <a:buFontTx/>
              <a:buChar char="•"/>
              <a:defRPr sz="3200">
                <a:latin typeface="+mj-lt"/>
                <a:ea typeface="+mj-ea"/>
                <a:cs typeface="+mj-cs"/>
                <a:sym typeface="Corbel"/>
              </a:defRPr>
            </a:pPr>
            <a:r>
              <a:rPr lang="ru-RU" sz="3200" dirty="0">
                <a:sym typeface="Corbel"/>
              </a:rPr>
              <a:t>ЦИКЛОН-ТЕСТ — очень неудобно</a:t>
            </a:r>
          </a:p>
          <a:p>
            <a:pPr marL="320842" indent="-320842" hangingPunct="1">
              <a:buClrTx/>
              <a:buFontTx/>
              <a:buChar char="•"/>
              <a:defRPr sz="3200">
                <a:latin typeface="+mj-lt"/>
                <a:ea typeface="+mj-ea"/>
                <a:cs typeface="+mj-cs"/>
                <a:sym typeface="Corbel"/>
              </a:defRPr>
            </a:pPr>
            <a:r>
              <a:rPr lang="ru-RU" sz="3200" dirty="0">
                <a:sym typeface="Corbel"/>
              </a:rPr>
              <a:t>ЭЛЕКТРОНСТАНДАРТ — неудобно и недостаточно</a:t>
            </a:r>
            <a:endParaRPr lang="ru-RU" sz="3200" dirty="0">
              <a:latin typeface="+mj-lt"/>
              <a:ea typeface="+mj-ea"/>
              <a:cs typeface="+mj-cs"/>
              <a:sym typeface="Corbel"/>
            </a:endParaRPr>
          </a:p>
          <a:p>
            <a:pPr marL="320842" indent="-320842" hangingPunct="1">
              <a:buClrTx/>
              <a:buFontTx/>
              <a:buChar char="•"/>
              <a:defRPr sz="3200">
                <a:latin typeface="+mj-lt"/>
                <a:ea typeface="+mj-ea"/>
                <a:cs typeface="+mj-cs"/>
                <a:sym typeface="Corbel"/>
              </a:defRPr>
            </a:pPr>
            <a:r>
              <a:rPr lang="en-US" sz="3200" dirty="0">
                <a:latin typeface="+mj-lt"/>
                <a:ea typeface="+mj-ea"/>
                <a:cs typeface="+mj-cs"/>
                <a:sym typeface="Corbel"/>
              </a:rPr>
              <a:t>Seman­tic MDM — </a:t>
            </a:r>
            <a:r>
              <a:rPr lang="ru-RU" sz="3200" dirty="0">
                <a:latin typeface="+mj-lt"/>
                <a:ea typeface="+mj-ea"/>
                <a:cs typeface="+mj-cs"/>
                <a:sym typeface="Corbel"/>
              </a:rPr>
              <a:t>недостаточно</a:t>
            </a:r>
          </a:p>
          <a:p>
            <a:pPr marL="320842" indent="-320842" hangingPunct="1">
              <a:buClrTx/>
              <a:buFontTx/>
              <a:buChar char="•"/>
              <a:defRPr sz="3200">
                <a:latin typeface="+mj-lt"/>
                <a:ea typeface="+mj-ea"/>
                <a:cs typeface="+mj-cs"/>
                <a:sym typeface="Corbel"/>
              </a:defRPr>
            </a:pPr>
            <a:r>
              <a:rPr lang="ru-RU" sz="3200" dirty="0">
                <a:latin typeface="+mj-lt"/>
                <a:ea typeface="+mj-ea"/>
                <a:cs typeface="+mj-cs"/>
                <a:sym typeface="Corbel"/>
              </a:rPr>
              <a:t>МНИИРИП — </a:t>
            </a:r>
            <a:r>
              <a:rPr lang="ru-RU" sz="3200" dirty="0">
                <a:sym typeface="Corbel"/>
              </a:rPr>
              <a:t>недостаточно</a:t>
            </a:r>
            <a:endParaRPr lang="ru-RU" sz="3200" dirty="0">
              <a:latin typeface="+mj-lt"/>
              <a:ea typeface="+mj-ea"/>
              <a:cs typeface="+mj-cs"/>
              <a:sym typeface="Corbel"/>
            </a:endParaRPr>
          </a:p>
          <a:p>
            <a:pPr marL="320842" indent="-320842" hangingPunct="1">
              <a:buClrTx/>
              <a:buFontTx/>
              <a:buChar char="•"/>
              <a:defRPr sz="3200">
                <a:latin typeface="+mj-lt"/>
                <a:ea typeface="+mj-ea"/>
                <a:cs typeface="+mj-cs"/>
                <a:sym typeface="Corbel"/>
              </a:defRPr>
            </a:pPr>
            <a:endParaRPr lang="ru-RU" sz="3200" dirty="0">
              <a:latin typeface="+mj-lt"/>
              <a:ea typeface="+mj-ea"/>
              <a:cs typeface="+mj-cs"/>
              <a:sym typeface="Corbel"/>
            </a:endParaRPr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2B9876C1-7213-2941-B5D4-FE032D23AC77}"/>
              </a:ext>
            </a:extLst>
          </p:cNvPr>
          <p:cNvSpPr txBox="1">
            <a:spLocks/>
          </p:cNvSpPr>
          <p:nvPr/>
        </p:nvSpPr>
        <p:spPr>
          <a:xfrm>
            <a:off x="9810017" y="3404336"/>
            <a:ext cx="1394011" cy="32945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marL="199505" marR="0" indent="-199505" algn="l" defTabSz="914400" rtl="0" latinLnBrk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▪"/>
              <a:tabLst/>
              <a:defRPr sz="24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48055" marR="0" indent="-219455" algn="l" defTabSz="914400" rtl="0" latinLnBrk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▪"/>
              <a:tabLst/>
              <a:defRPr sz="24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701040" marR="0" indent="-243840" algn="l" defTabSz="914400" rtl="0" latinLnBrk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▪"/>
              <a:tabLst/>
              <a:defRPr sz="24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960120" marR="0" indent="-274320" algn="l" defTabSz="914400" rtl="0" latinLnBrk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▪"/>
              <a:tabLst/>
              <a:defRPr sz="24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188720" marR="0" indent="-274320" algn="l" defTabSz="914400" rtl="0" latinLnBrk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▪"/>
              <a:tabLst/>
              <a:defRPr sz="24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1398899" marR="0" indent="-342900" algn="l" defTabSz="914400" rtl="0" latinLnBrk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▪"/>
              <a:tabLst/>
              <a:defRPr sz="24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1586099" marR="0" indent="-342900" algn="l" defTabSz="914400" rtl="0" latinLnBrk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▪"/>
              <a:tabLst/>
              <a:defRPr sz="24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743299" marR="0" indent="-342900" algn="l" defTabSz="914400" rtl="0" latinLnBrk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▪"/>
              <a:tabLst/>
              <a:defRPr sz="24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920500" marR="0" indent="-342900" algn="l" defTabSz="914400" rtl="0" latinLnBrk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▪"/>
              <a:tabLst/>
              <a:defRPr sz="24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indent="0" hangingPunct="1">
              <a:buClrTx/>
              <a:buSzTx/>
              <a:buFontTx/>
              <a:buNone/>
              <a:defRPr sz="3200">
                <a:latin typeface="+mj-lt"/>
                <a:ea typeface="+mj-ea"/>
                <a:cs typeface="+mj-cs"/>
                <a:sym typeface="Corbel"/>
              </a:defRPr>
            </a:pPr>
            <a:r>
              <a:rPr lang="ru-RU" sz="22000" dirty="0">
                <a:latin typeface="+mj-lt"/>
                <a:ea typeface="+mj-ea"/>
                <a:cs typeface="+mj-cs"/>
                <a:sym typeface="Corbel"/>
              </a:rPr>
              <a:t>!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53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Заголовок 1"/>
          <p:cNvSpPr txBox="1">
            <a:spLocks noGrp="1"/>
          </p:cNvSpPr>
          <p:nvPr>
            <p:ph type="title"/>
          </p:nvPr>
        </p:nvSpPr>
        <p:spPr>
          <a:xfrm>
            <a:off x="-23741" y="147018"/>
            <a:ext cx="12239482" cy="1704100"/>
          </a:xfrm>
          <a:prstGeom prst="rect">
            <a:avLst/>
          </a:prstGeom>
          <a:solidFill>
            <a:schemeClr val="accent6"/>
          </a:solidFill>
        </p:spPr>
        <p:txBody>
          <a:bodyPr/>
          <a:lstStyle>
            <a:lvl1pPr>
              <a:defRPr>
                <a:solidFill>
                  <a:srgbClr val="535353"/>
                </a:solidFill>
              </a:defRPr>
            </a:lvl1pPr>
          </a:lstStyle>
          <a:p>
            <a:r>
              <a:rPr lang="ru-RU" dirty="0"/>
              <a:t>    Результат выполнения проекта</a:t>
            </a:r>
            <a:endParaRPr dirty="0"/>
          </a:p>
        </p:txBody>
      </p:sp>
      <p:sp>
        <p:nvSpPr>
          <p:cNvPr id="131" name="Декоративная галочка"/>
          <p:cNvSpPr/>
          <p:nvPr/>
        </p:nvSpPr>
        <p:spPr>
          <a:xfrm>
            <a:off x="9035095" y="4316284"/>
            <a:ext cx="1817805" cy="17273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C6CDD92C-3451-D147-BCC6-0568DCEA5DD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68741" y="2108935"/>
            <a:ext cx="8189473" cy="4206241"/>
          </a:xfrm>
          <a:prstGeom prst="rect">
            <a:avLst/>
          </a:prstGeom>
        </p:spPr>
        <p:txBody>
          <a:bodyPr/>
          <a:lstStyle/>
          <a:p>
            <a:pPr marL="0" indent="0">
              <a:buClrTx/>
              <a:buSzTx/>
              <a:buNone/>
              <a:defRPr sz="3200">
                <a:latin typeface="+mj-lt"/>
                <a:ea typeface="+mj-ea"/>
                <a:cs typeface="+mj-cs"/>
                <a:sym typeface="Corbel"/>
              </a:defRPr>
            </a:pPr>
            <a:r>
              <a:rPr lang="ru-RU" dirty="0"/>
              <a:t>Что</a:t>
            </a:r>
            <a:r>
              <a:rPr dirty="0"/>
              <a:t> </a:t>
            </a:r>
            <a:r>
              <a:rPr lang="ru-RU" dirty="0"/>
              <a:t>получим</a:t>
            </a:r>
            <a:r>
              <a:rPr dirty="0"/>
              <a:t> </a:t>
            </a:r>
            <a:r>
              <a:rPr lang="ru-RU" dirty="0"/>
              <a:t>в итоге</a:t>
            </a:r>
            <a:r>
              <a:rPr dirty="0"/>
              <a:t>?</a:t>
            </a:r>
          </a:p>
          <a:p>
            <a:pPr marL="0" indent="0">
              <a:buClrTx/>
              <a:buSzTx/>
              <a:buNone/>
              <a:defRPr sz="3200">
                <a:latin typeface="+mj-lt"/>
                <a:ea typeface="+mj-ea"/>
                <a:cs typeface="+mj-cs"/>
                <a:sym typeface="Corbel"/>
              </a:defRPr>
            </a:pPr>
            <a:endParaRPr dirty="0"/>
          </a:p>
          <a:p>
            <a:pPr marL="0" indent="0">
              <a:buClrTx/>
              <a:buSzTx/>
              <a:buNone/>
              <a:defRPr sz="3200">
                <a:latin typeface="+mj-lt"/>
                <a:ea typeface="+mj-ea"/>
                <a:cs typeface="+mj-cs"/>
                <a:sym typeface="Corbel"/>
              </a:defRPr>
            </a:pPr>
            <a:r>
              <a:rPr lang="ru-RU" dirty="0"/>
              <a:t>Готовая к использования</a:t>
            </a:r>
            <a:r>
              <a:rPr lang="en-US" dirty="0"/>
              <a:t> </a:t>
            </a:r>
            <a:r>
              <a:rPr lang="ru-RU" dirty="0"/>
              <a:t>информационно-справочная система  </a:t>
            </a:r>
            <a:endParaRPr dirty="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53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Заголовок 1"/>
          <p:cNvSpPr txBox="1">
            <a:spLocks noGrp="1"/>
          </p:cNvSpPr>
          <p:nvPr>
            <p:ph type="title"/>
          </p:nvPr>
        </p:nvSpPr>
        <p:spPr>
          <a:xfrm>
            <a:off x="-29446" y="147018"/>
            <a:ext cx="12250892" cy="1704100"/>
          </a:xfrm>
          <a:prstGeom prst="rect">
            <a:avLst/>
          </a:prstGeom>
          <a:solidFill>
            <a:schemeClr val="accent6"/>
          </a:solidFill>
        </p:spPr>
        <p:txBody>
          <a:bodyPr/>
          <a:lstStyle>
            <a:lvl1pPr>
              <a:defRPr>
                <a:solidFill>
                  <a:srgbClr val="535353"/>
                </a:solidFill>
              </a:defRPr>
            </a:lvl1pPr>
          </a:lstStyle>
          <a:p>
            <a:r>
              <a:rPr lang="ru-RU" dirty="0"/>
              <a:t>    План работ</a:t>
            </a:r>
            <a:endParaRPr dirty="0"/>
          </a:p>
        </p:txBody>
      </p:sp>
      <p:sp>
        <p:nvSpPr>
          <p:cNvPr id="134" name="Проанализировать исходные материалы…"/>
          <p:cNvSpPr txBox="1">
            <a:spLocks noGrp="1"/>
          </p:cNvSpPr>
          <p:nvPr>
            <p:ph type="body" sz="quarter" idx="1"/>
          </p:nvPr>
        </p:nvSpPr>
        <p:spPr>
          <a:xfrm>
            <a:off x="339967" y="1859448"/>
            <a:ext cx="9298707" cy="2804564"/>
          </a:xfrm>
          <a:prstGeom prst="rect">
            <a:avLst/>
          </a:prstGeom>
        </p:spPr>
        <p:txBody>
          <a:bodyPr>
            <a:noAutofit/>
          </a:bodyPr>
          <a:lstStyle/>
          <a:p>
            <a:pPr marL="288757" indent="-288757" defTabSz="822959">
              <a:spcBef>
                <a:spcPts val="1000"/>
              </a:spcBef>
              <a:buClrTx/>
              <a:buChar char="•"/>
              <a:defRPr sz="2880">
                <a:latin typeface="+mj-lt"/>
                <a:ea typeface="+mj-ea"/>
                <a:cs typeface="+mj-cs"/>
                <a:sym typeface="Corbel"/>
              </a:defRPr>
            </a:pPr>
            <a:r>
              <a:rPr lang="ru-RU" sz="2700" dirty="0"/>
              <a:t>Проанализировать</a:t>
            </a:r>
            <a:r>
              <a:rPr sz="2700" dirty="0"/>
              <a:t> </a:t>
            </a:r>
            <a:r>
              <a:rPr lang="ru-RU" sz="2700" dirty="0"/>
              <a:t>исходные</a:t>
            </a:r>
            <a:r>
              <a:rPr sz="2700" dirty="0"/>
              <a:t> </a:t>
            </a:r>
            <a:r>
              <a:rPr lang="ru-RU" sz="2700" dirty="0"/>
              <a:t>материалы</a:t>
            </a:r>
            <a:endParaRPr sz="2700" dirty="0"/>
          </a:p>
          <a:p>
            <a:pPr marL="288757" indent="-288757" defTabSz="822959">
              <a:spcBef>
                <a:spcPts val="1000"/>
              </a:spcBef>
              <a:buClrTx/>
              <a:buChar char="•"/>
              <a:defRPr sz="2880">
                <a:latin typeface="+mj-lt"/>
                <a:ea typeface="+mj-ea"/>
                <a:cs typeface="+mj-cs"/>
                <a:sym typeface="Corbel"/>
              </a:defRPr>
            </a:pPr>
            <a:r>
              <a:rPr lang="ru-RU" sz="2700" dirty="0"/>
              <a:t>Спроектировать</a:t>
            </a:r>
            <a:r>
              <a:rPr sz="2700" dirty="0"/>
              <a:t> </a:t>
            </a:r>
            <a:r>
              <a:rPr lang="ru-RU" sz="2700" dirty="0"/>
              <a:t>базу</a:t>
            </a:r>
            <a:r>
              <a:rPr sz="2700" dirty="0"/>
              <a:t> </a:t>
            </a:r>
            <a:r>
              <a:rPr lang="ru-RU" sz="2700" dirty="0"/>
              <a:t>данных</a:t>
            </a:r>
          </a:p>
          <a:p>
            <a:pPr marL="288757" indent="-288757" defTabSz="822959">
              <a:spcBef>
                <a:spcPts val="1000"/>
              </a:spcBef>
              <a:buClrTx/>
              <a:buFontTx/>
              <a:buChar char="•"/>
              <a:defRPr sz="2880">
                <a:latin typeface="+mj-lt"/>
                <a:ea typeface="+mj-ea"/>
                <a:cs typeface="+mj-cs"/>
                <a:sym typeface="Corbel"/>
              </a:defRPr>
            </a:pPr>
            <a:r>
              <a:rPr lang="ru-RU" sz="2700" dirty="0">
                <a:sym typeface="Corbel"/>
              </a:rPr>
              <a:t>Идентифицировать параметры надежности по классам изделий</a:t>
            </a:r>
            <a:endParaRPr sz="2700" dirty="0"/>
          </a:p>
          <a:p>
            <a:pPr marL="288757" indent="-288757" defTabSz="822959">
              <a:spcBef>
                <a:spcPts val="1000"/>
              </a:spcBef>
              <a:buClrTx/>
              <a:buChar char="•"/>
              <a:defRPr sz="2880">
                <a:latin typeface="+mj-lt"/>
                <a:ea typeface="+mj-ea"/>
                <a:cs typeface="+mj-cs"/>
                <a:sym typeface="Corbel"/>
              </a:defRPr>
            </a:pPr>
            <a:r>
              <a:rPr lang="ru-RU" sz="2700" dirty="0"/>
              <a:t>Частично</a:t>
            </a:r>
            <a:r>
              <a:rPr sz="2700" dirty="0"/>
              <a:t> </a:t>
            </a:r>
            <a:r>
              <a:rPr lang="ru-RU" sz="2700" dirty="0"/>
              <a:t>заполнить</a:t>
            </a:r>
            <a:r>
              <a:rPr sz="2700" dirty="0"/>
              <a:t> </a:t>
            </a:r>
            <a:r>
              <a:rPr lang="ru-RU" sz="2700" dirty="0"/>
              <a:t>базу</a:t>
            </a:r>
            <a:r>
              <a:rPr sz="2700" dirty="0"/>
              <a:t> </a:t>
            </a:r>
            <a:r>
              <a:rPr lang="ru-RU" sz="2700" dirty="0"/>
              <a:t>данных</a:t>
            </a:r>
            <a:endParaRPr sz="2700" dirty="0"/>
          </a:p>
          <a:p>
            <a:pPr marL="288757" indent="-288757" defTabSz="822959">
              <a:spcBef>
                <a:spcPts val="1000"/>
              </a:spcBef>
              <a:buClrTx/>
              <a:buChar char="•"/>
              <a:defRPr sz="2880">
                <a:latin typeface="+mj-lt"/>
                <a:ea typeface="+mj-ea"/>
                <a:cs typeface="+mj-cs"/>
                <a:sym typeface="Corbel"/>
              </a:defRPr>
            </a:pPr>
            <a:r>
              <a:rPr lang="ru-RU" sz="2700" dirty="0"/>
              <a:t>Разработать</a:t>
            </a:r>
            <a:r>
              <a:rPr sz="2700" dirty="0"/>
              <a:t> </a:t>
            </a:r>
            <a:r>
              <a:rPr lang="ru-RU" sz="2700" dirty="0"/>
              <a:t>веб-интерфейс</a:t>
            </a:r>
            <a:endParaRPr sz="2700" dirty="0"/>
          </a:p>
        </p:txBody>
      </p:sp>
      <p:sp>
        <p:nvSpPr>
          <p:cNvPr id="135" name="Идентифицировать параметры надежности по классам изделий…"/>
          <p:cNvSpPr txBox="1"/>
          <p:nvPr/>
        </p:nvSpPr>
        <p:spPr>
          <a:xfrm>
            <a:off x="339967" y="4780283"/>
            <a:ext cx="8107337" cy="1612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 marL="275924" indent="-275924" defTabSz="786384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2752">
                <a:solidFill>
                  <a:srgbClr val="FFFFFF"/>
                </a:solidFill>
              </a:defRPr>
            </a:pPr>
            <a:r>
              <a:rPr lang="ru-RU" dirty="0"/>
              <a:t>Написать</a:t>
            </a:r>
            <a:r>
              <a:rPr dirty="0"/>
              <a:t> </a:t>
            </a:r>
            <a:r>
              <a:rPr lang="ru-RU" dirty="0"/>
              <a:t>скрипт</a:t>
            </a:r>
            <a:r>
              <a:rPr dirty="0"/>
              <a:t> </a:t>
            </a:r>
            <a:r>
              <a:rPr lang="ru-RU" dirty="0"/>
              <a:t>и заполнить базу данных</a:t>
            </a:r>
            <a:endParaRPr dirty="0"/>
          </a:p>
          <a:p>
            <a:pPr marL="275924" indent="-275924" defTabSz="786384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2752">
                <a:solidFill>
                  <a:srgbClr val="FFFFFF"/>
                </a:solidFill>
              </a:defRPr>
            </a:pPr>
            <a:r>
              <a:rPr lang="ru-RU" dirty="0"/>
              <a:t>Доработать веб-интерфейс</a:t>
            </a:r>
            <a:endParaRPr dirty="0"/>
          </a:p>
          <a:p>
            <a:pPr marL="275924" indent="-275924" defTabSz="786384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2752">
                <a:solidFill>
                  <a:srgbClr val="FFFFFF"/>
                </a:solidFill>
              </a:defRPr>
            </a:pPr>
            <a:r>
              <a:rPr lang="ru-RU" dirty="0"/>
              <a:t>Составить документацию</a:t>
            </a:r>
            <a:endParaRPr dirty="0"/>
          </a:p>
        </p:txBody>
      </p:sp>
      <p:sp>
        <p:nvSpPr>
          <p:cNvPr id="136" name="Линия"/>
          <p:cNvSpPr/>
          <p:nvPr/>
        </p:nvSpPr>
        <p:spPr>
          <a:xfrm>
            <a:off x="279399" y="4722147"/>
            <a:ext cx="7642877" cy="1"/>
          </a:xfrm>
          <a:prstGeom prst="line">
            <a:avLst/>
          </a:prstGeom>
          <a:ln w="38100">
            <a:solidFill>
              <a:schemeClr val="accent6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7" name="Промежуточный…"/>
          <p:cNvSpPr txBox="1"/>
          <p:nvPr/>
        </p:nvSpPr>
        <p:spPr>
          <a:xfrm>
            <a:off x="8004550" y="4425302"/>
            <a:ext cx="3857204" cy="7519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 defTabSz="914400">
              <a:lnSpc>
                <a:spcPct val="90000"/>
              </a:lnSpc>
              <a:spcBef>
                <a:spcPts val="1200"/>
              </a:spcBef>
              <a:defRPr sz="3200">
                <a:solidFill>
                  <a:srgbClr val="FFFFFF"/>
                </a:solidFill>
              </a:defRPr>
            </a:pPr>
            <a:r>
              <a:rPr lang="ru-RU" dirty="0"/>
              <a:t>31.01.19 — Прототип</a:t>
            </a:r>
            <a:endParaRPr dirty="0"/>
          </a:p>
        </p:txBody>
      </p:sp>
      <p:sp>
        <p:nvSpPr>
          <p:cNvPr id="138" name="Линия"/>
          <p:cNvSpPr/>
          <p:nvPr/>
        </p:nvSpPr>
        <p:spPr>
          <a:xfrm>
            <a:off x="279400" y="6392333"/>
            <a:ext cx="7642877" cy="1"/>
          </a:xfrm>
          <a:prstGeom prst="line">
            <a:avLst/>
          </a:prstGeom>
          <a:ln w="38100">
            <a:solidFill>
              <a:schemeClr val="accent6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9" name="Готовый продукт"/>
          <p:cNvSpPr txBox="1"/>
          <p:nvPr/>
        </p:nvSpPr>
        <p:spPr>
          <a:xfrm>
            <a:off x="8004550" y="6117790"/>
            <a:ext cx="3857204" cy="5490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defTabSz="914400">
              <a:lnSpc>
                <a:spcPct val="90000"/>
              </a:lnSpc>
              <a:spcBef>
                <a:spcPts val="1200"/>
              </a:spcBef>
              <a:defRPr sz="3200" b="1">
                <a:solidFill>
                  <a:srgbClr val="FFFFFF"/>
                </a:solidFill>
              </a:defRPr>
            </a:lvl1pPr>
          </a:lstStyle>
          <a:p>
            <a:r>
              <a:rPr lang="ru-RU" dirty="0"/>
              <a:t>13.05.19 — Релиз</a:t>
            </a:r>
            <a:endParaRPr dirty="0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53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Заголовок 1"/>
          <p:cNvSpPr txBox="1">
            <a:spLocks noGrp="1"/>
          </p:cNvSpPr>
          <p:nvPr>
            <p:ph type="title"/>
          </p:nvPr>
        </p:nvSpPr>
        <p:spPr>
          <a:xfrm>
            <a:off x="0" y="147018"/>
            <a:ext cx="12192000" cy="1704100"/>
          </a:xfrm>
          <a:prstGeom prst="rect">
            <a:avLst/>
          </a:prstGeom>
          <a:solidFill>
            <a:schemeClr val="accent6"/>
          </a:solidFill>
        </p:spPr>
        <p:txBody>
          <a:bodyPr/>
          <a:lstStyle/>
          <a:p>
            <a:pPr lvl="7">
              <a:defRPr>
                <a:solidFill>
                  <a:srgbClr val="535353"/>
                </a:solidFill>
              </a:defRPr>
            </a:pPr>
            <a:r>
              <a:rPr dirty="0"/>
              <a:t>    </a:t>
            </a:r>
            <a:r>
              <a:rPr lang="ru-RU" dirty="0"/>
              <a:t>команда и распределение ролей</a:t>
            </a:r>
            <a:endParaRPr dirty="0"/>
          </a:p>
        </p:txBody>
      </p:sp>
      <p:sp>
        <p:nvSpPr>
          <p:cNvPr id="142" name="Объект 2"/>
          <p:cNvSpPr txBox="1">
            <a:spLocks noGrp="1"/>
          </p:cNvSpPr>
          <p:nvPr>
            <p:ph type="body" idx="1"/>
          </p:nvPr>
        </p:nvSpPr>
        <p:spPr>
          <a:xfrm>
            <a:off x="452437" y="1742253"/>
            <a:ext cx="11287126" cy="483760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182879" indent="-182879">
              <a:defRPr sz="2000"/>
            </a:pPr>
            <a:endParaRPr dirty="0"/>
          </a:p>
          <a:p>
            <a:pPr marL="320842" indent="-320842">
              <a:lnSpc>
                <a:spcPct val="110000"/>
              </a:lnSpc>
              <a:buClrTx/>
              <a:buChar char="•"/>
              <a:defRPr sz="3200">
                <a:latin typeface="+mj-lt"/>
                <a:ea typeface="+mj-ea"/>
                <a:cs typeface="+mj-cs"/>
                <a:sym typeface="Corbel"/>
              </a:defRPr>
            </a:pPr>
            <a:r>
              <a:rPr lang="ru-RU" sz="3200" dirty="0">
                <a:sym typeface="Corbel"/>
              </a:rPr>
              <a:t>Ефимова Анна – менеджер проекта и разработчик</a:t>
            </a:r>
          </a:p>
          <a:p>
            <a:pPr marL="320842" indent="-320842">
              <a:lnSpc>
                <a:spcPct val="110000"/>
              </a:lnSpc>
              <a:buClrTx/>
              <a:buChar char="•"/>
              <a:defRPr sz="3200">
                <a:latin typeface="+mj-lt"/>
                <a:ea typeface="+mj-ea"/>
                <a:cs typeface="+mj-cs"/>
                <a:sym typeface="Corbel"/>
              </a:defRPr>
            </a:pPr>
            <a:r>
              <a:rPr lang="ru-RU" sz="3200" dirty="0">
                <a:sym typeface="Corbel"/>
              </a:rPr>
              <a:t>Лаптева Наталья – разработчик</a:t>
            </a:r>
          </a:p>
          <a:p>
            <a:pPr marL="320842" indent="-320842">
              <a:lnSpc>
                <a:spcPct val="110000"/>
              </a:lnSpc>
              <a:buClrTx/>
              <a:buChar char="•"/>
              <a:defRPr sz="3200">
                <a:latin typeface="+mj-lt"/>
                <a:ea typeface="+mj-ea"/>
                <a:cs typeface="+mj-cs"/>
                <a:sym typeface="Corbel"/>
              </a:defRPr>
            </a:pPr>
            <a:r>
              <a:rPr lang="ru-RU" sz="3200" dirty="0">
                <a:sym typeface="Corbel"/>
              </a:rPr>
              <a:t>Рыбин Николай – разработчик-программист</a:t>
            </a:r>
          </a:p>
          <a:p>
            <a:pPr marL="320842" indent="-320842">
              <a:lnSpc>
                <a:spcPct val="110000"/>
              </a:lnSpc>
              <a:buClrTx/>
              <a:buChar char="•"/>
              <a:defRPr sz="3200">
                <a:latin typeface="+mj-lt"/>
                <a:ea typeface="+mj-ea"/>
                <a:cs typeface="+mj-cs"/>
                <a:sym typeface="Corbel"/>
              </a:defRPr>
            </a:pPr>
            <a:r>
              <a:rPr lang="ru-RU" sz="3200" dirty="0">
                <a:sym typeface="Corbel"/>
              </a:rPr>
              <a:t>Сытько Полина – специалист по идентификации данных, тестировщик</a:t>
            </a:r>
          </a:p>
          <a:p>
            <a:pPr marL="320842" indent="-320842">
              <a:lnSpc>
                <a:spcPct val="110000"/>
              </a:lnSpc>
              <a:buClrTx/>
              <a:buFontTx/>
              <a:buChar char="•"/>
              <a:defRPr sz="3200">
                <a:latin typeface="+mj-lt"/>
                <a:ea typeface="+mj-ea"/>
                <a:cs typeface="+mj-cs"/>
                <a:sym typeface="Corbel"/>
              </a:defRPr>
            </a:pPr>
            <a:r>
              <a:rPr lang="ru-RU" sz="3200" dirty="0">
                <a:sym typeface="Corbel"/>
              </a:rPr>
              <a:t>Якумас Александр – специалист по идентификации данных, тестировщик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53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Заголовок 1"/>
          <p:cNvSpPr txBox="1">
            <a:spLocks noGrp="1"/>
          </p:cNvSpPr>
          <p:nvPr>
            <p:ph type="ctrTitle"/>
          </p:nvPr>
        </p:nvSpPr>
        <p:spPr>
          <a:xfrm>
            <a:off x="-17979" y="2041113"/>
            <a:ext cx="12227958" cy="1864598"/>
          </a:xfrm>
          <a:prstGeom prst="rect">
            <a:avLst/>
          </a:prstGeom>
          <a:solidFill>
            <a:schemeClr val="accent6"/>
          </a:solidFill>
        </p:spPr>
        <p:txBody>
          <a:bodyPr/>
          <a:lstStyle>
            <a:lvl1pPr>
              <a:defRPr sz="6600" spc="100">
                <a:solidFill>
                  <a:srgbClr val="53535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lang="ru-RU" dirty="0"/>
              <a:t>СПАСИБО ЗА ВНИМАНИЕ</a:t>
            </a:r>
            <a:endParaRPr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Окаймление">
  <a:themeElements>
    <a:clrScheme name="Окаймление">
      <a:dk1>
        <a:srgbClr val="000000"/>
      </a:dk1>
      <a:lt1>
        <a:srgbClr val="0070C0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Окаймление">
      <a:majorFont>
        <a:latin typeface="Corbel"/>
        <a:ea typeface="Corbel"/>
        <a:cs typeface="Corbel"/>
      </a:majorFont>
      <a:minorFont>
        <a:latin typeface="Helvetica"/>
        <a:ea typeface="Helvetica"/>
        <a:cs typeface="Helvetica"/>
      </a:minorFont>
    </a:fontScheme>
    <a:fmtScheme name="Окаймление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5875" dir="5400000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50800" dist="15875" dir="5400000" rotWithShape="0">
              <a:srgbClr val="000000">
                <a:alpha val="68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round/>
        </a:ln>
        <a:effectLst>
          <a:outerShdw blurRad="50800" dist="15875" dir="5400000" rotWithShape="0">
            <a:srgbClr val="000000">
              <a:alpha val="68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orbe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orbe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Окаймление">
  <a:themeElements>
    <a:clrScheme name="Окаймление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Окаймление">
      <a:majorFont>
        <a:latin typeface="Corbel"/>
        <a:ea typeface="Corbel"/>
        <a:cs typeface="Corbel"/>
      </a:majorFont>
      <a:minorFont>
        <a:latin typeface="Helvetica"/>
        <a:ea typeface="Helvetica"/>
        <a:cs typeface="Helvetica"/>
      </a:minorFont>
    </a:fontScheme>
    <a:fmtScheme name="Окаймление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5875" dir="5400000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50800" dist="15875" dir="5400000" rotWithShape="0">
              <a:srgbClr val="000000">
                <a:alpha val="68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round/>
        </a:ln>
        <a:effectLst>
          <a:outerShdw blurRad="50800" dist="15875" dir="5400000" rotWithShape="0">
            <a:srgbClr val="000000">
              <a:alpha val="68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orbe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orbe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183</Words>
  <Application>Microsoft Macintosh PowerPoint</Application>
  <PresentationFormat>Широкоэкранный</PresentationFormat>
  <Paragraphs>49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Corbel</vt:lpstr>
      <vt:lpstr>Times New Roman</vt:lpstr>
      <vt:lpstr>Окаймление</vt:lpstr>
      <vt:lpstr>визуальная среда обеспечения надежности электронных средств: разработка базы данных характеристик надежности ЭКБ отечественного производства</vt:lpstr>
      <vt:lpstr>    суть задачи</vt:lpstr>
      <vt:lpstr>    актуальность проекта</vt:lpstr>
      <vt:lpstr>    актуальность проекта</vt:lpstr>
      <vt:lpstr>    Результат выполнения проекта</vt:lpstr>
      <vt:lpstr>    План работ</vt:lpstr>
      <vt:lpstr>    команда и распределение ролей</vt:lpstr>
      <vt:lpstr>СПАСИБО ЗА ВНИМАНИЕ</vt:lpstr>
    </vt:vector>
  </TitlesOfParts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визуальная среда обеспечения надежности электронных средств: разработка базы данных характеристик надежности ЭКБ отечественного производства</dc:title>
  <cp:lastModifiedBy>Пользователь Microsoft Office</cp:lastModifiedBy>
  <cp:revision>6</cp:revision>
  <dcterms:modified xsi:type="dcterms:W3CDTF">2018-11-12T11:50:53Z</dcterms:modified>
</cp:coreProperties>
</file>