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2" r:id="rId2"/>
    <p:sldId id="479" r:id="rId3"/>
    <p:sldId id="483" r:id="rId4"/>
    <p:sldId id="484" r:id="rId5"/>
    <p:sldId id="486" r:id="rId6"/>
    <p:sldId id="485" r:id="rId7"/>
    <p:sldId id="487" r:id="rId8"/>
    <p:sldId id="488" r:id="rId9"/>
    <p:sldId id="489" r:id="rId10"/>
    <p:sldId id="490" r:id="rId11"/>
    <p:sldId id="49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441D1-8772-4561-91D6-B29395450E79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00BB-8D95-461D-AE00-394DF48F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92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275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297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157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893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16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09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280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533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B6CC1-7F7B-478A-A9C2-6D2CEFCF5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075C1E-0481-496A-AE46-570BBA02D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F210B-AE7C-4FF6-AA5B-10D8761B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D43FA-A870-44EE-A6DD-9902F3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28128D-5120-4787-A52D-1B3BECD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7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654F-01B5-4E97-AFFA-E89B9D6B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03A6D7-2775-456B-A817-91FA027E6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3DB81-126B-46A8-AF6E-E2AA882D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C486D-0A15-495E-A95F-4E184E6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FAF0E3-8821-4EA3-8D49-0FB1ED37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8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F44FC7-5DED-43AD-9BBD-6D3E0FBFA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81615-5F82-49A0-991C-9F920F0C1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44F5F-201C-4885-B831-C74480F7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6144B5-C961-4A83-8533-6949846A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4E79BD-21D8-4F5E-8F06-282BC83A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67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39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F42F7-A52C-4B04-9F89-B811810B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B5F0B-00F9-4A74-BF8E-C4FE192BD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D15A86-67E7-4C19-AAA0-C6241A38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9719EE-9CB7-440D-8691-F3EE53FE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9CD250-90CB-426F-805D-AF78E015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0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171B8-AC15-49F7-B4BA-000FAE22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1F26C5-0147-4F71-A35B-52E86BC5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BB317-26D3-4412-852A-3E531EDB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54842-4F61-433F-86EE-1F6544C6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9464D-5335-4749-9D64-204D799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59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4B04-40AC-4A82-9D20-D194180BD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14429B-3B9D-4E65-9531-2F891A4EB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8F3269-3621-4BA8-9977-7D8657736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71066-B49B-4FC1-B253-7E2B50ED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F6D16-7735-4617-B8CF-689B5184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8CB3D-CE3D-4D6A-A4E7-5BD97CC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53C38-FB54-478C-8D2F-41D5C135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76458-3599-4C9A-9B8B-E2B5E54BC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0F153A-BD90-43BE-AC6A-649E29F1B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59AEC2-AAF4-49EB-9BD1-E92743319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5E776-54BE-4875-B343-AC0D59F73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5B92F-7947-470D-8A6C-9CB52BC8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76BD7-ACC2-4168-B70D-0CA6A880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089E4B-3540-45AC-8DCD-FD6C7DBC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9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A4779-52E5-42C3-8B52-0A5703B1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059E0-52E3-4878-90C7-5CCB72490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C79AD0-7E35-4A5F-AFA1-CBE73B3B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1CB7A2-DA21-4E4F-BA8C-40B893D6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3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680D7E-5263-4FB2-865A-508AEE28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36E59D-4022-4345-957D-77D10A0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D88C1F-7D5E-471D-98CB-4DB1925F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77A74-6019-44EB-80E2-69E4E93D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425136-FD22-444B-B3D7-6FF851F2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055566-2C41-4C24-9E99-F142F9ED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3F659-8C9C-4FFF-ABF6-06DC5ED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050DDA-CF90-429C-B7BC-E6D3DDD3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CF6B34-5979-4F44-ACB5-F0C6634D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191D-EEC8-442C-9CFF-A1FAF3BFE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A3E4C7-36DF-46EA-A4A8-3AC6908D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AEC5CD-BF22-4D57-83C5-F6E2A1F36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0BD62-39D7-4452-95F2-DCF79750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FA0C02-A229-480B-90F2-3BC17AF5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F7B7-2EBC-43DF-89F0-ADE6B6BA7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C71B-CD38-42FA-B9FA-7CE2F377C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E0465-824C-4675-AB7A-211EA2AD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A9F50-400F-431E-996C-E781499C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DB3F7-0279-4293-9CA0-85CDDE46ACFF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0D2BB-1BBF-4518-9FED-40C028ECC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32A133-F52C-4B23-B046-E99FCCFB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1E9B6-875F-41F9-9B01-776EE09EB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5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10.02.2025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ФОРМАТ</a:t>
            </a:r>
          </a:p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  <a:endParaRPr lang="en-US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«ИТСС»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255C3-556C-4A71-BB6C-BAD28E93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6" y="3713218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6D59B-699A-477D-BA21-90C87C32F171}"/>
              </a:ext>
            </a:extLst>
          </p:cNvPr>
          <p:cNvSpPr txBox="1"/>
          <p:nvPr/>
        </p:nvSpPr>
        <p:spPr>
          <a:xfrm>
            <a:off x="790377" y="2081559"/>
            <a:ext cx="46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 Интегрировать обратную связь в сервис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A2246-7D98-49AC-9826-2BF8B7E5554F}"/>
              </a:ext>
            </a:extLst>
          </p:cNvPr>
          <p:cNvSpPr txBox="1"/>
          <p:nvPr/>
        </p:nvSpPr>
        <p:spPr>
          <a:xfrm>
            <a:off x="790377" y="3752591"/>
            <a:ext cx="42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Данила Мешочков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BF2F8-4A3B-42D3-86A7-0C77E7FD19B8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20.02</a:t>
            </a:r>
          </a:p>
        </p:txBody>
      </p:sp>
      <p:pic>
        <p:nvPicPr>
          <p:cNvPr id="2050" name="Picture 2" descr="Как работает техподдержка МТС Линк – Блог МТС Линк">
            <a:extLst>
              <a:ext uri="{FF2B5EF4-FFF2-40B4-BE49-F238E27FC236}">
                <a16:creationId xmlns:a16="http://schemas.microsoft.com/office/drawing/2014/main" id="{4CBFD119-60A1-4577-923A-EB4CBBBE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2" y="2509168"/>
            <a:ext cx="4848427" cy="272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77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HSE Sans" panose="02000000000000000000" pitchFamily="50" charset="-52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br>
              <a:rPr lang="ru-RU" sz="2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sz="1400" b="1" dirty="0">
                <a:latin typeface="HSE Sans" panose="02000000000000000000" pitchFamily="50" charset="-52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Департамент </a:t>
            </a:r>
            <a:b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HSE Sans" panose="02000000000000000000" pitchFamily="50" charset="-52"/>
                <a:cs typeface="Arial" panose="020B0604020202020204" pitchFamily="34" charset="0"/>
              </a:rPr>
              <a:t>10.02.2025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9"/>
            <a:ext cx="5347195" cy="29320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7"/>
            <a:ext cx="4541041" cy="29320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ФОРМАТ</a:t>
            </a:r>
          </a:p>
          <a:p>
            <a:pPr algn="ctr"/>
            <a:r>
              <a:rPr lang="ru-RU" sz="2000" b="1" dirty="0"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HSE Sans" panose="02000000000000000000" pitchFamily="50" charset="-52"/>
                <a:cs typeface="Arial" panose="020B0604020202020204" pitchFamily="34" charset="0"/>
              </a:rPr>
            </a:br>
            <a:endParaRPr lang="ru-RU" sz="18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endParaRPr lang="en-US" sz="1400" b="1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Мкртчян Гарик Андраникович</a:t>
            </a:r>
            <a:endParaRPr lang="en-US" sz="1400" dirty="0"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HSE Sans" panose="02000000000000000000" pitchFamily="50" charset="-52"/>
                <a:cs typeface="Arial" panose="020B0604020202020204" pitchFamily="34" charset="0"/>
              </a:rPr>
              <a:t>Студент 4 года обучения - ОП «ИТСС»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93207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ans" panose="02000000000000000000" pitchFamily="50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B255C3-556C-4A71-BB6C-BAD28E93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836" y="3713218"/>
            <a:ext cx="735350" cy="735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902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72DA0E3-40C2-4497-BBD5-10ACEE179B38}"/>
              </a:ext>
            </a:extLst>
          </p:cNvPr>
          <p:cNvGrpSpPr/>
          <p:nvPr/>
        </p:nvGrpSpPr>
        <p:grpSpPr>
          <a:xfrm>
            <a:off x="3010242" y="1702089"/>
            <a:ext cx="6171511" cy="2180030"/>
            <a:chOff x="885286" y="1417260"/>
            <a:chExt cx="5048586" cy="1783367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77F354E-7081-4E2E-AE32-607D264D3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86" y="1417260"/>
              <a:ext cx="4854033" cy="95713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776BFB-568E-483E-B32A-41D4E52C757C}"/>
                </a:ext>
              </a:extLst>
            </p:cNvPr>
            <p:cNvSpPr txBox="1"/>
            <p:nvPr/>
          </p:nvSpPr>
          <p:spPr>
            <a:xfrm>
              <a:off x="885286" y="2578548"/>
              <a:ext cx="5048586" cy="6220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2060"/>
                  </a:solidFill>
                  <a:latin typeface="HSE Sans Black" panose="02000000000000000000" pitchFamily="50" charset="0"/>
                </a:rPr>
                <a:t>Комплексная оценка качества и надёжности на всех этапах производства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C9D8D-75B3-4362-B0DA-A59C6F3A4AD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3943664"/>
            <a:ext cx="2473319" cy="2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51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FE4C2-8174-45B4-B505-76E12F00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221" y="1156447"/>
            <a:ext cx="3682630" cy="5139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Руководство пользователя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B78EF-A1AB-4D34-8966-486E437B7720}"/>
              </a:ext>
            </a:extLst>
          </p:cNvPr>
          <p:cNvSpPr txBox="1"/>
          <p:nvPr/>
        </p:nvSpPr>
        <p:spPr>
          <a:xfrm>
            <a:off x="790377" y="1915421"/>
            <a:ext cx="47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Появилась первая версия руководства пользователя!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A90BCB-8902-4DBA-A1E3-664E544C576C}"/>
              </a:ext>
            </a:extLst>
          </p:cNvPr>
          <p:cNvSpPr txBox="1"/>
          <p:nvPr/>
        </p:nvSpPr>
        <p:spPr>
          <a:xfrm>
            <a:off x="790377" y="2710619"/>
            <a:ext cx="5525310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Регистрация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Личный кабинет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Создание проекта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Прохождение опроса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Результаты	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Приложение 1 – Возможные ошибки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524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D6351-57D6-4C38-9D32-1368BFCA178A}"/>
              </a:ext>
            </a:extLst>
          </p:cNvPr>
          <p:cNvSpPr txBox="1"/>
          <p:nvPr/>
        </p:nvSpPr>
        <p:spPr>
          <a:xfrm>
            <a:off x="790376" y="2042808"/>
            <a:ext cx="47738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Внимательно изучить руководство пользователя – поискать ошибки, внести в баг-репорт, если есть. При наличии предложений, внести в лист предложений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E4D00B-894B-44FF-8C2F-213764030E3A}"/>
              </a:ext>
            </a:extLst>
          </p:cNvPr>
          <p:cNvSpPr txBox="1"/>
          <p:nvPr/>
        </p:nvSpPr>
        <p:spPr>
          <a:xfrm>
            <a:off x="790377" y="3752591"/>
            <a:ext cx="50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Команде бакалавров (новый поток)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CEC8B-4C2B-426C-8D42-97B70F76C499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15.02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518BBC-3EAF-4D3C-B20B-0B43E30EF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671" y="2137799"/>
            <a:ext cx="5733067" cy="32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AC4EE-9159-4334-9630-C0E824A12AAB}"/>
              </a:ext>
            </a:extLst>
          </p:cNvPr>
          <p:cNvSpPr txBox="1"/>
          <p:nvPr/>
        </p:nvSpPr>
        <p:spPr>
          <a:xfrm>
            <a:off x="790378" y="2081559"/>
            <a:ext cx="427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Проверить комментарии бакалавров в базе данных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27127-1F3D-4A4B-AC55-29B375172C7A}"/>
              </a:ext>
            </a:extLst>
          </p:cNvPr>
          <p:cNvSpPr txBox="1"/>
          <p:nvPr/>
        </p:nvSpPr>
        <p:spPr>
          <a:xfrm>
            <a:off x="790377" y="3752591"/>
            <a:ext cx="42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Команде магистров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AC59A-62D1-427F-861F-02A5A363C48F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15.02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622ECB-D04F-4001-B93A-F7AFD7D8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00" y="2093307"/>
            <a:ext cx="6377774" cy="317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8FAB9-2B60-458F-BAAE-904FD9D180D4}"/>
              </a:ext>
            </a:extLst>
          </p:cNvPr>
          <p:cNvSpPr txBox="1"/>
          <p:nvPr/>
        </p:nvSpPr>
        <p:spPr>
          <a:xfrm>
            <a:off x="790377" y="2081559"/>
            <a:ext cx="4686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</a:t>
            </a:r>
          </a:p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Исправить баги из баг-репорт + внести все ветки на сайт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7B899-2437-401B-BBA4-48329F2C7B26}"/>
              </a:ext>
            </a:extLst>
          </p:cNvPr>
          <p:cNvSpPr txBox="1"/>
          <p:nvPr/>
        </p:nvSpPr>
        <p:spPr>
          <a:xfrm>
            <a:off x="790377" y="3752591"/>
            <a:ext cx="42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Данила</a:t>
            </a:r>
            <a:r>
              <a:rPr lang="en-US" dirty="0">
                <a:solidFill>
                  <a:srgbClr val="002060"/>
                </a:solidFill>
                <a:latin typeface="HSE Sans" panose="02000000000000000000" pitchFamily="50" charset="-52"/>
              </a:rPr>
              <a:t>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Мешочков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59AEC-554E-48B7-92BE-210663440A35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15.02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6546FF-62A9-4195-8E26-F7A7261E7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005"/>
          <a:stretch/>
        </p:blipFill>
        <p:spPr>
          <a:xfrm>
            <a:off x="5996032" y="2360219"/>
            <a:ext cx="5119439" cy="34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5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6D59B-699A-477D-BA21-90C87C32F171}"/>
              </a:ext>
            </a:extLst>
          </p:cNvPr>
          <p:cNvSpPr txBox="1"/>
          <p:nvPr/>
        </p:nvSpPr>
        <p:spPr>
          <a:xfrm>
            <a:off x="790377" y="2081559"/>
            <a:ext cx="46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</a:t>
            </a:r>
          </a:p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Выгрузка документа в </a:t>
            </a:r>
            <a:r>
              <a:rPr lang="en-US" dirty="0">
                <a:solidFill>
                  <a:srgbClr val="002060"/>
                </a:solidFill>
                <a:latin typeface="HSE Sans" panose="02000000000000000000" pitchFamily="50" charset="-52"/>
              </a:rPr>
              <a:t>Excel, Word</a:t>
            </a:r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A2246-7D98-49AC-9826-2BF8B7E5554F}"/>
              </a:ext>
            </a:extLst>
          </p:cNvPr>
          <p:cNvSpPr txBox="1"/>
          <p:nvPr/>
        </p:nvSpPr>
        <p:spPr>
          <a:xfrm>
            <a:off x="790377" y="3752591"/>
            <a:ext cx="42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Егор </a:t>
            </a:r>
            <a:r>
              <a:rPr lang="ru-RU" dirty="0" err="1">
                <a:solidFill>
                  <a:srgbClr val="002060"/>
                </a:solidFill>
                <a:latin typeface="HSE Sans" panose="02000000000000000000" pitchFamily="50" charset="-52"/>
              </a:rPr>
              <a:t>Зубрильцев</a:t>
            </a:r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BF2F8-4A3B-42D3-86A7-0C77E7FD19B8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18.02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A9DC47-E2F9-4CD2-89E7-397FD104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737" y="2072147"/>
            <a:ext cx="6153900" cy="33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6D59B-699A-477D-BA21-90C87C32F171}"/>
              </a:ext>
            </a:extLst>
          </p:cNvPr>
          <p:cNvSpPr txBox="1"/>
          <p:nvPr/>
        </p:nvSpPr>
        <p:spPr>
          <a:xfrm>
            <a:off x="790377" y="2081559"/>
            <a:ext cx="46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 Сделать дизайн «админ-пользователя» в </a:t>
            </a:r>
            <a:r>
              <a:rPr lang="en-US" dirty="0">
                <a:solidFill>
                  <a:srgbClr val="002060"/>
                </a:solidFill>
                <a:latin typeface="HSE Sans" panose="02000000000000000000" pitchFamily="50" charset="-52"/>
              </a:rPr>
              <a:t>Figma</a:t>
            </a:r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A2246-7D98-49AC-9826-2BF8B7E5554F}"/>
              </a:ext>
            </a:extLst>
          </p:cNvPr>
          <p:cNvSpPr txBox="1"/>
          <p:nvPr/>
        </p:nvSpPr>
        <p:spPr>
          <a:xfrm>
            <a:off x="790377" y="3752591"/>
            <a:ext cx="42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Анастасия Суслова</a:t>
            </a: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BF2F8-4A3B-42D3-86A7-0C77E7FD19B8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18.02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26A486-AF80-493C-83F8-2BC40AD91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60" y="1915421"/>
            <a:ext cx="6925642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227040" cy="615543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  <a:p>
            <a:endParaRPr lang="ru-RU" sz="13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636837" cy="607727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Решение для комплексной оценки качества электронных модулей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4031590" cy="408109"/>
          </a:xfrm>
        </p:spPr>
        <p:txBody>
          <a:bodyPr/>
          <a:lstStyle/>
          <a:p>
            <a:r>
              <a:rPr lang="ru-RU" sz="13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Развитие методов прогнозирования показателей надежности электронных модулей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47C52-A278-48D6-91E1-EE525DC707F8}"/>
              </a:ext>
            </a:extLst>
          </p:cNvPr>
          <p:cNvSpPr txBox="1"/>
          <p:nvPr/>
        </p:nvSpPr>
        <p:spPr>
          <a:xfrm>
            <a:off x="790377" y="1274324"/>
            <a:ext cx="5097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HSE Sans Black" panose="02000000000000000000" pitchFamily="50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86D59B-699A-477D-BA21-90C87C32F171}"/>
              </a:ext>
            </a:extLst>
          </p:cNvPr>
          <p:cNvSpPr txBox="1"/>
          <p:nvPr/>
        </p:nvSpPr>
        <p:spPr>
          <a:xfrm>
            <a:off x="790377" y="2081559"/>
            <a:ext cx="4686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Задача: Сделать дизайн «виноградной грозди» в </a:t>
            </a:r>
            <a:r>
              <a:rPr lang="en-US" dirty="0">
                <a:solidFill>
                  <a:srgbClr val="002060"/>
                </a:solidFill>
                <a:latin typeface="HSE Sans" panose="02000000000000000000" pitchFamily="50" charset="-52"/>
              </a:rPr>
              <a:t>Figma</a:t>
            </a:r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A2246-7D98-49AC-9826-2BF8B7E5554F}"/>
              </a:ext>
            </a:extLst>
          </p:cNvPr>
          <p:cNvSpPr txBox="1"/>
          <p:nvPr/>
        </p:nvSpPr>
        <p:spPr>
          <a:xfrm>
            <a:off x="790377" y="3752591"/>
            <a:ext cx="4277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Назначено: Дмитрий </a:t>
            </a:r>
            <a:r>
              <a:rPr lang="ru-RU" dirty="0" err="1">
                <a:solidFill>
                  <a:srgbClr val="002060"/>
                </a:solidFill>
                <a:latin typeface="HSE Sans" panose="02000000000000000000" pitchFamily="50" charset="-52"/>
              </a:rPr>
              <a:t>Буцкий</a:t>
            </a:r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  <a:p>
            <a:endParaRPr lang="ru-RU" dirty="0">
              <a:solidFill>
                <a:srgbClr val="002060"/>
              </a:solidFill>
              <a:latin typeface="HSE Sans" panose="02000000000000000000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BF2F8-4A3B-42D3-86A7-0C77E7FD19B8}"/>
              </a:ext>
            </a:extLst>
          </p:cNvPr>
          <p:cNvSpPr txBox="1"/>
          <p:nvPr/>
        </p:nvSpPr>
        <p:spPr>
          <a:xfrm>
            <a:off x="790377" y="4995715"/>
            <a:ext cx="427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</a:rPr>
              <a:t>Срок задачи: 18.02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4FD121-9DD8-4D02-B093-F6370DC0E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66" y="1560874"/>
            <a:ext cx="3914738" cy="459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13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4066</TotalTime>
  <Words>613</Words>
  <Application>Microsoft Office PowerPoint</Application>
  <PresentationFormat>Широкоэкранный</PresentationFormat>
  <Paragraphs>101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HSE Sans</vt:lpstr>
      <vt:lpstr>HSE Sans Black</vt:lpstr>
      <vt:lpstr>Тема Office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dc:title>
  <dc:creator>Мкртчян Гарик Андраникович</dc:creator>
  <cp:lastModifiedBy>Вячеслав Цветков</cp:lastModifiedBy>
  <cp:revision>346</cp:revision>
  <dcterms:created xsi:type="dcterms:W3CDTF">2024-05-23T18:51:04Z</dcterms:created>
  <dcterms:modified xsi:type="dcterms:W3CDTF">2025-02-11T09:39:58Z</dcterms:modified>
</cp:coreProperties>
</file>