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71" r:id="rId5"/>
    <p:sldId id="272" r:id="rId6"/>
    <p:sldId id="374" r:id="rId7"/>
    <p:sldId id="382" r:id="rId8"/>
    <p:sldId id="383" r:id="rId9"/>
    <p:sldId id="373" r:id="rId10"/>
    <p:sldId id="381" r:id="rId11"/>
    <p:sldId id="377" r:id="rId12"/>
    <p:sldId id="380" r:id="rId13"/>
    <p:sldId id="379" r:id="rId14"/>
    <p:sldId id="385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9C63"/>
    <a:srgbClr val="E61F3D"/>
    <a:srgbClr val="02060E"/>
    <a:srgbClr val="96628C"/>
    <a:srgbClr val="11A0D7"/>
    <a:srgbClr val="CD5A5A"/>
    <a:srgbClr val="FFD746"/>
    <a:srgbClr val="0E2D6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26" autoAdjust="0"/>
  </p:normalViewPr>
  <p:slideViewPr>
    <p:cSldViewPr snapToGrid="0" snapToObjects="1">
      <p:cViewPr varScale="1">
        <p:scale>
          <a:sx n="100" d="100"/>
          <a:sy n="100" d="100"/>
        </p:scale>
        <p:origin x="990" y="84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11.02.2025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5BBF7-6D40-CE3A-657C-2B16F0E0A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0DF8D53-FAE7-1F4B-588A-77AD4CDC0C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5F49D39-1A8B-E5B3-3BB5-C0AD994253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ECC437-6EB6-58C1-B8A5-81B9C110FB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1898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9F43B-3879-2D73-FC47-D9CB1A28F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A1298D8-3183-4BA5-4C25-6A9121244A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7377B05-5D14-AB8A-0514-1548BD05BA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CEA158-C346-B271-0C21-BCF942A84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635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D93AC-97B5-B48D-918F-2CA020D19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2749FF1-0EE4-7804-8E62-F58739FCF7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94DF3A0-FE9A-8DBF-7ADE-94A50B5AB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6EE9D-9681-0CEA-98CA-9BC7AB274C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498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4AFF0-2DBD-AC9F-7971-91BFE9484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3B5D7D8-63E7-C559-32E1-B6FC0A170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4028577-FF19-892A-767A-6EE6748C4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8CF373-1E3D-E094-A667-5A2B5BFA9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315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11.02.2025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2025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10.02.2025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461188"/>
            <a:ext cx="4541041" cy="2851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«Исследование методов оценки качества процедур технологического процесса электронных модулей первого уровня»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Зубрильцев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Егор Евгеньевич,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бакалавр 2 г. о. НИУ ВШЭ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619DD4-D8DC-44D9-A4C7-D29A8C504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483" y="3533041"/>
            <a:ext cx="822701" cy="8029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FC84D8-F935-1F5C-A92F-C2C47BD9D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451" y="3526782"/>
            <a:ext cx="878764" cy="80292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BDD7F94-E19A-C100-3612-33B4547FAB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40D217-926F-7203-4FAD-E09B613985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34E641-8161-D0FC-6630-05DBEF7785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1975303"/>
            <a:ext cx="5510102" cy="4541520"/>
          </a:xfrm>
        </p:spPr>
        <p:txBody>
          <a:bodyPr>
            <a:noAutofit/>
          </a:bodyPr>
          <a:lstStyle/>
          <a:p>
            <a:r>
              <a:rPr lang="ru-RU" dirty="0"/>
              <a:t>Как F</a:t>
            </a:r>
            <a:r>
              <a:rPr lang="en-US" dirty="0"/>
              <a:t>IDES</a:t>
            </a:r>
            <a:r>
              <a:rPr lang="ru-RU" dirty="0"/>
              <a:t>, так и RIAC уделяют много внимания на анализ различных факторов жизненного цикла ЭМ 1 уровня, задавая новые стандарты оценки надежности.</a:t>
            </a:r>
          </a:p>
          <a:p>
            <a:r>
              <a:rPr lang="ru-RU" b="1" dirty="0"/>
              <a:t>Выводы: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/>
              <a:t>FIDES Guide 2009</a:t>
            </a:r>
            <a:r>
              <a:rPr lang="ru-RU" dirty="0"/>
              <a:t> фокусируется на рекомендациях, а не на самих вопросах, что делает его более гибким.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Оба справочника позволяют адаптировать оценку под конкретную систему, выбирая или исключая факторы.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Опять же оба справочника имеют огромные базы данных, которые дают им возможность более точно заниматься оценкой надежности ЭРИ и ЭМ 1 уровня.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/>
              <a:t>FIDES</a:t>
            </a:r>
            <a:r>
              <a:rPr lang="ru-RU" dirty="0"/>
              <a:t> более точен за счет детализированных уровней оценки, но требует больше времени.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/>
              <a:t>RIAC</a:t>
            </a:r>
            <a:r>
              <a:rPr lang="ru-RU" dirty="0"/>
              <a:t> удобен для быстрого анализа, особенно в условиях ограниченных ресурсов.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9CCA468-182B-F7D5-3408-4E8F4E1CAA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677631" cy="40810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3655A02-E9DD-0684-5E40-FDD92D55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 анализа опросников </a:t>
            </a:r>
            <a:r>
              <a:rPr lang="fr-FR" dirty="0"/>
              <a:t>RIAC-HDBK-217PLUS и Fides Guide 2009</a:t>
            </a:r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9AF07E90-8ACA-3EBD-F25B-16910A6164B7}"/>
              </a:ext>
            </a:extLst>
          </p:cNvPr>
          <p:cNvSpPr txBox="1">
            <a:spLocks/>
          </p:cNvSpPr>
          <p:nvPr/>
        </p:nvSpPr>
        <p:spPr>
          <a:xfrm>
            <a:off x="6096000" y="1981201"/>
            <a:ext cx="5547852" cy="454152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67D43B-2EBC-34B3-CBC3-3330F626B8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55" r="6755"/>
          <a:stretch>
            <a:fillRect/>
          </a:stretch>
        </p:blipFill>
        <p:spPr>
          <a:xfrm>
            <a:off x="7122649" y="2482390"/>
            <a:ext cx="3494553" cy="288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96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1EB39-C7CB-AF8B-A94B-5151CA0F8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846BA-7725-96D8-D0C4-F41B6327F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2025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CE9F2C-613E-E025-5DDB-3E5898F197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868EB0-FD4E-B551-97C3-E90ABD9C56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195A5A-2863-E1DC-0066-E6426D197D6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10.02.2025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044F0FF-9A79-4FC2-BA52-0BDAB52EE1BE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4CDE5A-CEFE-9C90-7F6F-F973E26EACFB}"/>
              </a:ext>
            </a:extLst>
          </p:cNvPr>
          <p:cNvSpPr txBox="1">
            <a:spLocks/>
          </p:cNvSpPr>
          <p:nvPr/>
        </p:nvSpPr>
        <p:spPr>
          <a:xfrm>
            <a:off x="6622991" y="2461188"/>
            <a:ext cx="4541041" cy="2851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«Исследование методов оценки качества процедур технологического процесса электронных модулей первого уровня»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Зубрильцев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Егор Евгеньевич,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бакалавр 2 г. о. НИУ ВШЭ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8DB0C0C-6B41-3D93-7F15-1226653D3866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FBB1A4-60BD-7C8B-3AA5-0FD728016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483" y="3533041"/>
            <a:ext cx="822701" cy="8029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68BCC4-F1BD-6D17-2002-543C7C06A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451" y="3526782"/>
            <a:ext cx="878764" cy="80292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91401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Рисунок 14">
            <a:extLst>
              <a:ext uri="{FF2B5EF4-FFF2-40B4-BE49-F238E27FC236}">
                <a16:creationId xmlns:a16="http://schemas.microsoft.com/office/drawing/2014/main" id="{2882AF6E-CBE6-FB73-459D-6A7796BE4B65}"/>
              </a:ext>
            </a:extLst>
          </p:cNvPr>
          <p:cNvGrpSpPr/>
          <p:nvPr/>
        </p:nvGrpSpPr>
        <p:grpSpPr>
          <a:xfrm>
            <a:off x="6572803" y="1213237"/>
            <a:ext cx="9307208" cy="3929189"/>
            <a:chOff x="8587714" y="1649135"/>
            <a:chExt cx="9307208" cy="3929189"/>
          </a:xfrm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0DC1776C-89E5-11BA-2FE4-A5B890FDE89F}"/>
                </a:ext>
              </a:extLst>
            </p:cNvPr>
            <p:cNvSpPr/>
            <p:nvPr/>
          </p:nvSpPr>
          <p:spPr>
            <a:xfrm>
              <a:off x="9672555" y="1649135"/>
              <a:ext cx="3503252" cy="2292223"/>
            </a:xfrm>
            <a:custGeom>
              <a:avLst/>
              <a:gdLst>
                <a:gd name="connsiteX0" fmla="*/ 3351382 w 3503252"/>
                <a:gd name="connsiteY0" fmla="*/ 2292223 h 2292223"/>
                <a:gd name="connsiteX1" fmla="*/ 3340541 w 3503252"/>
                <a:gd name="connsiteY1" fmla="*/ 2289642 h 2292223"/>
                <a:gd name="connsiteX2" fmla="*/ 3328214 w 3503252"/>
                <a:gd name="connsiteY2" fmla="*/ 2275672 h 2292223"/>
                <a:gd name="connsiteX3" fmla="*/ 3329497 w 3503252"/>
                <a:gd name="connsiteY3" fmla="*/ 2257290 h 2292223"/>
                <a:gd name="connsiteX4" fmla="*/ 3335206 w 3503252"/>
                <a:gd name="connsiteY4" fmla="*/ 2249202 h 2292223"/>
                <a:gd name="connsiteX5" fmla="*/ 3343482 w 3503252"/>
                <a:gd name="connsiteY5" fmla="*/ 2243868 h 2292223"/>
                <a:gd name="connsiteX6" fmla="*/ 3353228 w 3503252"/>
                <a:gd name="connsiteY6" fmla="*/ 2242397 h 2292223"/>
                <a:gd name="connsiteX7" fmla="*/ 3362786 w 3503252"/>
                <a:gd name="connsiteY7" fmla="*/ 2244603 h 2292223"/>
                <a:gd name="connsiteX8" fmla="*/ 3370499 w 3503252"/>
                <a:gd name="connsiteY8" fmla="*/ 2250485 h 2292223"/>
                <a:gd name="connsiteX9" fmla="*/ 3375286 w 3503252"/>
                <a:gd name="connsiteY9" fmla="*/ 2258574 h 2292223"/>
                <a:gd name="connsiteX10" fmla="*/ 3376569 w 3503252"/>
                <a:gd name="connsiteY10" fmla="*/ 2268132 h 2292223"/>
                <a:gd name="connsiteX11" fmla="*/ 3374176 w 3503252"/>
                <a:gd name="connsiteY11" fmla="*/ 2277330 h 2292223"/>
                <a:gd name="connsiteX12" fmla="*/ 3364992 w 3503252"/>
                <a:gd name="connsiteY12" fmla="*/ 2288359 h 2292223"/>
                <a:gd name="connsiteX13" fmla="*/ 3351382 w 3503252"/>
                <a:gd name="connsiteY13" fmla="*/ 2292223 h 2292223"/>
                <a:gd name="connsiteX14" fmla="*/ 3386315 w 3503252"/>
                <a:gd name="connsiteY14" fmla="*/ 2207465 h 2292223"/>
                <a:gd name="connsiteX15" fmla="*/ 3378039 w 3503252"/>
                <a:gd name="connsiteY15" fmla="*/ 2205995 h 2292223"/>
                <a:gd name="connsiteX16" fmla="*/ 3369952 w 3503252"/>
                <a:gd name="connsiteY16" fmla="*/ 2201021 h 2292223"/>
                <a:gd name="connsiteX17" fmla="*/ 3364257 w 3503252"/>
                <a:gd name="connsiteY17" fmla="*/ 2193308 h 2292223"/>
                <a:gd name="connsiteX18" fmla="*/ 3362051 w 3503252"/>
                <a:gd name="connsiteY18" fmla="*/ 2184109 h 2292223"/>
                <a:gd name="connsiteX19" fmla="*/ 3363521 w 3503252"/>
                <a:gd name="connsiteY19" fmla="*/ 2174551 h 2292223"/>
                <a:gd name="connsiteX20" fmla="*/ 3371235 w 3503252"/>
                <a:gd name="connsiteY20" fmla="*/ 2163882 h 2292223"/>
                <a:gd name="connsiteX21" fmla="*/ 3383388 w 3503252"/>
                <a:gd name="connsiteY21" fmla="*/ 2158736 h 2292223"/>
                <a:gd name="connsiteX22" fmla="*/ 3396436 w 3503252"/>
                <a:gd name="connsiteY22" fmla="*/ 2160754 h 2292223"/>
                <a:gd name="connsiteX23" fmla="*/ 3406528 w 3503252"/>
                <a:gd name="connsiteY23" fmla="*/ 2169173 h 2292223"/>
                <a:gd name="connsiteX24" fmla="*/ 3410954 w 3503252"/>
                <a:gd name="connsiteY24" fmla="*/ 2181529 h 2292223"/>
                <a:gd name="connsiteX25" fmla="*/ 3408200 w 3503252"/>
                <a:gd name="connsiteY25" fmla="*/ 2194403 h 2292223"/>
                <a:gd name="connsiteX26" fmla="*/ 3399002 w 3503252"/>
                <a:gd name="connsiteY26" fmla="*/ 2203962 h 2292223"/>
                <a:gd name="connsiteX27" fmla="*/ 3386315 w 3503252"/>
                <a:gd name="connsiteY27" fmla="*/ 2207465 h 2292223"/>
                <a:gd name="connsiteX28" fmla="*/ 3415178 w 3503252"/>
                <a:gd name="connsiteY28" fmla="*/ 2120487 h 2292223"/>
                <a:gd name="connsiteX29" fmla="*/ 3391837 w 3503252"/>
                <a:gd name="connsiteY29" fmla="*/ 2089044 h 2292223"/>
                <a:gd name="connsiteX30" fmla="*/ 3395845 w 3503252"/>
                <a:gd name="connsiteY30" fmla="*/ 2080192 h 2292223"/>
                <a:gd name="connsiteX31" fmla="*/ 3402967 w 3503252"/>
                <a:gd name="connsiteY31" fmla="*/ 2073560 h 2292223"/>
                <a:gd name="connsiteX32" fmla="*/ 3412093 w 3503252"/>
                <a:gd name="connsiteY32" fmla="*/ 2070215 h 2292223"/>
                <a:gd name="connsiteX33" fmla="*/ 3421810 w 3503252"/>
                <a:gd name="connsiteY33" fmla="*/ 2070662 h 2292223"/>
                <a:gd name="connsiteX34" fmla="*/ 3436703 w 3503252"/>
                <a:gd name="connsiteY34" fmla="*/ 2081878 h 2292223"/>
                <a:gd name="connsiteX35" fmla="*/ 3439269 w 3503252"/>
                <a:gd name="connsiteY35" fmla="*/ 2100260 h 2292223"/>
                <a:gd name="connsiteX36" fmla="*/ 3430446 w 3503252"/>
                <a:gd name="connsiteY36" fmla="*/ 2114057 h 2292223"/>
                <a:gd name="connsiteX37" fmla="*/ 3415178 w 3503252"/>
                <a:gd name="connsiteY37" fmla="*/ 2120487 h 2292223"/>
                <a:gd name="connsiteX38" fmla="*/ 3438909 w 3503252"/>
                <a:gd name="connsiteY38" fmla="*/ 2032053 h 2292223"/>
                <a:gd name="connsiteX39" fmla="*/ 3415178 w 3503252"/>
                <a:gd name="connsiteY39" fmla="*/ 2001893 h 2292223"/>
                <a:gd name="connsiteX40" fmla="*/ 3418869 w 3503252"/>
                <a:gd name="connsiteY40" fmla="*/ 1993070 h 2292223"/>
                <a:gd name="connsiteX41" fmla="*/ 3425659 w 3503252"/>
                <a:gd name="connsiteY41" fmla="*/ 1986452 h 2292223"/>
                <a:gd name="connsiteX42" fmla="*/ 3434497 w 3503252"/>
                <a:gd name="connsiteY42" fmla="*/ 1982776 h 2292223"/>
                <a:gd name="connsiteX43" fmla="*/ 3444056 w 3503252"/>
                <a:gd name="connsiteY43" fmla="*/ 1982776 h 2292223"/>
                <a:gd name="connsiteX44" fmla="*/ 3452879 w 3503252"/>
                <a:gd name="connsiteY44" fmla="*/ 1986452 h 2292223"/>
                <a:gd name="connsiteX45" fmla="*/ 3459497 w 3503252"/>
                <a:gd name="connsiteY45" fmla="*/ 1993070 h 2292223"/>
                <a:gd name="connsiteX46" fmla="*/ 3463173 w 3503252"/>
                <a:gd name="connsiteY46" fmla="*/ 2001893 h 2292223"/>
                <a:gd name="connsiteX47" fmla="*/ 3463173 w 3503252"/>
                <a:gd name="connsiteY47" fmla="*/ 2011451 h 2292223"/>
                <a:gd name="connsiteX48" fmla="*/ 3454710 w 3503252"/>
                <a:gd name="connsiteY48" fmla="*/ 2026171 h 2292223"/>
                <a:gd name="connsiteX49" fmla="*/ 3438909 w 3503252"/>
                <a:gd name="connsiteY49" fmla="*/ 2031491 h 2292223"/>
                <a:gd name="connsiteX50" fmla="*/ 3438909 w 3503252"/>
                <a:gd name="connsiteY50" fmla="*/ 2032053 h 2292223"/>
                <a:gd name="connsiteX51" fmla="*/ 3457290 w 3503252"/>
                <a:gd name="connsiteY51" fmla="*/ 1942322 h 2292223"/>
                <a:gd name="connsiteX52" fmla="*/ 3447155 w 3503252"/>
                <a:gd name="connsiteY52" fmla="*/ 1939741 h 2292223"/>
                <a:gd name="connsiteX53" fmla="*/ 3438909 w 3503252"/>
                <a:gd name="connsiteY53" fmla="*/ 1933311 h 2292223"/>
                <a:gd name="connsiteX54" fmla="*/ 3433935 w 3503252"/>
                <a:gd name="connsiteY54" fmla="*/ 1923940 h 2292223"/>
                <a:gd name="connsiteX55" fmla="*/ 3433935 w 3503252"/>
                <a:gd name="connsiteY55" fmla="*/ 1913459 h 2292223"/>
                <a:gd name="connsiteX56" fmla="*/ 3437063 w 3503252"/>
                <a:gd name="connsiteY56" fmla="*/ 1904261 h 2292223"/>
                <a:gd name="connsiteX57" fmla="*/ 3443681 w 3503252"/>
                <a:gd name="connsiteY57" fmla="*/ 1896908 h 2292223"/>
                <a:gd name="connsiteX58" fmla="*/ 3452504 w 3503252"/>
                <a:gd name="connsiteY58" fmla="*/ 1892669 h 2292223"/>
                <a:gd name="connsiteX59" fmla="*/ 3462250 w 3503252"/>
                <a:gd name="connsiteY59" fmla="*/ 1892669 h 2292223"/>
                <a:gd name="connsiteX60" fmla="*/ 3471261 w 3503252"/>
                <a:gd name="connsiteY60" fmla="*/ 1896173 h 2292223"/>
                <a:gd name="connsiteX61" fmla="*/ 3478253 w 3503252"/>
                <a:gd name="connsiteY61" fmla="*/ 1902790 h 2292223"/>
                <a:gd name="connsiteX62" fmla="*/ 3482117 w 3503252"/>
                <a:gd name="connsiteY62" fmla="*/ 1911426 h 2292223"/>
                <a:gd name="connsiteX63" fmla="*/ 3482117 w 3503252"/>
                <a:gd name="connsiteY63" fmla="*/ 1920999 h 2292223"/>
                <a:gd name="connsiteX64" fmla="*/ 3474202 w 3503252"/>
                <a:gd name="connsiteY64" fmla="*/ 1936439 h 2292223"/>
                <a:gd name="connsiteX65" fmla="*/ 3458026 w 3503252"/>
                <a:gd name="connsiteY65" fmla="*/ 1942869 h 2292223"/>
                <a:gd name="connsiteX66" fmla="*/ 3457290 w 3503252"/>
                <a:gd name="connsiteY66" fmla="*/ 1942322 h 2292223"/>
                <a:gd name="connsiteX67" fmla="*/ 3470525 w 3503252"/>
                <a:gd name="connsiteY67" fmla="*/ 1851855 h 2292223"/>
                <a:gd name="connsiteX68" fmla="*/ 3453239 w 3503252"/>
                <a:gd name="connsiteY68" fmla="*/ 1843406 h 2292223"/>
                <a:gd name="connsiteX69" fmla="*/ 3448237 w 3503252"/>
                <a:gd name="connsiteY69" fmla="*/ 1834843 h 2292223"/>
                <a:gd name="connsiteX70" fmla="*/ 3446997 w 3503252"/>
                <a:gd name="connsiteY70" fmla="*/ 1825010 h 2292223"/>
                <a:gd name="connsiteX71" fmla="*/ 3449462 w 3503252"/>
                <a:gd name="connsiteY71" fmla="*/ 1815481 h 2292223"/>
                <a:gd name="connsiteX72" fmla="*/ 3455402 w 3503252"/>
                <a:gd name="connsiteY72" fmla="*/ 1807623 h 2292223"/>
                <a:gd name="connsiteX73" fmla="*/ 3463894 w 3503252"/>
                <a:gd name="connsiteY73" fmla="*/ 1802635 h 2292223"/>
                <a:gd name="connsiteX74" fmla="*/ 3473654 w 3503252"/>
                <a:gd name="connsiteY74" fmla="*/ 1801294 h 2292223"/>
                <a:gd name="connsiteX75" fmla="*/ 3486255 w 3503252"/>
                <a:gd name="connsiteY75" fmla="*/ 1807234 h 2292223"/>
                <a:gd name="connsiteX76" fmla="*/ 3493881 w 3503252"/>
                <a:gd name="connsiteY76" fmla="*/ 1818897 h 2292223"/>
                <a:gd name="connsiteX77" fmla="*/ 3494256 w 3503252"/>
                <a:gd name="connsiteY77" fmla="*/ 1832824 h 2292223"/>
                <a:gd name="connsiteX78" fmla="*/ 3487264 w 3503252"/>
                <a:gd name="connsiteY78" fmla="*/ 1844877 h 2292223"/>
                <a:gd name="connsiteX79" fmla="*/ 3470713 w 3503252"/>
                <a:gd name="connsiteY79" fmla="*/ 1851667 h 2292223"/>
                <a:gd name="connsiteX80" fmla="*/ 3470525 w 3503252"/>
                <a:gd name="connsiteY80" fmla="*/ 1851855 h 2292223"/>
                <a:gd name="connsiteX81" fmla="*/ 3478253 w 3503252"/>
                <a:gd name="connsiteY81" fmla="*/ 1759917 h 2292223"/>
                <a:gd name="connsiteX82" fmla="*/ 3464096 w 3503252"/>
                <a:gd name="connsiteY82" fmla="*/ 1755693 h 2292223"/>
                <a:gd name="connsiteX83" fmla="*/ 3454537 w 3503252"/>
                <a:gd name="connsiteY83" fmla="*/ 1744477 h 2292223"/>
                <a:gd name="connsiteX84" fmla="*/ 3452879 w 3503252"/>
                <a:gd name="connsiteY84" fmla="*/ 1729771 h 2292223"/>
                <a:gd name="connsiteX85" fmla="*/ 3459684 w 3503252"/>
                <a:gd name="connsiteY85" fmla="*/ 1716710 h 2292223"/>
                <a:gd name="connsiteX86" fmla="*/ 3472731 w 3503252"/>
                <a:gd name="connsiteY86" fmla="*/ 1709732 h 2292223"/>
                <a:gd name="connsiteX87" fmla="*/ 3487451 w 3503252"/>
                <a:gd name="connsiteY87" fmla="*/ 1711202 h 2292223"/>
                <a:gd name="connsiteX88" fmla="*/ 3498668 w 3503252"/>
                <a:gd name="connsiteY88" fmla="*/ 1720761 h 2292223"/>
                <a:gd name="connsiteX89" fmla="*/ 3502704 w 3503252"/>
                <a:gd name="connsiteY89" fmla="*/ 1734918 h 2292223"/>
                <a:gd name="connsiteX90" fmla="*/ 3496130 w 3503252"/>
                <a:gd name="connsiteY90" fmla="*/ 1752363 h 2292223"/>
                <a:gd name="connsiteX91" fmla="*/ 3479176 w 3503252"/>
                <a:gd name="connsiteY91" fmla="*/ 1760105 h 2292223"/>
                <a:gd name="connsiteX92" fmla="*/ 3478253 w 3503252"/>
                <a:gd name="connsiteY92" fmla="*/ 1759917 h 2292223"/>
                <a:gd name="connsiteX93" fmla="*/ 3480084 w 3503252"/>
                <a:gd name="connsiteY93" fmla="*/ 1667994 h 2292223"/>
                <a:gd name="connsiteX94" fmla="*/ 3470828 w 3503252"/>
                <a:gd name="connsiteY94" fmla="*/ 1666120 h 2292223"/>
                <a:gd name="connsiteX95" fmla="*/ 3462986 w 3503252"/>
                <a:gd name="connsiteY95" fmla="*/ 1660815 h 2292223"/>
                <a:gd name="connsiteX96" fmla="*/ 3455633 w 3503252"/>
                <a:gd name="connsiteY96" fmla="*/ 1643716 h 2292223"/>
                <a:gd name="connsiteX97" fmla="*/ 3457074 w 3503252"/>
                <a:gd name="connsiteY97" fmla="*/ 1633855 h 2292223"/>
                <a:gd name="connsiteX98" fmla="*/ 3462250 w 3503252"/>
                <a:gd name="connsiteY98" fmla="*/ 1625334 h 2292223"/>
                <a:gd name="connsiteX99" fmla="*/ 3470352 w 3503252"/>
                <a:gd name="connsiteY99" fmla="*/ 1619452 h 2292223"/>
                <a:gd name="connsiteX100" fmla="*/ 3480084 w 3503252"/>
                <a:gd name="connsiteY100" fmla="*/ 1617246 h 2292223"/>
                <a:gd name="connsiteX101" fmla="*/ 3496635 w 3503252"/>
                <a:gd name="connsiteY101" fmla="*/ 1625334 h 2292223"/>
                <a:gd name="connsiteX102" fmla="*/ 3503253 w 3503252"/>
                <a:gd name="connsiteY102" fmla="*/ 1642620 h 2292223"/>
                <a:gd name="connsiteX103" fmla="*/ 3496635 w 3503252"/>
                <a:gd name="connsiteY103" fmla="*/ 1659719 h 2292223"/>
                <a:gd name="connsiteX104" fmla="*/ 3480084 w 3503252"/>
                <a:gd name="connsiteY104" fmla="*/ 1667994 h 2292223"/>
                <a:gd name="connsiteX105" fmla="*/ 3476047 w 3503252"/>
                <a:gd name="connsiteY105" fmla="*/ 1576057 h 2292223"/>
                <a:gd name="connsiteX106" fmla="*/ 3459497 w 3503252"/>
                <a:gd name="connsiteY106" fmla="*/ 1569627 h 2292223"/>
                <a:gd name="connsiteX107" fmla="*/ 3451769 w 3503252"/>
                <a:gd name="connsiteY107" fmla="*/ 1553624 h 2292223"/>
                <a:gd name="connsiteX108" fmla="*/ 3451769 w 3503252"/>
                <a:gd name="connsiteY108" fmla="*/ 1543691 h 2292223"/>
                <a:gd name="connsiteX109" fmla="*/ 3456368 w 3503252"/>
                <a:gd name="connsiteY109" fmla="*/ 1534868 h 2292223"/>
                <a:gd name="connsiteX110" fmla="*/ 3463908 w 3503252"/>
                <a:gd name="connsiteY110" fmla="*/ 1528625 h 2292223"/>
                <a:gd name="connsiteX111" fmla="*/ 3473467 w 3503252"/>
                <a:gd name="connsiteY111" fmla="*/ 1525670 h 2292223"/>
                <a:gd name="connsiteX112" fmla="*/ 3483040 w 3503252"/>
                <a:gd name="connsiteY112" fmla="*/ 1526780 h 2292223"/>
                <a:gd name="connsiteX113" fmla="*/ 3491488 w 3503252"/>
                <a:gd name="connsiteY113" fmla="*/ 1531566 h 2292223"/>
                <a:gd name="connsiteX114" fmla="*/ 3497197 w 3503252"/>
                <a:gd name="connsiteY114" fmla="*/ 1539279 h 2292223"/>
                <a:gd name="connsiteX115" fmla="*/ 3499576 w 3503252"/>
                <a:gd name="connsiteY115" fmla="*/ 1548477 h 2292223"/>
                <a:gd name="connsiteX116" fmla="*/ 3494429 w 3503252"/>
                <a:gd name="connsiteY116" fmla="*/ 1566859 h 2292223"/>
                <a:gd name="connsiteX117" fmla="*/ 3486716 w 3503252"/>
                <a:gd name="connsiteY117" fmla="*/ 1573116 h 2292223"/>
                <a:gd name="connsiteX118" fmla="*/ 3477330 w 3503252"/>
                <a:gd name="connsiteY118" fmla="*/ 1575870 h 2292223"/>
                <a:gd name="connsiteX119" fmla="*/ 3476047 w 3503252"/>
                <a:gd name="connsiteY119" fmla="*/ 1576057 h 2292223"/>
                <a:gd name="connsiteX120" fmla="*/ 3465753 w 3503252"/>
                <a:gd name="connsiteY120" fmla="*/ 1485230 h 2292223"/>
                <a:gd name="connsiteX121" fmla="*/ 3449751 w 3503252"/>
                <a:gd name="connsiteY121" fmla="*/ 1479348 h 2292223"/>
                <a:gd name="connsiteX122" fmla="*/ 3441475 w 3503252"/>
                <a:gd name="connsiteY122" fmla="*/ 1464440 h 2292223"/>
                <a:gd name="connsiteX123" fmla="*/ 3441475 w 3503252"/>
                <a:gd name="connsiteY123" fmla="*/ 1454522 h 2292223"/>
                <a:gd name="connsiteX124" fmla="*/ 3445526 w 3503252"/>
                <a:gd name="connsiteY124" fmla="*/ 1445324 h 2292223"/>
                <a:gd name="connsiteX125" fmla="*/ 3452691 w 3503252"/>
                <a:gd name="connsiteY125" fmla="*/ 1438519 h 2292223"/>
                <a:gd name="connsiteX126" fmla="*/ 3461890 w 3503252"/>
                <a:gd name="connsiteY126" fmla="*/ 1434842 h 2292223"/>
                <a:gd name="connsiteX127" fmla="*/ 3479349 w 3503252"/>
                <a:gd name="connsiteY127" fmla="*/ 1440551 h 2292223"/>
                <a:gd name="connsiteX128" fmla="*/ 3488547 w 3503252"/>
                <a:gd name="connsiteY128" fmla="*/ 1456540 h 2292223"/>
                <a:gd name="connsiteX129" fmla="*/ 3484640 w 3503252"/>
                <a:gd name="connsiteY129" fmla="*/ 1474129 h 2292223"/>
                <a:gd name="connsiteX130" fmla="*/ 3470165 w 3503252"/>
                <a:gd name="connsiteY130" fmla="*/ 1484855 h 2292223"/>
                <a:gd name="connsiteX131" fmla="*/ 3465753 w 3503252"/>
                <a:gd name="connsiteY131" fmla="*/ 1485230 h 2292223"/>
                <a:gd name="connsiteX132" fmla="*/ 3448828 w 3503252"/>
                <a:gd name="connsiteY132" fmla="*/ 1395311 h 2292223"/>
                <a:gd name="connsiteX133" fmla="*/ 3433675 w 3503252"/>
                <a:gd name="connsiteY133" fmla="*/ 1390279 h 2292223"/>
                <a:gd name="connsiteX134" fmla="*/ 3424924 w 3503252"/>
                <a:gd name="connsiteY134" fmla="*/ 1376929 h 2292223"/>
                <a:gd name="connsiteX135" fmla="*/ 3424924 w 3503252"/>
                <a:gd name="connsiteY135" fmla="*/ 1366996 h 2292223"/>
                <a:gd name="connsiteX136" fmla="*/ 3428240 w 3503252"/>
                <a:gd name="connsiteY136" fmla="*/ 1357625 h 2292223"/>
                <a:gd name="connsiteX137" fmla="*/ 3434857 w 3503252"/>
                <a:gd name="connsiteY137" fmla="*/ 1350272 h 2292223"/>
                <a:gd name="connsiteX138" fmla="*/ 3443868 w 3503252"/>
                <a:gd name="connsiteY138" fmla="*/ 1346033 h 2292223"/>
                <a:gd name="connsiteX139" fmla="*/ 3462293 w 3503252"/>
                <a:gd name="connsiteY139" fmla="*/ 1349191 h 2292223"/>
                <a:gd name="connsiteX140" fmla="*/ 3473106 w 3503252"/>
                <a:gd name="connsiteY140" fmla="*/ 1364430 h 2292223"/>
                <a:gd name="connsiteX141" fmla="*/ 3473106 w 3503252"/>
                <a:gd name="connsiteY141" fmla="*/ 1374348 h 2292223"/>
                <a:gd name="connsiteX142" fmla="*/ 3469790 w 3503252"/>
                <a:gd name="connsiteY142" fmla="*/ 1383734 h 2292223"/>
                <a:gd name="connsiteX143" fmla="*/ 3462986 w 3503252"/>
                <a:gd name="connsiteY143" fmla="*/ 1391087 h 2292223"/>
                <a:gd name="connsiteX144" fmla="*/ 3453975 w 3503252"/>
                <a:gd name="connsiteY144" fmla="*/ 1395123 h 2292223"/>
                <a:gd name="connsiteX145" fmla="*/ 3448828 w 3503252"/>
                <a:gd name="connsiteY145" fmla="*/ 1397517 h 2292223"/>
                <a:gd name="connsiteX146" fmla="*/ 3448828 w 3503252"/>
                <a:gd name="connsiteY146" fmla="*/ 1395311 h 2292223"/>
                <a:gd name="connsiteX147" fmla="*/ 3425299 w 3503252"/>
                <a:gd name="connsiteY147" fmla="*/ 1306877 h 2292223"/>
                <a:gd name="connsiteX148" fmla="*/ 3409296 w 3503252"/>
                <a:gd name="connsiteY148" fmla="*/ 1300620 h 2292223"/>
                <a:gd name="connsiteX149" fmla="*/ 3400847 w 3503252"/>
                <a:gd name="connsiteY149" fmla="*/ 1285540 h 2292223"/>
                <a:gd name="connsiteX150" fmla="*/ 3404149 w 3503252"/>
                <a:gd name="connsiteY150" fmla="*/ 1268628 h 2292223"/>
                <a:gd name="connsiteX151" fmla="*/ 3417398 w 3503252"/>
                <a:gd name="connsiteY151" fmla="*/ 1257599 h 2292223"/>
                <a:gd name="connsiteX152" fmla="*/ 3426957 w 3503252"/>
                <a:gd name="connsiteY152" fmla="*/ 1256489 h 2292223"/>
                <a:gd name="connsiteX153" fmla="*/ 3436141 w 3503252"/>
                <a:gd name="connsiteY153" fmla="*/ 1259070 h 2292223"/>
                <a:gd name="connsiteX154" fmla="*/ 3443508 w 3503252"/>
                <a:gd name="connsiteY154" fmla="*/ 1265140 h 2292223"/>
                <a:gd name="connsiteX155" fmla="*/ 3448092 w 3503252"/>
                <a:gd name="connsiteY155" fmla="*/ 1273415 h 2292223"/>
                <a:gd name="connsiteX156" fmla="*/ 3449751 w 3503252"/>
                <a:gd name="connsiteY156" fmla="*/ 1283334 h 2292223"/>
                <a:gd name="connsiteX157" fmla="*/ 3447184 w 3503252"/>
                <a:gd name="connsiteY157" fmla="*/ 1292892 h 2292223"/>
                <a:gd name="connsiteX158" fmla="*/ 3441114 w 3503252"/>
                <a:gd name="connsiteY158" fmla="*/ 1300995 h 2292223"/>
                <a:gd name="connsiteX159" fmla="*/ 3432464 w 3503252"/>
                <a:gd name="connsiteY159" fmla="*/ 1305767 h 2292223"/>
                <a:gd name="connsiteX160" fmla="*/ 3425486 w 3503252"/>
                <a:gd name="connsiteY160" fmla="*/ 1308347 h 2292223"/>
                <a:gd name="connsiteX161" fmla="*/ 3425299 w 3503252"/>
                <a:gd name="connsiteY161" fmla="*/ 1306877 h 2292223"/>
                <a:gd name="connsiteX162" fmla="*/ 3395326 w 3503252"/>
                <a:gd name="connsiteY162" fmla="*/ 1220455 h 2292223"/>
                <a:gd name="connsiteX163" fmla="*/ 3381543 w 3503252"/>
                <a:gd name="connsiteY163" fmla="*/ 1216225 h 2292223"/>
                <a:gd name="connsiteX164" fmla="*/ 3372532 w 3503252"/>
                <a:gd name="connsiteY164" fmla="*/ 1205009 h 2292223"/>
                <a:gd name="connsiteX165" fmla="*/ 3370327 w 3503252"/>
                <a:gd name="connsiteY165" fmla="*/ 1195265 h 2292223"/>
                <a:gd name="connsiteX166" fmla="*/ 3372157 w 3503252"/>
                <a:gd name="connsiteY166" fmla="*/ 1185519 h 2292223"/>
                <a:gd name="connsiteX167" fmla="*/ 3377679 w 3503252"/>
                <a:gd name="connsiteY167" fmla="*/ 1177062 h 2292223"/>
                <a:gd name="connsiteX168" fmla="*/ 3385955 w 3503252"/>
                <a:gd name="connsiteY168" fmla="*/ 1171546 h 2292223"/>
                <a:gd name="connsiteX169" fmla="*/ 3395326 w 3503252"/>
                <a:gd name="connsiteY169" fmla="*/ 1169891 h 2292223"/>
                <a:gd name="connsiteX170" fmla="*/ 3404711 w 3503252"/>
                <a:gd name="connsiteY170" fmla="*/ 1172098 h 2292223"/>
                <a:gd name="connsiteX171" fmla="*/ 3412612 w 3503252"/>
                <a:gd name="connsiteY171" fmla="*/ 1177614 h 2292223"/>
                <a:gd name="connsiteX172" fmla="*/ 3417571 w 3503252"/>
                <a:gd name="connsiteY172" fmla="*/ 1185703 h 2292223"/>
                <a:gd name="connsiteX173" fmla="*/ 3419777 w 3503252"/>
                <a:gd name="connsiteY173" fmla="*/ 1195265 h 2292223"/>
                <a:gd name="connsiteX174" fmla="*/ 3417946 w 3503252"/>
                <a:gd name="connsiteY174" fmla="*/ 1205009 h 2292223"/>
                <a:gd name="connsiteX175" fmla="*/ 3412612 w 3503252"/>
                <a:gd name="connsiteY175" fmla="*/ 1213100 h 2292223"/>
                <a:gd name="connsiteX176" fmla="*/ 3404336 w 3503252"/>
                <a:gd name="connsiteY176" fmla="*/ 1218616 h 2292223"/>
                <a:gd name="connsiteX177" fmla="*/ 3395513 w 3503252"/>
                <a:gd name="connsiteY177" fmla="*/ 1221924 h 2292223"/>
                <a:gd name="connsiteX178" fmla="*/ 3395326 w 3503252"/>
                <a:gd name="connsiteY178" fmla="*/ 1220455 h 2292223"/>
                <a:gd name="connsiteX179" fmla="*/ 3358548 w 3503252"/>
                <a:gd name="connsiteY179" fmla="*/ 1136427 h 2292223"/>
                <a:gd name="connsiteX180" fmla="*/ 3345500 w 3503252"/>
                <a:gd name="connsiteY180" fmla="*/ 1132749 h 2292223"/>
                <a:gd name="connsiteX181" fmla="*/ 3336489 w 3503252"/>
                <a:gd name="connsiteY181" fmla="*/ 1122637 h 2292223"/>
                <a:gd name="connsiteX182" fmla="*/ 3333909 w 3503252"/>
                <a:gd name="connsiteY182" fmla="*/ 1113444 h 2292223"/>
                <a:gd name="connsiteX183" fmla="*/ 3334832 w 3503252"/>
                <a:gd name="connsiteY183" fmla="*/ 1104065 h 2292223"/>
                <a:gd name="connsiteX184" fmla="*/ 3339431 w 3503252"/>
                <a:gd name="connsiteY184" fmla="*/ 1095607 h 2292223"/>
                <a:gd name="connsiteX185" fmla="*/ 3346970 w 3503252"/>
                <a:gd name="connsiteY185" fmla="*/ 1089725 h 2292223"/>
                <a:gd name="connsiteX186" fmla="*/ 3356169 w 3503252"/>
                <a:gd name="connsiteY186" fmla="*/ 1086967 h 2292223"/>
                <a:gd name="connsiteX187" fmla="*/ 3365540 w 3503252"/>
                <a:gd name="connsiteY187" fmla="*/ 1088070 h 2292223"/>
                <a:gd name="connsiteX188" fmla="*/ 3373916 w 3503252"/>
                <a:gd name="connsiteY188" fmla="*/ 1092599 h 2292223"/>
                <a:gd name="connsiteX189" fmla="*/ 3379885 w 3503252"/>
                <a:gd name="connsiteY189" fmla="*/ 1100021 h 2292223"/>
                <a:gd name="connsiteX190" fmla="*/ 3383187 w 3503252"/>
                <a:gd name="connsiteY190" fmla="*/ 1112341 h 2292223"/>
                <a:gd name="connsiteX191" fmla="*/ 3379885 w 3503252"/>
                <a:gd name="connsiteY191" fmla="*/ 1124659 h 2292223"/>
                <a:gd name="connsiteX192" fmla="*/ 3370874 w 3503252"/>
                <a:gd name="connsiteY192" fmla="*/ 1133668 h 2292223"/>
                <a:gd name="connsiteX193" fmla="*/ 3358548 w 3503252"/>
                <a:gd name="connsiteY193" fmla="*/ 1136795 h 2292223"/>
                <a:gd name="connsiteX194" fmla="*/ 3358548 w 3503252"/>
                <a:gd name="connsiteY194" fmla="*/ 1136427 h 2292223"/>
                <a:gd name="connsiteX195" fmla="*/ 3315714 w 3503252"/>
                <a:gd name="connsiteY195" fmla="*/ 1055708 h 2292223"/>
                <a:gd name="connsiteX196" fmla="*/ 3300706 w 3503252"/>
                <a:gd name="connsiteY196" fmla="*/ 1050487 h 2292223"/>
                <a:gd name="connsiteX197" fmla="*/ 3291811 w 3503252"/>
                <a:gd name="connsiteY197" fmla="*/ 1037322 h 2292223"/>
                <a:gd name="connsiteX198" fmla="*/ 3292575 w 3503252"/>
                <a:gd name="connsiteY198" fmla="*/ 1021381 h 2292223"/>
                <a:gd name="connsiteX199" fmla="*/ 3302653 w 3503252"/>
                <a:gd name="connsiteY199" fmla="*/ 1009007 h 2292223"/>
                <a:gd name="connsiteX200" fmla="*/ 3311663 w 3503252"/>
                <a:gd name="connsiteY200" fmla="*/ 1005880 h 2292223"/>
                <a:gd name="connsiteX201" fmla="*/ 3321222 w 3503252"/>
                <a:gd name="connsiteY201" fmla="*/ 1005880 h 2292223"/>
                <a:gd name="connsiteX202" fmla="*/ 3329872 w 3503252"/>
                <a:gd name="connsiteY202" fmla="*/ 1010110 h 2292223"/>
                <a:gd name="connsiteX203" fmla="*/ 3336114 w 3503252"/>
                <a:gd name="connsiteY203" fmla="*/ 1017281 h 2292223"/>
                <a:gd name="connsiteX204" fmla="*/ 3339618 w 3503252"/>
                <a:gd name="connsiteY204" fmla="*/ 1026474 h 2292223"/>
                <a:gd name="connsiteX205" fmla="*/ 3339618 w 3503252"/>
                <a:gd name="connsiteY205" fmla="*/ 1036402 h 2292223"/>
                <a:gd name="connsiteX206" fmla="*/ 3335567 w 3503252"/>
                <a:gd name="connsiteY206" fmla="*/ 1045413 h 2292223"/>
                <a:gd name="connsiteX207" fmla="*/ 3328214 w 3503252"/>
                <a:gd name="connsiteY207" fmla="*/ 1052031 h 2292223"/>
                <a:gd name="connsiteX208" fmla="*/ 3316450 w 3503252"/>
                <a:gd name="connsiteY208" fmla="*/ 1056812 h 2292223"/>
                <a:gd name="connsiteX209" fmla="*/ 3315714 w 3503252"/>
                <a:gd name="connsiteY209" fmla="*/ 1055708 h 2292223"/>
                <a:gd name="connsiteX210" fmla="*/ 3266436 w 3503252"/>
                <a:gd name="connsiteY210" fmla="*/ 978483 h 2292223"/>
                <a:gd name="connsiteX211" fmla="*/ 3255408 w 3503252"/>
                <a:gd name="connsiteY211" fmla="*/ 975911 h 2292223"/>
                <a:gd name="connsiteX212" fmla="*/ 3246584 w 3503252"/>
                <a:gd name="connsiteY212" fmla="*/ 968371 h 2292223"/>
                <a:gd name="connsiteX213" fmla="*/ 3242158 w 3503252"/>
                <a:gd name="connsiteY213" fmla="*/ 959546 h 2292223"/>
                <a:gd name="connsiteX214" fmla="*/ 3242158 w 3503252"/>
                <a:gd name="connsiteY214" fmla="*/ 949616 h 2292223"/>
                <a:gd name="connsiteX215" fmla="*/ 3245474 w 3503252"/>
                <a:gd name="connsiteY215" fmla="*/ 940240 h 2292223"/>
                <a:gd name="connsiteX216" fmla="*/ 3252091 w 3503252"/>
                <a:gd name="connsiteY216" fmla="*/ 932885 h 2292223"/>
                <a:gd name="connsiteX217" fmla="*/ 3260742 w 3503252"/>
                <a:gd name="connsiteY217" fmla="*/ 929022 h 2292223"/>
                <a:gd name="connsiteX218" fmla="*/ 3270300 w 3503252"/>
                <a:gd name="connsiteY218" fmla="*/ 929022 h 2292223"/>
                <a:gd name="connsiteX219" fmla="*/ 3279311 w 3503252"/>
                <a:gd name="connsiteY219" fmla="*/ 932517 h 2292223"/>
                <a:gd name="connsiteX220" fmla="*/ 3286116 w 3503252"/>
                <a:gd name="connsiteY220" fmla="*/ 938953 h 2292223"/>
                <a:gd name="connsiteX221" fmla="*/ 3291436 w 3503252"/>
                <a:gd name="connsiteY221" fmla="*/ 951455 h 2292223"/>
                <a:gd name="connsiteX222" fmla="*/ 3289418 w 3503252"/>
                <a:gd name="connsiteY222" fmla="*/ 964693 h 2292223"/>
                <a:gd name="connsiteX223" fmla="*/ 3280594 w 3503252"/>
                <a:gd name="connsiteY223" fmla="*/ 974807 h 2292223"/>
                <a:gd name="connsiteX224" fmla="*/ 3267720 w 3503252"/>
                <a:gd name="connsiteY224" fmla="*/ 978852 h 2292223"/>
                <a:gd name="connsiteX225" fmla="*/ 3266436 w 3503252"/>
                <a:gd name="connsiteY225" fmla="*/ 978483 h 2292223"/>
                <a:gd name="connsiteX226" fmla="*/ 3209619 w 3503252"/>
                <a:gd name="connsiteY226" fmla="*/ 906960 h 2292223"/>
                <a:gd name="connsiteX227" fmla="*/ 3199512 w 3503252"/>
                <a:gd name="connsiteY227" fmla="*/ 904936 h 2292223"/>
                <a:gd name="connsiteX228" fmla="*/ 3191237 w 3503252"/>
                <a:gd name="connsiteY228" fmla="*/ 898869 h 2292223"/>
                <a:gd name="connsiteX229" fmla="*/ 3209619 w 3503252"/>
                <a:gd name="connsiteY229" fmla="*/ 882504 h 2292223"/>
                <a:gd name="connsiteX230" fmla="*/ 3191237 w 3503252"/>
                <a:gd name="connsiteY230" fmla="*/ 898502 h 2292223"/>
                <a:gd name="connsiteX231" fmla="*/ 3185527 w 3503252"/>
                <a:gd name="connsiteY231" fmla="*/ 885630 h 2292223"/>
                <a:gd name="connsiteX232" fmla="*/ 3187921 w 3503252"/>
                <a:gd name="connsiteY232" fmla="*/ 871656 h 2292223"/>
                <a:gd name="connsiteX233" fmla="*/ 3197667 w 3503252"/>
                <a:gd name="connsiteY233" fmla="*/ 861359 h 2292223"/>
                <a:gd name="connsiteX234" fmla="*/ 3211464 w 3503252"/>
                <a:gd name="connsiteY234" fmla="*/ 858235 h 2292223"/>
                <a:gd name="connsiteX235" fmla="*/ 3224699 w 3503252"/>
                <a:gd name="connsiteY235" fmla="*/ 863199 h 2292223"/>
                <a:gd name="connsiteX236" fmla="*/ 3232974 w 3503252"/>
                <a:gd name="connsiteY236" fmla="*/ 874783 h 2292223"/>
                <a:gd name="connsiteX237" fmla="*/ 3232974 w 3503252"/>
                <a:gd name="connsiteY237" fmla="*/ 888940 h 2292223"/>
                <a:gd name="connsiteX238" fmla="*/ 3224036 w 3503252"/>
                <a:gd name="connsiteY238" fmla="*/ 902106 h 2292223"/>
                <a:gd name="connsiteX239" fmla="*/ 3209431 w 3503252"/>
                <a:gd name="connsiteY239" fmla="*/ 908429 h 2292223"/>
                <a:gd name="connsiteX240" fmla="*/ 3209619 w 3503252"/>
                <a:gd name="connsiteY240" fmla="*/ 906960 h 2292223"/>
                <a:gd name="connsiteX241" fmla="*/ 3144900 w 3503252"/>
                <a:gd name="connsiteY241" fmla="*/ 842422 h 2292223"/>
                <a:gd name="connsiteX242" fmla="*/ 3128897 w 3503252"/>
                <a:gd name="connsiteY242" fmla="*/ 836354 h 2292223"/>
                <a:gd name="connsiteX243" fmla="*/ 3122467 w 3503252"/>
                <a:gd name="connsiteY243" fmla="*/ 828815 h 2292223"/>
                <a:gd name="connsiteX244" fmla="*/ 3119713 w 3503252"/>
                <a:gd name="connsiteY244" fmla="*/ 819254 h 2292223"/>
                <a:gd name="connsiteX245" fmla="*/ 3120809 w 3503252"/>
                <a:gd name="connsiteY245" fmla="*/ 809325 h 2292223"/>
                <a:gd name="connsiteX246" fmla="*/ 3125596 w 3503252"/>
                <a:gd name="connsiteY246" fmla="*/ 800499 h 2292223"/>
                <a:gd name="connsiteX247" fmla="*/ 3133929 w 3503252"/>
                <a:gd name="connsiteY247" fmla="*/ 794402 h 2292223"/>
                <a:gd name="connsiteX248" fmla="*/ 3143977 w 3503252"/>
                <a:gd name="connsiteY248" fmla="*/ 792042 h 2292223"/>
                <a:gd name="connsiteX249" fmla="*/ 3162359 w 3503252"/>
                <a:gd name="connsiteY249" fmla="*/ 798478 h 2292223"/>
                <a:gd name="connsiteX250" fmla="*/ 3170822 w 3503252"/>
                <a:gd name="connsiteY250" fmla="*/ 815761 h 2292223"/>
                <a:gd name="connsiteX251" fmla="*/ 3164392 w 3503252"/>
                <a:gd name="connsiteY251" fmla="*/ 834147 h 2292223"/>
                <a:gd name="connsiteX252" fmla="*/ 3156477 w 3503252"/>
                <a:gd name="connsiteY252" fmla="*/ 841135 h 2292223"/>
                <a:gd name="connsiteX253" fmla="*/ 3146370 w 3503252"/>
                <a:gd name="connsiteY253" fmla="*/ 844076 h 2292223"/>
                <a:gd name="connsiteX254" fmla="*/ 3144900 w 3503252"/>
                <a:gd name="connsiteY254" fmla="*/ 842422 h 2292223"/>
                <a:gd name="connsiteX255" fmla="*/ 3072814 w 3503252"/>
                <a:gd name="connsiteY255" fmla="*/ 786158 h 2292223"/>
                <a:gd name="connsiteX256" fmla="*/ 3059580 w 3503252"/>
                <a:gd name="connsiteY256" fmla="*/ 781193 h 2292223"/>
                <a:gd name="connsiteX257" fmla="*/ 3052414 w 3503252"/>
                <a:gd name="connsiteY257" fmla="*/ 774390 h 2292223"/>
                <a:gd name="connsiteX258" fmla="*/ 3048363 w 3503252"/>
                <a:gd name="connsiteY258" fmla="*/ 765198 h 2292223"/>
                <a:gd name="connsiteX259" fmla="*/ 3048363 w 3503252"/>
                <a:gd name="connsiteY259" fmla="*/ 755269 h 2292223"/>
                <a:gd name="connsiteX260" fmla="*/ 3052039 w 3503252"/>
                <a:gd name="connsiteY260" fmla="*/ 746075 h 2292223"/>
                <a:gd name="connsiteX261" fmla="*/ 3067855 w 3503252"/>
                <a:gd name="connsiteY261" fmla="*/ 735961 h 2292223"/>
                <a:gd name="connsiteX262" fmla="*/ 3077457 w 3503252"/>
                <a:gd name="connsiteY262" fmla="*/ 736144 h 2292223"/>
                <a:gd name="connsiteX263" fmla="*/ 3086237 w 3503252"/>
                <a:gd name="connsiteY263" fmla="*/ 740007 h 2292223"/>
                <a:gd name="connsiteX264" fmla="*/ 3093417 w 3503252"/>
                <a:gd name="connsiteY264" fmla="*/ 746810 h 2292223"/>
                <a:gd name="connsiteX265" fmla="*/ 3097454 w 3503252"/>
                <a:gd name="connsiteY265" fmla="*/ 755819 h 2292223"/>
                <a:gd name="connsiteX266" fmla="*/ 3097454 w 3503252"/>
                <a:gd name="connsiteY266" fmla="*/ 765748 h 2292223"/>
                <a:gd name="connsiteX267" fmla="*/ 3093777 w 3503252"/>
                <a:gd name="connsiteY267" fmla="*/ 774759 h 2292223"/>
                <a:gd name="connsiteX268" fmla="*/ 3085502 w 3503252"/>
                <a:gd name="connsiteY268" fmla="*/ 783400 h 2292223"/>
                <a:gd name="connsiteX269" fmla="*/ 3073924 w 3503252"/>
                <a:gd name="connsiteY269" fmla="*/ 786894 h 2292223"/>
                <a:gd name="connsiteX270" fmla="*/ 3072814 w 3503252"/>
                <a:gd name="connsiteY270" fmla="*/ 786158 h 2292223"/>
                <a:gd name="connsiteX271" fmla="*/ 2994486 w 3503252"/>
                <a:gd name="connsiteY271" fmla="*/ 739088 h 2292223"/>
                <a:gd name="connsiteX272" fmla="*/ 2983097 w 3503252"/>
                <a:gd name="connsiteY272" fmla="*/ 736330 h 2292223"/>
                <a:gd name="connsiteX273" fmla="*/ 2975182 w 3503252"/>
                <a:gd name="connsiteY273" fmla="*/ 730445 h 2292223"/>
                <a:gd name="connsiteX274" fmla="*/ 2970035 w 3503252"/>
                <a:gd name="connsiteY274" fmla="*/ 721988 h 2292223"/>
                <a:gd name="connsiteX275" fmla="*/ 2968752 w 3503252"/>
                <a:gd name="connsiteY275" fmla="*/ 712059 h 2292223"/>
                <a:gd name="connsiteX276" fmla="*/ 2971318 w 3503252"/>
                <a:gd name="connsiteY276" fmla="*/ 702498 h 2292223"/>
                <a:gd name="connsiteX277" fmla="*/ 2985851 w 3503252"/>
                <a:gd name="connsiteY277" fmla="*/ 690546 h 2292223"/>
                <a:gd name="connsiteX278" fmla="*/ 3004232 w 3503252"/>
                <a:gd name="connsiteY278" fmla="*/ 692201 h 2292223"/>
                <a:gd name="connsiteX279" fmla="*/ 3012147 w 3503252"/>
                <a:gd name="connsiteY279" fmla="*/ 698085 h 2292223"/>
                <a:gd name="connsiteX280" fmla="*/ 3017294 w 3503252"/>
                <a:gd name="connsiteY280" fmla="*/ 706543 h 2292223"/>
                <a:gd name="connsiteX281" fmla="*/ 3018577 w 3503252"/>
                <a:gd name="connsiteY281" fmla="*/ 716288 h 2292223"/>
                <a:gd name="connsiteX282" fmla="*/ 3016011 w 3503252"/>
                <a:gd name="connsiteY282" fmla="*/ 725849 h 2292223"/>
                <a:gd name="connsiteX283" fmla="*/ 3007505 w 3503252"/>
                <a:gd name="connsiteY283" fmla="*/ 736345 h 2292223"/>
                <a:gd name="connsiteX284" fmla="*/ 2994674 w 3503252"/>
                <a:gd name="connsiteY284" fmla="*/ 740559 h 2292223"/>
                <a:gd name="connsiteX285" fmla="*/ 2994486 w 3503252"/>
                <a:gd name="connsiteY285" fmla="*/ 739088 h 2292223"/>
                <a:gd name="connsiteX286" fmla="*/ 2911199 w 3503252"/>
                <a:gd name="connsiteY286" fmla="*/ 701210 h 2292223"/>
                <a:gd name="connsiteX287" fmla="*/ 2902375 w 3503252"/>
                <a:gd name="connsiteY287" fmla="*/ 699740 h 2292223"/>
                <a:gd name="connsiteX288" fmla="*/ 2893725 w 3503252"/>
                <a:gd name="connsiteY288" fmla="*/ 694775 h 2292223"/>
                <a:gd name="connsiteX289" fmla="*/ 2887843 w 3503252"/>
                <a:gd name="connsiteY289" fmla="*/ 686868 h 2292223"/>
                <a:gd name="connsiteX290" fmla="*/ 2885464 w 3503252"/>
                <a:gd name="connsiteY290" fmla="*/ 677124 h 2292223"/>
                <a:gd name="connsiteX291" fmla="*/ 2887598 w 3503252"/>
                <a:gd name="connsiteY291" fmla="*/ 665586 h 2292223"/>
                <a:gd name="connsiteX292" fmla="*/ 2894835 w 3503252"/>
                <a:gd name="connsiteY292" fmla="*/ 656348 h 2292223"/>
                <a:gd name="connsiteX293" fmla="*/ 2907335 w 3503252"/>
                <a:gd name="connsiteY293" fmla="*/ 651015 h 2292223"/>
                <a:gd name="connsiteX294" fmla="*/ 2920570 w 3503252"/>
                <a:gd name="connsiteY294" fmla="*/ 653037 h 2292223"/>
                <a:gd name="connsiteX295" fmla="*/ 2931051 w 3503252"/>
                <a:gd name="connsiteY295" fmla="*/ 661496 h 2292223"/>
                <a:gd name="connsiteX296" fmla="*/ 2935650 w 3503252"/>
                <a:gd name="connsiteY296" fmla="*/ 673998 h 2292223"/>
                <a:gd name="connsiteX297" fmla="*/ 2933069 w 3503252"/>
                <a:gd name="connsiteY297" fmla="*/ 687262 h 2292223"/>
                <a:gd name="connsiteX298" fmla="*/ 2924073 w 3503252"/>
                <a:gd name="connsiteY298" fmla="*/ 697350 h 2292223"/>
                <a:gd name="connsiteX299" fmla="*/ 2911199 w 3503252"/>
                <a:gd name="connsiteY299" fmla="*/ 701210 h 2292223"/>
                <a:gd name="connsiteX300" fmla="*/ 24442 w 3503252"/>
                <a:gd name="connsiteY300" fmla="*/ 699189 h 2292223"/>
                <a:gd name="connsiteX301" fmla="*/ 1100 w 3503252"/>
                <a:gd name="connsiteY301" fmla="*/ 667195 h 2292223"/>
                <a:gd name="connsiteX302" fmla="*/ 5699 w 3503252"/>
                <a:gd name="connsiteY302" fmla="*/ 658370 h 2292223"/>
                <a:gd name="connsiteX303" fmla="*/ 13225 w 3503252"/>
                <a:gd name="connsiteY303" fmla="*/ 652118 h 2292223"/>
                <a:gd name="connsiteX304" fmla="*/ 22798 w 3503252"/>
                <a:gd name="connsiteY304" fmla="*/ 649176 h 2292223"/>
                <a:gd name="connsiteX305" fmla="*/ 32544 w 3503252"/>
                <a:gd name="connsiteY305" fmla="*/ 650095 h 2292223"/>
                <a:gd name="connsiteX306" fmla="*/ 40820 w 3503252"/>
                <a:gd name="connsiteY306" fmla="*/ 654692 h 2292223"/>
                <a:gd name="connsiteX307" fmla="*/ 46702 w 3503252"/>
                <a:gd name="connsiteY307" fmla="*/ 662231 h 2292223"/>
                <a:gd name="connsiteX308" fmla="*/ 49268 w 3503252"/>
                <a:gd name="connsiteY308" fmla="*/ 671425 h 2292223"/>
                <a:gd name="connsiteX309" fmla="*/ 48172 w 3503252"/>
                <a:gd name="connsiteY309" fmla="*/ 680802 h 2292223"/>
                <a:gd name="connsiteX310" fmla="*/ 40257 w 3503252"/>
                <a:gd name="connsiteY310" fmla="*/ 694592 h 2292223"/>
                <a:gd name="connsiteX311" fmla="*/ 25739 w 3503252"/>
                <a:gd name="connsiteY311" fmla="*/ 700660 h 2292223"/>
                <a:gd name="connsiteX312" fmla="*/ 24442 w 3503252"/>
                <a:gd name="connsiteY312" fmla="*/ 699189 h 2292223"/>
                <a:gd name="connsiteX313" fmla="*/ 2823499 w 3503252"/>
                <a:gd name="connsiteY313" fmla="*/ 672343 h 2292223"/>
                <a:gd name="connsiteX314" fmla="*/ 2798298 w 3503252"/>
                <a:gd name="connsiteY314" fmla="*/ 641086 h 2292223"/>
                <a:gd name="connsiteX315" fmla="*/ 2809817 w 3503252"/>
                <a:gd name="connsiteY315" fmla="*/ 626220 h 2292223"/>
                <a:gd name="connsiteX316" fmla="*/ 2828458 w 3503252"/>
                <a:gd name="connsiteY316" fmla="*/ 623803 h 2292223"/>
                <a:gd name="connsiteX317" fmla="*/ 2837469 w 3503252"/>
                <a:gd name="connsiteY317" fmla="*/ 628031 h 2292223"/>
                <a:gd name="connsiteX318" fmla="*/ 2844087 w 3503252"/>
                <a:gd name="connsiteY318" fmla="*/ 635387 h 2292223"/>
                <a:gd name="connsiteX319" fmla="*/ 2847402 w 3503252"/>
                <a:gd name="connsiteY319" fmla="*/ 644579 h 2292223"/>
                <a:gd name="connsiteX320" fmla="*/ 2847402 w 3503252"/>
                <a:gd name="connsiteY320" fmla="*/ 654508 h 2292223"/>
                <a:gd name="connsiteX321" fmla="*/ 2839675 w 3503252"/>
                <a:gd name="connsiteY321" fmla="*/ 667930 h 2292223"/>
                <a:gd name="connsiteX322" fmla="*/ 2825330 w 3503252"/>
                <a:gd name="connsiteY322" fmla="*/ 673815 h 2292223"/>
                <a:gd name="connsiteX323" fmla="*/ 2823499 w 3503252"/>
                <a:gd name="connsiteY323" fmla="*/ 672343 h 2292223"/>
                <a:gd name="connsiteX324" fmla="*/ 2734502 w 3503252"/>
                <a:gd name="connsiteY324" fmla="*/ 651199 h 2292223"/>
                <a:gd name="connsiteX325" fmla="*/ 2708941 w 3503252"/>
                <a:gd name="connsiteY325" fmla="*/ 621780 h 2292223"/>
                <a:gd name="connsiteX326" fmla="*/ 2719234 w 3503252"/>
                <a:gd name="connsiteY326" fmla="*/ 606152 h 2292223"/>
                <a:gd name="connsiteX327" fmla="*/ 2728072 w 3503252"/>
                <a:gd name="connsiteY327" fmla="*/ 602474 h 2292223"/>
                <a:gd name="connsiteX328" fmla="*/ 2737631 w 3503252"/>
                <a:gd name="connsiteY328" fmla="*/ 602474 h 2292223"/>
                <a:gd name="connsiteX329" fmla="*/ 2753432 w 3503252"/>
                <a:gd name="connsiteY329" fmla="*/ 611116 h 2292223"/>
                <a:gd name="connsiteX330" fmla="*/ 2759141 w 3503252"/>
                <a:gd name="connsiteY330" fmla="*/ 628253 h 2292223"/>
                <a:gd name="connsiteX331" fmla="*/ 2751413 w 3503252"/>
                <a:gd name="connsiteY331" fmla="*/ 644579 h 2292223"/>
                <a:gd name="connsiteX332" fmla="*/ 2734502 w 3503252"/>
                <a:gd name="connsiteY332" fmla="*/ 651199 h 2292223"/>
                <a:gd name="connsiteX333" fmla="*/ 2644222 w 3503252"/>
                <a:gd name="connsiteY333" fmla="*/ 636674 h 2292223"/>
                <a:gd name="connsiteX334" fmla="*/ 2618300 w 3503252"/>
                <a:gd name="connsiteY334" fmla="*/ 608541 h 2292223"/>
                <a:gd name="connsiteX335" fmla="*/ 2627873 w 3503252"/>
                <a:gd name="connsiteY335" fmla="*/ 592571 h 2292223"/>
                <a:gd name="connsiteX336" fmla="*/ 2645880 w 3503252"/>
                <a:gd name="connsiteY336" fmla="*/ 587764 h 2292223"/>
                <a:gd name="connsiteX337" fmla="*/ 2655222 w 3503252"/>
                <a:gd name="connsiteY337" fmla="*/ 589921 h 2292223"/>
                <a:gd name="connsiteX338" fmla="*/ 2663022 w 3503252"/>
                <a:gd name="connsiteY338" fmla="*/ 595509 h 2292223"/>
                <a:gd name="connsiteX339" fmla="*/ 2668068 w 3503252"/>
                <a:gd name="connsiteY339" fmla="*/ 603666 h 2292223"/>
                <a:gd name="connsiteX340" fmla="*/ 2669596 w 3503252"/>
                <a:gd name="connsiteY340" fmla="*/ 613138 h 2292223"/>
                <a:gd name="connsiteX341" fmla="*/ 2661869 w 3503252"/>
                <a:gd name="connsiteY341" fmla="*/ 630054 h 2292223"/>
                <a:gd name="connsiteX342" fmla="*/ 2653708 w 3503252"/>
                <a:gd name="connsiteY342" fmla="*/ 635133 h 2292223"/>
                <a:gd name="connsiteX343" fmla="*/ 2644222 w 3503252"/>
                <a:gd name="connsiteY343" fmla="*/ 636674 h 2292223"/>
                <a:gd name="connsiteX344" fmla="*/ 2552284 w 3503252"/>
                <a:gd name="connsiteY344" fmla="*/ 627480 h 2292223"/>
                <a:gd name="connsiteX345" fmla="*/ 2542178 w 3503252"/>
                <a:gd name="connsiteY345" fmla="*/ 625641 h 2292223"/>
                <a:gd name="connsiteX346" fmla="*/ 2533715 w 3503252"/>
                <a:gd name="connsiteY346" fmla="*/ 619942 h 2292223"/>
                <a:gd name="connsiteX347" fmla="*/ 2528193 w 3503252"/>
                <a:gd name="connsiteY347" fmla="*/ 611300 h 2292223"/>
                <a:gd name="connsiteX348" fmla="*/ 2526362 w 3503252"/>
                <a:gd name="connsiteY348" fmla="*/ 601187 h 2292223"/>
                <a:gd name="connsiteX349" fmla="*/ 2528928 w 3503252"/>
                <a:gd name="connsiteY349" fmla="*/ 591993 h 2292223"/>
                <a:gd name="connsiteX350" fmla="*/ 2534637 w 3503252"/>
                <a:gd name="connsiteY350" fmla="*/ 584454 h 2292223"/>
                <a:gd name="connsiteX351" fmla="*/ 2543086 w 3503252"/>
                <a:gd name="connsiteY351" fmla="*/ 579673 h 2292223"/>
                <a:gd name="connsiteX352" fmla="*/ 2552471 w 3503252"/>
                <a:gd name="connsiteY352" fmla="*/ 578387 h 2292223"/>
                <a:gd name="connsiteX353" fmla="*/ 2563126 w 3503252"/>
                <a:gd name="connsiteY353" fmla="*/ 580394 h 2292223"/>
                <a:gd name="connsiteX354" fmla="*/ 2571963 w 3503252"/>
                <a:gd name="connsiteY354" fmla="*/ 586661 h 2292223"/>
                <a:gd name="connsiteX355" fmla="*/ 2577471 w 3503252"/>
                <a:gd name="connsiteY355" fmla="*/ 596038 h 2292223"/>
                <a:gd name="connsiteX356" fmla="*/ 2577471 w 3503252"/>
                <a:gd name="connsiteY356" fmla="*/ 606886 h 2292223"/>
                <a:gd name="connsiteX357" fmla="*/ 2569757 w 3503252"/>
                <a:gd name="connsiteY357" fmla="*/ 622515 h 2292223"/>
                <a:gd name="connsiteX358" fmla="*/ 2553567 w 3503252"/>
                <a:gd name="connsiteY358" fmla="*/ 628951 h 2292223"/>
                <a:gd name="connsiteX359" fmla="*/ 2552284 w 3503252"/>
                <a:gd name="connsiteY359" fmla="*/ 627480 h 2292223"/>
                <a:gd name="connsiteX360" fmla="*/ 2460346 w 3503252"/>
                <a:gd name="connsiteY360" fmla="*/ 622331 h 2292223"/>
                <a:gd name="connsiteX361" fmla="*/ 2450427 w 3503252"/>
                <a:gd name="connsiteY361" fmla="*/ 620677 h 2292223"/>
                <a:gd name="connsiteX362" fmla="*/ 2441964 w 3503252"/>
                <a:gd name="connsiteY362" fmla="*/ 615344 h 2292223"/>
                <a:gd name="connsiteX363" fmla="*/ 2436442 w 3503252"/>
                <a:gd name="connsiteY363" fmla="*/ 607070 h 2292223"/>
                <a:gd name="connsiteX364" fmla="*/ 2434424 w 3503252"/>
                <a:gd name="connsiteY364" fmla="*/ 597326 h 2292223"/>
                <a:gd name="connsiteX365" fmla="*/ 2436442 w 3503252"/>
                <a:gd name="connsiteY365" fmla="*/ 587947 h 2292223"/>
                <a:gd name="connsiteX366" fmla="*/ 2441964 w 3503252"/>
                <a:gd name="connsiteY366" fmla="*/ 580041 h 2292223"/>
                <a:gd name="connsiteX367" fmla="*/ 2450052 w 3503252"/>
                <a:gd name="connsiteY367" fmla="*/ 575077 h 2292223"/>
                <a:gd name="connsiteX368" fmla="*/ 2459438 w 3503252"/>
                <a:gd name="connsiteY368" fmla="*/ 573422 h 2292223"/>
                <a:gd name="connsiteX369" fmla="*/ 2469357 w 3503252"/>
                <a:gd name="connsiteY369" fmla="*/ 575260 h 2292223"/>
                <a:gd name="connsiteX370" fmla="*/ 2477632 w 3503252"/>
                <a:gd name="connsiteY370" fmla="*/ 580778 h 2292223"/>
                <a:gd name="connsiteX371" fmla="*/ 2483154 w 3503252"/>
                <a:gd name="connsiteY371" fmla="*/ 589235 h 2292223"/>
                <a:gd name="connsiteX372" fmla="*/ 2484812 w 3503252"/>
                <a:gd name="connsiteY372" fmla="*/ 598981 h 2292223"/>
                <a:gd name="connsiteX373" fmla="*/ 2478742 w 3503252"/>
                <a:gd name="connsiteY373" fmla="*/ 615896 h 2292223"/>
                <a:gd name="connsiteX374" fmla="*/ 2462926 w 3503252"/>
                <a:gd name="connsiteY374" fmla="*/ 623987 h 2292223"/>
                <a:gd name="connsiteX375" fmla="*/ 2460346 w 3503252"/>
                <a:gd name="connsiteY375" fmla="*/ 622331 h 2292223"/>
                <a:gd name="connsiteX376" fmla="*/ 2368422 w 3503252"/>
                <a:gd name="connsiteY376" fmla="*/ 620125 h 2292223"/>
                <a:gd name="connsiteX377" fmla="*/ 2358676 w 3503252"/>
                <a:gd name="connsiteY377" fmla="*/ 618654 h 2292223"/>
                <a:gd name="connsiteX378" fmla="*/ 2350213 w 3503252"/>
                <a:gd name="connsiteY378" fmla="*/ 613321 h 2292223"/>
                <a:gd name="connsiteX379" fmla="*/ 2344331 w 3503252"/>
                <a:gd name="connsiteY379" fmla="*/ 605047 h 2292223"/>
                <a:gd name="connsiteX380" fmla="*/ 2342313 w 3503252"/>
                <a:gd name="connsiteY380" fmla="*/ 595303 h 2292223"/>
                <a:gd name="connsiteX381" fmla="*/ 2344331 w 3503252"/>
                <a:gd name="connsiteY381" fmla="*/ 585926 h 2292223"/>
                <a:gd name="connsiteX382" fmla="*/ 2349666 w 3503252"/>
                <a:gd name="connsiteY382" fmla="*/ 578020 h 2292223"/>
                <a:gd name="connsiteX383" fmla="*/ 2357754 w 3503252"/>
                <a:gd name="connsiteY383" fmla="*/ 572871 h 2292223"/>
                <a:gd name="connsiteX384" fmla="*/ 2367125 w 3503252"/>
                <a:gd name="connsiteY384" fmla="*/ 571216 h 2292223"/>
                <a:gd name="connsiteX385" fmla="*/ 2376871 w 3503252"/>
                <a:gd name="connsiteY385" fmla="*/ 572871 h 2292223"/>
                <a:gd name="connsiteX386" fmla="*/ 2385334 w 3503252"/>
                <a:gd name="connsiteY386" fmla="*/ 578203 h 2292223"/>
                <a:gd name="connsiteX387" fmla="*/ 2390855 w 3503252"/>
                <a:gd name="connsiteY387" fmla="*/ 586294 h 2292223"/>
                <a:gd name="connsiteX388" fmla="*/ 2393148 w 3503252"/>
                <a:gd name="connsiteY388" fmla="*/ 597683 h 2292223"/>
                <a:gd name="connsiteX389" fmla="*/ 2390048 w 3503252"/>
                <a:gd name="connsiteY389" fmla="*/ 608882 h 2292223"/>
                <a:gd name="connsiteX390" fmla="*/ 2382219 w 3503252"/>
                <a:gd name="connsiteY390" fmla="*/ 617471 h 2292223"/>
                <a:gd name="connsiteX391" fmla="*/ 2371363 w 3503252"/>
                <a:gd name="connsiteY391" fmla="*/ 621597 h 2292223"/>
                <a:gd name="connsiteX392" fmla="*/ 2368422 w 3503252"/>
                <a:gd name="connsiteY392" fmla="*/ 620125 h 2292223"/>
                <a:gd name="connsiteX393" fmla="*/ 2184546 w 3503252"/>
                <a:gd name="connsiteY393" fmla="*/ 620125 h 2292223"/>
                <a:gd name="connsiteX394" fmla="*/ 2174685 w 3503252"/>
                <a:gd name="connsiteY394" fmla="*/ 618686 h 2292223"/>
                <a:gd name="connsiteX395" fmla="*/ 2166164 w 3503252"/>
                <a:gd name="connsiteY395" fmla="*/ 613506 h 2292223"/>
                <a:gd name="connsiteX396" fmla="*/ 2160455 w 3503252"/>
                <a:gd name="connsiteY396" fmla="*/ 605415 h 2292223"/>
                <a:gd name="connsiteX397" fmla="*/ 2158249 w 3503252"/>
                <a:gd name="connsiteY397" fmla="*/ 595671 h 2292223"/>
                <a:gd name="connsiteX398" fmla="*/ 2165415 w 3503252"/>
                <a:gd name="connsiteY398" fmla="*/ 578379 h 2292223"/>
                <a:gd name="connsiteX399" fmla="*/ 2182701 w 3503252"/>
                <a:gd name="connsiteY399" fmla="*/ 571216 h 2292223"/>
                <a:gd name="connsiteX400" fmla="*/ 2192634 w 3503252"/>
                <a:gd name="connsiteY400" fmla="*/ 572687 h 2292223"/>
                <a:gd name="connsiteX401" fmla="*/ 2201097 w 3503252"/>
                <a:gd name="connsiteY401" fmla="*/ 578020 h 2292223"/>
                <a:gd name="connsiteX402" fmla="*/ 2206792 w 3503252"/>
                <a:gd name="connsiteY402" fmla="*/ 586109 h 2292223"/>
                <a:gd name="connsiteX403" fmla="*/ 2208824 w 3503252"/>
                <a:gd name="connsiteY403" fmla="*/ 595671 h 2292223"/>
                <a:gd name="connsiteX404" fmla="*/ 2203490 w 3503252"/>
                <a:gd name="connsiteY404" fmla="*/ 612629 h 2292223"/>
                <a:gd name="connsiteX405" fmla="*/ 2188035 w 3503252"/>
                <a:gd name="connsiteY405" fmla="*/ 621412 h 2292223"/>
                <a:gd name="connsiteX406" fmla="*/ 2184546 w 3503252"/>
                <a:gd name="connsiteY406" fmla="*/ 620125 h 2292223"/>
                <a:gd name="connsiteX407" fmla="*/ 2276484 w 3503252"/>
                <a:gd name="connsiteY407" fmla="*/ 620125 h 2292223"/>
                <a:gd name="connsiteX408" fmla="*/ 2266609 w 3503252"/>
                <a:gd name="connsiteY408" fmla="*/ 618686 h 2292223"/>
                <a:gd name="connsiteX409" fmla="*/ 2258088 w 3503252"/>
                <a:gd name="connsiteY409" fmla="*/ 613506 h 2292223"/>
                <a:gd name="connsiteX410" fmla="*/ 2252393 w 3503252"/>
                <a:gd name="connsiteY410" fmla="*/ 605415 h 2292223"/>
                <a:gd name="connsiteX411" fmla="*/ 2250187 w 3503252"/>
                <a:gd name="connsiteY411" fmla="*/ 595671 h 2292223"/>
                <a:gd name="connsiteX412" fmla="*/ 2257396 w 3503252"/>
                <a:gd name="connsiteY412" fmla="*/ 578366 h 2292223"/>
                <a:gd name="connsiteX413" fmla="*/ 2274639 w 3503252"/>
                <a:gd name="connsiteY413" fmla="*/ 571032 h 2292223"/>
                <a:gd name="connsiteX414" fmla="*/ 2284572 w 3503252"/>
                <a:gd name="connsiteY414" fmla="*/ 572687 h 2292223"/>
                <a:gd name="connsiteX415" fmla="*/ 2293035 w 3503252"/>
                <a:gd name="connsiteY415" fmla="*/ 577835 h 2292223"/>
                <a:gd name="connsiteX416" fmla="*/ 2298730 w 3503252"/>
                <a:gd name="connsiteY416" fmla="*/ 585926 h 2292223"/>
                <a:gd name="connsiteX417" fmla="*/ 2300748 w 3503252"/>
                <a:gd name="connsiteY417" fmla="*/ 595671 h 2292223"/>
                <a:gd name="connsiteX418" fmla="*/ 2295226 w 3503252"/>
                <a:gd name="connsiteY418" fmla="*/ 612625 h 2292223"/>
                <a:gd name="connsiteX419" fmla="*/ 2279613 w 3503252"/>
                <a:gd name="connsiteY419" fmla="*/ 621228 h 2292223"/>
                <a:gd name="connsiteX420" fmla="*/ 2276484 w 3503252"/>
                <a:gd name="connsiteY420" fmla="*/ 620125 h 2292223"/>
                <a:gd name="connsiteX421" fmla="*/ 2092608 w 3503252"/>
                <a:gd name="connsiteY421" fmla="*/ 620125 h 2292223"/>
                <a:gd name="connsiteX422" fmla="*/ 2082862 w 3503252"/>
                <a:gd name="connsiteY422" fmla="*/ 618654 h 2292223"/>
                <a:gd name="connsiteX423" fmla="*/ 2074414 w 3503252"/>
                <a:gd name="connsiteY423" fmla="*/ 613321 h 2292223"/>
                <a:gd name="connsiteX424" fmla="*/ 2068704 w 3503252"/>
                <a:gd name="connsiteY424" fmla="*/ 605047 h 2292223"/>
                <a:gd name="connsiteX425" fmla="*/ 2067147 w 3503252"/>
                <a:gd name="connsiteY425" fmla="*/ 590786 h 2292223"/>
                <a:gd name="connsiteX426" fmla="*/ 2074039 w 3503252"/>
                <a:gd name="connsiteY426" fmla="*/ 578203 h 2292223"/>
                <a:gd name="connsiteX427" fmla="*/ 2091137 w 3503252"/>
                <a:gd name="connsiteY427" fmla="*/ 571216 h 2292223"/>
                <a:gd name="connsiteX428" fmla="*/ 2101071 w 3503252"/>
                <a:gd name="connsiteY428" fmla="*/ 572871 h 2292223"/>
                <a:gd name="connsiteX429" fmla="*/ 2109534 w 3503252"/>
                <a:gd name="connsiteY429" fmla="*/ 578203 h 2292223"/>
                <a:gd name="connsiteX430" fmla="*/ 2115185 w 3503252"/>
                <a:gd name="connsiteY430" fmla="*/ 586621 h 2292223"/>
                <a:gd name="connsiteX431" fmla="*/ 2117060 w 3503252"/>
                <a:gd name="connsiteY431" fmla="*/ 596590 h 2292223"/>
                <a:gd name="connsiteX432" fmla="*/ 2111567 w 3503252"/>
                <a:gd name="connsiteY432" fmla="*/ 612938 h 2292223"/>
                <a:gd name="connsiteX433" fmla="*/ 2096659 w 3503252"/>
                <a:gd name="connsiteY433" fmla="*/ 621597 h 2292223"/>
                <a:gd name="connsiteX434" fmla="*/ 2092608 w 3503252"/>
                <a:gd name="connsiteY434" fmla="*/ 620125 h 2292223"/>
                <a:gd name="connsiteX435" fmla="*/ 2000685 w 3503252"/>
                <a:gd name="connsiteY435" fmla="*/ 617734 h 2292223"/>
                <a:gd name="connsiteX436" fmla="*/ 1990564 w 3503252"/>
                <a:gd name="connsiteY436" fmla="*/ 616079 h 2292223"/>
                <a:gd name="connsiteX437" fmla="*/ 1976406 w 3503252"/>
                <a:gd name="connsiteY437" fmla="*/ 601922 h 2292223"/>
                <a:gd name="connsiteX438" fmla="*/ 1974575 w 3503252"/>
                <a:gd name="connsiteY438" fmla="*/ 591810 h 2292223"/>
                <a:gd name="connsiteX439" fmla="*/ 1979462 w 3503252"/>
                <a:gd name="connsiteY439" fmla="*/ 578415 h 2292223"/>
                <a:gd name="connsiteX440" fmla="*/ 1990939 w 3503252"/>
                <a:gd name="connsiteY440" fmla="*/ 569929 h 2292223"/>
                <a:gd name="connsiteX441" fmla="*/ 2000310 w 3503252"/>
                <a:gd name="connsiteY441" fmla="*/ 568642 h 2292223"/>
                <a:gd name="connsiteX442" fmla="*/ 2010056 w 3503252"/>
                <a:gd name="connsiteY442" fmla="*/ 570664 h 2292223"/>
                <a:gd name="connsiteX443" fmla="*/ 2018172 w 3503252"/>
                <a:gd name="connsiteY443" fmla="*/ 576195 h 2292223"/>
                <a:gd name="connsiteX444" fmla="*/ 2023478 w 3503252"/>
                <a:gd name="connsiteY444" fmla="*/ 584454 h 2292223"/>
                <a:gd name="connsiteX445" fmla="*/ 2025136 w 3503252"/>
                <a:gd name="connsiteY445" fmla="*/ 594200 h 2292223"/>
                <a:gd name="connsiteX446" fmla="*/ 2019629 w 3503252"/>
                <a:gd name="connsiteY446" fmla="*/ 610016 h 2292223"/>
                <a:gd name="connsiteX447" fmla="*/ 2005269 w 3503252"/>
                <a:gd name="connsiteY447" fmla="*/ 618654 h 2292223"/>
                <a:gd name="connsiteX448" fmla="*/ 2000685 w 3503252"/>
                <a:gd name="connsiteY448" fmla="*/ 617734 h 2292223"/>
                <a:gd name="connsiteX449" fmla="*/ 52757 w 3503252"/>
                <a:gd name="connsiteY449" fmla="*/ 613506 h 2292223"/>
                <a:gd name="connsiteX450" fmla="*/ 39176 w 3503252"/>
                <a:gd name="connsiteY450" fmla="*/ 609262 h 2292223"/>
                <a:gd name="connsiteX451" fmla="*/ 30151 w 3503252"/>
                <a:gd name="connsiteY451" fmla="*/ 598244 h 2292223"/>
                <a:gd name="connsiteX452" fmla="*/ 30151 w 3503252"/>
                <a:gd name="connsiteY452" fmla="*/ 579858 h 2292223"/>
                <a:gd name="connsiteX453" fmla="*/ 35298 w 3503252"/>
                <a:gd name="connsiteY453" fmla="*/ 571400 h 2292223"/>
                <a:gd name="connsiteX454" fmla="*/ 43386 w 3503252"/>
                <a:gd name="connsiteY454" fmla="*/ 565700 h 2292223"/>
                <a:gd name="connsiteX455" fmla="*/ 52945 w 3503252"/>
                <a:gd name="connsiteY455" fmla="*/ 563678 h 2292223"/>
                <a:gd name="connsiteX456" fmla="*/ 62690 w 3503252"/>
                <a:gd name="connsiteY456" fmla="*/ 565333 h 2292223"/>
                <a:gd name="connsiteX457" fmla="*/ 70605 w 3503252"/>
                <a:gd name="connsiteY457" fmla="*/ 570664 h 2292223"/>
                <a:gd name="connsiteX458" fmla="*/ 75925 w 3503252"/>
                <a:gd name="connsiteY458" fmla="*/ 578571 h 2292223"/>
                <a:gd name="connsiteX459" fmla="*/ 77771 w 3503252"/>
                <a:gd name="connsiteY459" fmla="*/ 587764 h 2292223"/>
                <a:gd name="connsiteX460" fmla="*/ 75925 w 3503252"/>
                <a:gd name="connsiteY460" fmla="*/ 597141 h 2292223"/>
                <a:gd name="connsiteX461" fmla="*/ 53319 w 3503252"/>
                <a:gd name="connsiteY461" fmla="*/ 587947 h 2292223"/>
                <a:gd name="connsiteX462" fmla="*/ 75752 w 3503252"/>
                <a:gd name="connsiteY462" fmla="*/ 597693 h 2292223"/>
                <a:gd name="connsiteX463" fmla="*/ 68948 w 3503252"/>
                <a:gd name="connsiteY463" fmla="*/ 608725 h 2292223"/>
                <a:gd name="connsiteX464" fmla="*/ 57356 w 3503252"/>
                <a:gd name="connsiteY464" fmla="*/ 614793 h 2292223"/>
                <a:gd name="connsiteX465" fmla="*/ 52757 w 3503252"/>
                <a:gd name="connsiteY465" fmla="*/ 613506 h 2292223"/>
                <a:gd name="connsiteX466" fmla="*/ 1909842 w 3503252"/>
                <a:gd name="connsiteY466" fmla="*/ 611300 h 2292223"/>
                <a:gd name="connsiteX467" fmla="*/ 1899548 w 3503252"/>
                <a:gd name="connsiteY467" fmla="*/ 609277 h 2292223"/>
                <a:gd name="connsiteX468" fmla="*/ 1890912 w 3503252"/>
                <a:gd name="connsiteY468" fmla="*/ 603209 h 2292223"/>
                <a:gd name="connsiteX469" fmla="*/ 1885391 w 3503252"/>
                <a:gd name="connsiteY469" fmla="*/ 594383 h 2292223"/>
                <a:gd name="connsiteX470" fmla="*/ 1883920 w 3503252"/>
                <a:gd name="connsiteY470" fmla="*/ 583903 h 2292223"/>
                <a:gd name="connsiteX471" fmla="*/ 1889254 w 3503252"/>
                <a:gd name="connsiteY471" fmla="*/ 570664 h 2292223"/>
                <a:gd name="connsiteX472" fmla="*/ 1900832 w 3503252"/>
                <a:gd name="connsiteY472" fmla="*/ 562390 h 2292223"/>
                <a:gd name="connsiteX473" fmla="*/ 1915032 w 3503252"/>
                <a:gd name="connsiteY473" fmla="*/ 561651 h 2292223"/>
                <a:gd name="connsiteX474" fmla="*/ 1927315 w 3503252"/>
                <a:gd name="connsiteY474" fmla="*/ 568826 h 2292223"/>
                <a:gd name="connsiteX475" fmla="*/ 1933746 w 3503252"/>
                <a:gd name="connsiteY475" fmla="*/ 581513 h 2292223"/>
                <a:gd name="connsiteX476" fmla="*/ 1932275 w 3503252"/>
                <a:gd name="connsiteY476" fmla="*/ 595671 h 2292223"/>
                <a:gd name="connsiteX477" fmla="*/ 1923423 w 3503252"/>
                <a:gd name="connsiteY477" fmla="*/ 606881 h 2292223"/>
                <a:gd name="connsiteX478" fmla="*/ 1909842 w 3503252"/>
                <a:gd name="connsiteY478" fmla="*/ 611300 h 2292223"/>
                <a:gd name="connsiteX479" fmla="*/ 1819202 w 3503252"/>
                <a:gd name="connsiteY479" fmla="*/ 598429 h 2292223"/>
                <a:gd name="connsiteX480" fmla="*/ 1793640 w 3503252"/>
                <a:gd name="connsiteY480" fmla="*/ 569194 h 2292223"/>
                <a:gd name="connsiteX481" fmla="*/ 1803934 w 3503252"/>
                <a:gd name="connsiteY481" fmla="*/ 553564 h 2292223"/>
                <a:gd name="connsiteX482" fmla="*/ 1812728 w 3503252"/>
                <a:gd name="connsiteY482" fmla="*/ 549702 h 2292223"/>
                <a:gd name="connsiteX483" fmla="*/ 1822330 w 3503252"/>
                <a:gd name="connsiteY483" fmla="*/ 549519 h 2292223"/>
                <a:gd name="connsiteX484" fmla="*/ 1831701 w 3503252"/>
                <a:gd name="connsiteY484" fmla="*/ 552829 h 2292223"/>
                <a:gd name="connsiteX485" fmla="*/ 1839054 w 3503252"/>
                <a:gd name="connsiteY485" fmla="*/ 559632 h 2292223"/>
                <a:gd name="connsiteX486" fmla="*/ 1843278 w 3503252"/>
                <a:gd name="connsiteY486" fmla="*/ 568642 h 2292223"/>
                <a:gd name="connsiteX487" fmla="*/ 1843278 w 3503252"/>
                <a:gd name="connsiteY487" fmla="*/ 578571 h 2292223"/>
                <a:gd name="connsiteX488" fmla="*/ 1836661 w 3503252"/>
                <a:gd name="connsiteY488" fmla="*/ 592177 h 2292223"/>
                <a:gd name="connsiteX489" fmla="*/ 1823238 w 3503252"/>
                <a:gd name="connsiteY489" fmla="*/ 599347 h 2292223"/>
                <a:gd name="connsiteX490" fmla="*/ 1819202 w 3503252"/>
                <a:gd name="connsiteY490" fmla="*/ 598429 h 2292223"/>
                <a:gd name="connsiteX491" fmla="*/ 1730579 w 3503252"/>
                <a:gd name="connsiteY491" fmla="*/ 575813 h 2292223"/>
                <a:gd name="connsiteX492" fmla="*/ 1705753 w 3503252"/>
                <a:gd name="connsiteY492" fmla="*/ 543452 h 2292223"/>
                <a:gd name="connsiteX493" fmla="*/ 1710352 w 3503252"/>
                <a:gd name="connsiteY493" fmla="*/ 535178 h 2292223"/>
                <a:gd name="connsiteX494" fmla="*/ 1717821 w 3503252"/>
                <a:gd name="connsiteY494" fmla="*/ 529139 h 2292223"/>
                <a:gd name="connsiteX495" fmla="*/ 1727076 w 3503252"/>
                <a:gd name="connsiteY495" fmla="*/ 526537 h 2292223"/>
                <a:gd name="connsiteX496" fmla="*/ 1736462 w 3503252"/>
                <a:gd name="connsiteY496" fmla="*/ 527455 h 2292223"/>
                <a:gd name="connsiteX497" fmla="*/ 1745473 w 3503252"/>
                <a:gd name="connsiteY497" fmla="*/ 532053 h 2292223"/>
                <a:gd name="connsiteX498" fmla="*/ 1751902 w 3503252"/>
                <a:gd name="connsiteY498" fmla="*/ 539590 h 2292223"/>
                <a:gd name="connsiteX499" fmla="*/ 1754844 w 3503252"/>
                <a:gd name="connsiteY499" fmla="*/ 549153 h 2292223"/>
                <a:gd name="connsiteX500" fmla="*/ 1754844 w 3503252"/>
                <a:gd name="connsiteY500" fmla="*/ 559082 h 2292223"/>
                <a:gd name="connsiteX501" fmla="*/ 1747678 w 3503252"/>
                <a:gd name="connsiteY501" fmla="*/ 570664 h 2292223"/>
                <a:gd name="connsiteX502" fmla="*/ 1735539 w 3503252"/>
                <a:gd name="connsiteY502" fmla="*/ 576732 h 2292223"/>
                <a:gd name="connsiteX503" fmla="*/ 1730579 w 3503252"/>
                <a:gd name="connsiteY503" fmla="*/ 575813 h 2292223"/>
                <a:gd name="connsiteX504" fmla="*/ 1645994 w 3503252"/>
                <a:gd name="connsiteY504" fmla="*/ 541614 h 2292223"/>
                <a:gd name="connsiteX505" fmla="*/ 1635325 w 3503252"/>
                <a:gd name="connsiteY505" fmla="*/ 539224 h 2292223"/>
                <a:gd name="connsiteX506" fmla="*/ 1627237 w 3503252"/>
                <a:gd name="connsiteY506" fmla="*/ 533708 h 2292223"/>
                <a:gd name="connsiteX507" fmla="*/ 1621903 w 3503252"/>
                <a:gd name="connsiteY507" fmla="*/ 525432 h 2292223"/>
                <a:gd name="connsiteX508" fmla="*/ 1620245 w 3503252"/>
                <a:gd name="connsiteY508" fmla="*/ 515688 h 2292223"/>
                <a:gd name="connsiteX509" fmla="*/ 1622451 w 3503252"/>
                <a:gd name="connsiteY509" fmla="*/ 505943 h 2292223"/>
                <a:gd name="connsiteX510" fmla="*/ 1636436 w 3503252"/>
                <a:gd name="connsiteY510" fmla="*/ 493624 h 2292223"/>
                <a:gd name="connsiteX511" fmla="*/ 1654818 w 3503252"/>
                <a:gd name="connsiteY511" fmla="*/ 493624 h 2292223"/>
                <a:gd name="connsiteX512" fmla="*/ 1663093 w 3503252"/>
                <a:gd name="connsiteY512" fmla="*/ 499324 h 2292223"/>
                <a:gd name="connsiteX513" fmla="*/ 1668427 w 3503252"/>
                <a:gd name="connsiteY513" fmla="*/ 507597 h 2292223"/>
                <a:gd name="connsiteX514" fmla="*/ 1670085 w 3503252"/>
                <a:gd name="connsiteY514" fmla="*/ 517526 h 2292223"/>
                <a:gd name="connsiteX515" fmla="*/ 1667879 w 3503252"/>
                <a:gd name="connsiteY515" fmla="*/ 527087 h 2292223"/>
                <a:gd name="connsiteX516" fmla="*/ 1660613 w 3503252"/>
                <a:gd name="connsiteY516" fmla="*/ 536864 h 2292223"/>
                <a:gd name="connsiteX517" fmla="*/ 1649483 w 3503252"/>
                <a:gd name="connsiteY517" fmla="*/ 541797 h 2292223"/>
                <a:gd name="connsiteX518" fmla="*/ 1645994 w 3503252"/>
                <a:gd name="connsiteY518" fmla="*/ 541614 h 2292223"/>
                <a:gd name="connsiteX519" fmla="*/ 90645 w 3503252"/>
                <a:gd name="connsiteY519" fmla="*/ 529662 h 2292223"/>
                <a:gd name="connsiteX520" fmla="*/ 76545 w 3503252"/>
                <a:gd name="connsiteY520" fmla="*/ 525202 h 2292223"/>
                <a:gd name="connsiteX521" fmla="*/ 68573 w 3503252"/>
                <a:gd name="connsiteY521" fmla="*/ 512745 h 2292223"/>
                <a:gd name="connsiteX522" fmla="*/ 70043 w 3503252"/>
                <a:gd name="connsiteY522" fmla="*/ 494359 h 2292223"/>
                <a:gd name="connsiteX523" fmla="*/ 83653 w 3503252"/>
                <a:gd name="connsiteY523" fmla="*/ 481857 h 2292223"/>
                <a:gd name="connsiteX524" fmla="*/ 102035 w 3503252"/>
                <a:gd name="connsiteY524" fmla="*/ 481857 h 2292223"/>
                <a:gd name="connsiteX525" fmla="*/ 114549 w 3503252"/>
                <a:gd name="connsiteY525" fmla="*/ 496014 h 2292223"/>
                <a:gd name="connsiteX526" fmla="*/ 115645 w 3503252"/>
                <a:gd name="connsiteY526" fmla="*/ 505391 h 2292223"/>
                <a:gd name="connsiteX527" fmla="*/ 113251 w 3503252"/>
                <a:gd name="connsiteY527" fmla="*/ 514585 h 2292223"/>
                <a:gd name="connsiteX528" fmla="*/ 106187 w 3503252"/>
                <a:gd name="connsiteY528" fmla="*/ 525016 h 2292223"/>
                <a:gd name="connsiteX529" fmla="*/ 94869 w 3503252"/>
                <a:gd name="connsiteY529" fmla="*/ 530581 h 2292223"/>
                <a:gd name="connsiteX530" fmla="*/ 90645 w 3503252"/>
                <a:gd name="connsiteY530" fmla="*/ 529662 h 2292223"/>
                <a:gd name="connsiteX531" fmla="*/ 1566743 w 3503252"/>
                <a:gd name="connsiteY531" fmla="*/ 496014 h 2292223"/>
                <a:gd name="connsiteX532" fmla="*/ 1553134 w 3503252"/>
                <a:gd name="connsiteY532" fmla="*/ 491969 h 2292223"/>
                <a:gd name="connsiteX533" fmla="*/ 1545925 w 3503252"/>
                <a:gd name="connsiteY533" fmla="*/ 485304 h 2292223"/>
                <a:gd name="connsiteX534" fmla="*/ 1541917 w 3503252"/>
                <a:gd name="connsiteY534" fmla="*/ 476341 h 2292223"/>
                <a:gd name="connsiteX535" fmla="*/ 1541917 w 3503252"/>
                <a:gd name="connsiteY535" fmla="*/ 466595 h 2292223"/>
                <a:gd name="connsiteX536" fmla="*/ 1545420 w 3503252"/>
                <a:gd name="connsiteY536" fmla="*/ 457403 h 2292223"/>
                <a:gd name="connsiteX537" fmla="*/ 1560861 w 3503252"/>
                <a:gd name="connsiteY537" fmla="*/ 446922 h 2292223"/>
                <a:gd name="connsiteX538" fmla="*/ 1570391 w 3503252"/>
                <a:gd name="connsiteY538" fmla="*/ 446705 h 2292223"/>
                <a:gd name="connsiteX539" fmla="*/ 1579243 w 3503252"/>
                <a:gd name="connsiteY539" fmla="*/ 450230 h 2292223"/>
                <a:gd name="connsiteX540" fmla="*/ 1586610 w 3503252"/>
                <a:gd name="connsiteY540" fmla="*/ 457034 h 2292223"/>
                <a:gd name="connsiteX541" fmla="*/ 1590647 w 3503252"/>
                <a:gd name="connsiteY541" fmla="*/ 466043 h 2292223"/>
                <a:gd name="connsiteX542" fmla="*/ 1590647 w 3503252"/>
                <a:gd name="connsiteY542" fmla="*/ 475972 h 2292223"/>
                <a:gd name="connsiteX543" fmla="*/ 1586970 w 3503252"/>
                <a:gd name="connsiteY543" fmla="*/ 485166 h 2292223"/>
                <a:gd name="connsiteX544" fmla="*/ 1580166 w 3503252"/>
                <a:gd name="connsiteY544" fmla="*/ 492704 h 2292223"/>
                <a:gd name="connsiteX545" fmla="*/ 1570795 w 3503252"/>
                <a:gd name="connsiteY545" fmla="*/ 496565 h 2292223"/>
                <a:gd name="connsiteX546" fmla="*/ 1566743 w 3503252"/>
                <a:gd name="connsiteY546" fmla="*/ 496014 h 2292223"/>
                <a:gd name="connsiteX547" fmla="*/ 133666 w 3503252"/>
                <a:gd name="connsiteY547" fmla="*/ 448760 h 2292223"/>
                <a:gd name="connsiteX548" fmla="*/ 121527 w 3503252"/>
                <a:gd name="connsiteY548" fmla="*/ 445634 h 2292223"/>
                <a:gd name="connsiteX549" fmla="*/ 114347 w 3503252"/>
                <a:gd name="connsiteY549" fmla="*/ 439425 h 2292223"/>
                <a:gd name="connsiteX550" fmla="*/ 110137 w 3503252"/>
                <a:gd name="connsiteY550" fmla="*/ 430924 h 2292223"/>
                <a:gd name="connsiteX551" fmla="*/ 112343 w 3503252"/>
                <a:gd name="connsiteY551" fmla="*/ 412538 h 2292223"/>
                <a:gd name="connsiteX552" fmla="*/ 118586 w 3503252"/>
                <a:gd name="connsiteY552" fmla="*/ 404815 h 2292223"/>
                <a:gd name="connsiteX553" fmla="*/ 127409 w 3503252"/>
                <a:gd name="connsiteY553" fmla="*/ 400219 h 2292223"/>
                <a:gd name="connsiteX554" fmla="*/ 137342 w 3503252"/>
                <a:gd name="connsiteY554" fmla="*/ 399299 h 2292223"/>
                <a:gd name="connsiteX555" fmla="*/ 146901 w 3503252"/>
                <a:gd name="connsiteY555" fmla="*/ 402242 h 2292223"/>
                <a:gd name="connsiteX556" fmla="*/ 154052 w 3503252"/>
                <a:gd name="connsiteY556" fmla="*/ 408530 h 2292223"/>
                <a:gd name="connsiteX557" fmla="*/ 158117 w 3503252"/>
                <a:gd name="connsiteY557" fmla="*/ 417134 h 2292223"/>
                <a:gd name="connsiteX558" fmla="*/ 158680 w 3503252"/>
                <a:gd name="connsiteY558" fmla="*/ 426586 h 2292223"/>
                <a:gd name="connsiteX559" fmla="*/ 155551 w 3503252"/>
                <a:gd name="connsiteY559" fmla="*/ 435522 h 2292223"/>
                <a:gd name="connsiteX560" fmla="*/ 148371 w 3503252"/>
                <a:gd name="connsiteY560" fmla="*/ 444899 h 2292223"/>
                <a:gd name="connsiteX561" fmla="*/ 137717 w 3503252"/>
                <a:gd name="connsiteY561" fmla="*/ 449864 h 2292223"/>
                <a:gd name="connsiteX562" fmla="*/ 133666 w 3503252"/>
                <a:gd name="connsiteY562" fmla="*/ 448760 h 2292223"/>
                <a:gd name="connsiteX563" fmla="*/ 1494297 w 3503252"/>
                <a:gd name="connsiteY563" fmla="*/ 440486 h 2292223"/>
                <a:gd name="connsiteX564" fmla="*/ 1480875 w 3503252"/>
                <a:gd name="connsiteY564" fmla="*/ 436440 h 2292223"/>
                <a:gd name="connsiteX565" fmla="*/ 1471504 w 3503252"/>
                <a:gd name="connsiteY565" fmla="*/ 425961 h 2292223"/>
                <a:gd name="connsiteX566" fmla="*/ 1469110 w 3503252"/>
                <a:gd name="connsiteY566" fmla="*/ 411986 h 2292223"/>
                <a:gd name="connsiteX567" fmla="*/ 1474445 w 3503252"/>
                <a:gd name="connsiteY567" fmla="*/ 398932 h 2292223"/>
                <a:gd name="connsiteX568" fmla="*/ 1484738 w 3503252"/>
                <a:gd name="connsiteY568" fmla="*/ 391577 h 2292223"/>
                <a:gd name="connsiteX569" fmla="*/ 1497065 w 3503252"/>
                <a:gd name="connsiteY569" fmla="*/ 389922 h 2292223"/>
                <a:gd name="connsiteX570" fmla="*/ 1508830 w 3503252"/>
                <a:gd name="connsiteY570" fmla="*/ 394519 h 2292223"/>
                <a:gd name="connsiteX571" fmla="*/ 1516918 w 3503252"/>
                <a:gd name="connsiteY571" fmla="*/ 404264 h 2292223"/>
                <a:gd name="connsiteX572" fmla="*/ 1519311 w 3503252"/>
                <a:gd name="connsiteY572" fmla="*/ 416584 h 2292223"/>
                <a:gd name="connsiteX573" fmla="*/ 1515634 w 3503252"/>
                <a:gd name="connsiteY573" fmla="*/ 428534 h 2292223"/>
                <a:gd name="connsiteX574" fmla="*/ 1506436 w 3503252"/>
                <a:gd name="connsiteY574" fmla="*/ 437177 h 2292223"/>
                <a:gd name="connsiteX575" fmla="*/ 1494297 w 3503252"/>
                <a:gd name="connsiteY575" fmla="*/ 440486 h 2292223"/>
                <a:gd name="connsiteX576" fmla="*/ 1427733 w 3503252"/>
                <a:gd name="connsiteY576" fmla="*/ 377603 h 2292223"/>
                <a:gd name="connsiteX577" fmla="*/ 1418362 w 3503252"/>
                <a:gd name="connsiteY577" fmla="*/ 375765 h 2292223"/>
                <a:gd name="connsiteX578" fmla="*/ 1404579 w 3503252"/>
                <a:gd name="connsiteY578" fmla="*/ 362343 h 2292223"/>
                <a:gd name="connsiteX579" fmla="*/ 1402359 w 3503252"/>
                <a:gd name="connsiteY579" fmla="*/ 352781 h 2292223"/>
                <a:gd name="connsiteX580" fmla="*/ 1404017 w 3503252"/>
                <a:gd name="connsiteY580" fmla="*/ 343035 h 2292223"/>
                <a:gd name="connsiteX581" fmla="*/ 1409352 w 3503252"/>
                <a:gd name="connsiteY581" fmla="*/ 334761 h 2292223"/>
                <a:gd name="connsiteX582" fmla="*/ 1426637 w 3503252"/>
                <a:gd name="connsiteY582" fmla="*/ 327608 h 2292223"/>
                <a:gd name="connsiteX583" fmla="*/ 1443924 w 3503252"/>
                <a:gd name="connsiteY583" fmla="*/ 334761 h 2292223"/>
                <a:gd name="connsiteX584" fmla="*/ 1449806 w 3503252"/>
                <a:gd name="connsiteY584" fmla="*/ 342852 h 2292223"/>
                <a:gd name="connsiteX585" fmla="*/ 1452012 w 3503252"/>
                <a:gd name="connsiteY585" fmla="*/ 352597 h 2292223"/>
                <a:gd name="connsiteX586" fmla="*/ 1450354 w 3503252"/>
                <a:gd name="connsiteY586" fmla="*/ 362343 h 2292223"/>
                <a:gd name="connsiteX587" fmla="*/ 1444846 w 3503252"/>
                <a:gd name="connsiteY587" fmla="*/ 370616 h 2292223"/>
                <a:gd name="connsiteX588" fmla="*/ 1431972 w 3503252"/>
                <a:gd name="connsiteY588" fmla="*/ 378523 h 2292223"/>
                <a:gd name="connsiteX589" fmla="*/ 1427733 w 3503252"/>
                <a:gd name="connsiteY589" fmla="*/ 377603 h 2292223"/>
                <a:gd name="connsiteX590" fmla="*/ 182569 w 3503252"/>
                <a:gd name="connsiteY590" fmla="*/ 371352 h 2292223"/>
                <a:gd name="connsiteX591" fmla="*/ 168786 w 3503252"/>
                <a:gd name="connsiteY591" fmla="*/ 367123 h 2292223"/>
                <a:gd name="connsiteX592" fmla="*/ 162169 w 3503252"/>
                <a:gd name="connsiteY592" fmla="*/ 360318 h 2292223"/>
                <a:gd name="connsiteX593" fmla="*/ 158492 w 3503252"/>
                <a:gd name="connsiteY593" fmla="*/ 351494 h 2292223"/>
                <a:gd name="connsiteX594" fmla="*/ 158492 w 3503252"/>
                <a:gd name="connsiteY594" fmla="*/ 341932 h 2292223"/>
                <a:gd name="connsiteX595" fmla="*/ 162169 w 3503252"/>
                <a:gd name="connsiteY595" fmla="*/ 333106 h 2292223"/>
                <a:gd name="connsiteX596" fmla="*/ 168973 w 3503252"/>
                <a:gd name="connsiteY596" fmla="*/ 325935 h 2292223"/>
                <a:gd name="connsiteX597" fmla="*/ 178157 w 3503252"/>
                <a:gd name="connsiteY597" fmla="*/ 321891 h 2292223"/>
                <a:gd name="connsiteX598" fmla="*/ 188091 w 3503252"/>
                <a:gd name="connsiteY598" fmla="*/ 321891 h 2292223"/>
                <a:gd name="connsiteX599" fmla="*/ 197289 w 3503252"/>
                <a:gd name="connsiteY599" fmla="*/ 325568 h 2292223"/>
                <a:gd name="connsiteX600" fmla="*/ 207366 w 3503252"/>
                <a:gd name="connsiteY600" fmla="*/ 341418 h 2292223"/>
                <a:gd name="connsiteX601" fmla="*/ 203358 w 3503252"/>
                <a:gd name="connsiteY601" fmla="*/ 359768 h 2292223"/>
                <a:gd name="connsiteX602" fmla="*/ 196366 w 3503252"/>
                <a:gd name="connsiteY602" fmla="*/ 367866 h 2292223"/>
                <a:gd name="connsiteX603" fmla="*/ 186620 w 3503252"/>
                <a:gd name="connsiteY603" fmla="*/ 372272 h 2292223"/>
                <a:gd name="connsiteX604" fmla="*/ 182569 w 3503252"/>
                <a:gd name="connsiteY604" fmla="*/ 371352 h 2292223"/>
                <a:gd name="connsiteX605" fmla="*/ 1367989 w 3503252"/>
                <a:gd name="connsiteY605" fmla="*/ 312698 h 2292223"/>
                <a:gd name="connsiteX606" fmla="*/ 1358055 w 3503252"/>
                <a:gd name="connsiteY606" fmla="*/ 311042 h 2292223"/>
                <a:gd name="connsiteX607" fmla="*/ 1349592 w 3503252"/>
                <a:gd name="connsiteY607" fmla="*/ 305159 h 2292223"/>
                <a:gd name="connsiteX608" fmla="*/ 1344085 w 3503252"/>
                <a:gd name="connsiteY608" fmla="*/ 297070 h 2292223"/>
                <a:gd name="connsiteX609" fmla="*/ 1342239 w 3503252"/>
                <a:gd name="connsiteY609" fmla="*/ 287324 h 2292223"/>
                <a:gd name="connsiteX610" fmla="*/ 1344085 w 3503252"/>
                <a:gd name="connsiteY610" fmla="*/ 277762 h 2292223"/>
                <a:gd name="connsiteX611" fmla="*/ 1349592 w 3503252"/>
                <a:gd name="connsiteY611" fmla="*/ 269488 h 2292223"/>
                <a:gd name="connsiteX612" fmla="*/ 1366879 w 3503252"/>
                <a:gd name="connsiteY612" fmla="*/ 262335 h 2292223"/>
                <a:gd name="connsiteX613" fmla="*/ 1384165 w 3503252"/>
                <a:gd name="connsiteY613" fmla="*/ 269488 h 2292223"/>
                <a:gd name="connsiteX614" fmla="*/ 1389859 w 3503252"/>
                <a:gd name="connsiteY614" fmla="*/ 277762 h 2292223"/>
                <a:gd name="connsiteX615" fmla="*/ 1391705 w 3503252"/>
                <a:gd name="connsiteY615" fmla="*/ 287324 h 2292223"/>
                <a:gd name="connsiteX616" fmla="*/ 1389859 w 3503252"/>
                <a:gd name="connsiteY616" fmla="*/ 297070 h 2292223"/>
                <a:gd name="connsiteX617" fmla="*/ 1384165 w 3503252"/>
                <a:gd name="connsiteY617" fmla="*/ 305159 h 2292223"/>
                <a:gd name="connsiteX618" fmla="*/ 1376841 w 3503252"/>
                <a:gd name="connsiteY618" fmla="*/ 310577 h 2292223"/>
                <a:gd name="connsiteX619" fmla="*/ 1367989 w 3503252"/>
                <a:gd name="connsiteY619" fmla="*/ 312698 h 2292223"/>
                <a:gd name="connsiteX620" fmla="*/ 241967 w 3503252"/>
                <a:gd name="connsiteY620" fmla="*/ 299643 h 2292223"/>
                <a:gd name="connsiteX621" fmla="*/ 229208 w 3503252"/>
                <a:gd name="connsiteY621" fmla="*/ 296013 h 2292223"/>
                <a:gd name="connsiteX622" fmla="*/ 220270 w 3503252"/>
                <a:gd name="connsiteY622" fmla="*/ 286221 h 2292223"/>
                <a:gd name="connsiteX623" fmla="*/ 217689 w 3503252"/>
                <a:gd name="connsiteY623" fmla="*/ 277027 h 2292223"/>
                <a:gd name="connsiteX624" fmla="*/ 218799 w 3503252"/>
                <a:gd name="connsiteY624" fmla="*/ 267650 h 2292223"/>
                <a:gd name="connsiteX625" fmla="*/ 230938 w 3503252"/>
                <a:gd name="connsiteY625" fmla="*/ 252757 h 2292223"/>
                <a:gd name="connsiteX626" fmla="*/ 240309 w 3503252"/>
                <a:gd name="connsiteY626" fmla="*/ 249815 h 2292223"/>
                <a:gd name="connsiteX627" fmla="*/ 250055 w 3503252"/>
                <a:gd name="connsiteY627" fmla="*/ 249815 h 2292223"/>
                <a:gd name="connsiteX628" fmla="*/ 258691 w 3503252"/>
                <a:gd name="connsiteY628" fmla="*/ 254411 h 2292223"/>
                <a:gd name="connsiteX629" fmla="*/ 264761 w 3503252"/>
                <a:gd name="connsiteY629" fmla="*/ 261767 h 2292223"/>
                <a:gd name="connsiteX630" fmla="*/ 267442 w 3503252"/>
                <a:gd name="connsiteY630" fmla="*/ 270793 h 2292223"/>
                <a:gd name="connsiteX631" fmla="*/ 266419 w 3503252"/>
                <a:gd name="connsiteY631" fmla="*/ 280153 h 2292223"/>
                <a:gd name="connsiteX632" fmla="*/ 257394 w 3503252"/>
                <a:gd name="connsiteY632" fmla="*/ 293001 h 2292223"/>
                <a:gd name="connsiteX633" fmla="*/ 242703 w 3503252"/>
                <a:gd name="connsiteY633" fmla="*/ 298540 h 2292223"/>
                <a:gd name="connsiteX634" fmla="*/ 241967 w 3503252"/>
                <a:gd name="connsiteY634" fmla="*/ 299643 h 2292223"/>
                <a:gd name="connsiteX635" fmla="*/ 1303631 w 3503252"/>
                <a:gd name="connsiteY635" fmla="*/ 247975 h 2292223"/>
                <a:gd name="connsiteX636" fmla="*/ 1286892 w 3503252"/>
                <a:gd name="connsiteY636" fmla="*/ 241356 h 2292223"/>
                <a:gd name="connsiteX637" fmla="*/ 1280823 w 3503252"/>
                <a:gd name="connsiteY637" fmla="*/ 233635 h 2292223"/>
                <a:gd name="connsiteX638" fmla="*/ 1278256 w 3503252"/>
                <a:gd name="connsiteY638" fmla="*/ 224256 h 2292223"/>
                <a:gd name="connsiteX639" fmla="*/ 1279539 w 3503252"/>
                <a:gd name="connsiteY639" fmla="*/ 214512 h 2292223"/>
                <a:gd name="connsiteX640" fmla="*/ 1284326 w 3503252"/>
                <a:gd name="connsiteY640" fmla="*/ 206053 h 2292223"/>
                <a:gd name="connsiteX641" fmla="*/ 1292039 w 3503252"/>
                <a:gd name="connsiteY641" fmla="*/ 200354 h 2292223"/>
                <a:gd name="connsiteX642" fmla="*/ 1301237 w 3503252"/>
                <a:gd name="connsiteY642" fmla="*/ 198149 h 2292223"/>
                <a:gd name="connsiteX643" fmla="*/ 1310796 w 3503252"/>
                <a:gd name="connsiteY643" fmla="*/ 199435 h 2292223"/>
                <a:gd name="connsiteX644" fmla="*/ 1318884 w 3503252"/>
                <a:gd name="connsiteY644" fmla="*/ 204400 h 2292223"/>
                <a:gd name="connsiteX645" fmla="*/ 1325141 w 3503252"/>
                <a:gd name="connsiteY645" fmla="*/ 212122 h 2292223"/>
                <a:gd name="connsiteX646" fmla="*/ 1327894 w 3503252"/>
                <a:gd name="connsiteY646" fmla="*/ 221866 h 2292223"/>
                <a:gd name="connsiteX647" fmla="*/ 1326612 w 3503252"/>
                <a:gd name="connsiteY647" fmla="*/ 231795 h 2292223"/>
                <a:gd name="connsiteX648" fmla="*/ 1321465 w 3503252"/>
                <a:gd name="connsiteY648" fmla="*/ 240253 h 2292223"/>
                <a:gd name="connsiteX649" fmla="*/ 1313377 w 3503252"/>
                <a:gd name="connsiteY649" fmla="*/ 245954 h 2292223"/>
                <a:gd name="connsiteX650" fmla="*/ 1303631 w 3503252"/>
                <a:gd name="connsiteY650" fmla="*/ 247975 h 2292223"/>
                <a:gd name="connsiteX651" fmla="*/ 304855 w 3503252"/>
                <a:gd name="connsiteY651" fmla="*/ 232532 h 2292223"/>
                <a:gd name="connsiteX652" fmla="*/ 291245 w 3503252"/>
                <a:gd name="connsiteY652" fmla="*/ 228486 h 2292223"/>
                <a:gd name="connsiteX653" fmla="*/ 282278 w 3503252"/>
                <a:gd name="connsiteY653" fmla="*/ 217348 h 2292223"/>
                <a:gd name="connsiteX654" fmla="*/ 280951 w 3503252"/>
                <a:gd name="connsiteY654" fmla="*/ 203112 h 2292223"/>
                <a:gd name="connsiteX655" fmla="*/ 287756 w 3503252"/>
                <a:gd name="connsiteY655" fmla="*/ 190610 h 2292223"/>
                <a:gd name="connsiteX656" fmla="*/ 296017 w 3503252"/>
                <a:gd name="connsiteY656" fmla="*/ 184542 h 2292223"/>
                <a:gd name="connsiteX657" fmla="*/ 306138 w 3503252"/>
                <a:gd name="connsiteY657" fmla="*/ 182519 h 2292223"/>
                <a:gd name="connsiteX658" fmla="*/ 316245 w 3503252"/>
                <a:gd name="connsiteY658" fmla="*/ 184542 h 2292223"/>
                <a:gd name="connsiteX659" fmla="*/ 324520 w 3503252"/>
                <a:gd name="connsiteY659" fmla="*/ 190610 h 2292223"/>
                <a:gd name="connsiteX660" fmla="*/ 331671 w 3503252"/>
                <a:gd name="connsiteY660" fmla="*/ 207893 h 2292223"/>
                <a:gd name="connsiteX661" fmla="*/ 324520 w 3503252"/>
                <a:gd name="connsiteY661" fmla="*/ 225176 h 2292223"/>
                <a:gd name="connsiteX662" fmla="*/ 315509 w 3503252"/>
                <a:gd name="connsiteY662" fmla="*/ 231060 h 2292223"/>
                <a:gd name="connsiteX663" fmla="*/ 304855 w 3503252"/>
                <a:gd name="connsiteY663" fmla="*/ 232715 h 2292223"/>
                <a:gd name="connsiteX664" fmla="*/ 304855 w 3503252"/>
                <a:gd name="connsiteY664" fmla="*/ 232532 h 2292223"/>
                <a:gd name="connsiteX665" fmla="*/ 1233938 w 3503252"/>
                <a:gd name="connsiteY665" fmla="*/ 188955 h 2292223"/>
                <a:gd name="connsiteX666" fmla="*/ 1219045 w 3503252"/>
                <a:gd name="connsiteY666" fmla="*/ 183990 h 2292223"/>
                <a:gd name="connsiteX667" fmla="*/ 1212428 w 3503252"/>
                <a:gd name="connsiteY667" fmla="*/ 177186 h 2292223"/>
                <a:gd name="connsiteX668" fmla="*/ 1208939 w 3503252"/>
                <a:gd name="connsiteY668" fmla="*/ 168177 h 2292223"/>
                <a:gd name="connsiteX669" fmla="*/ 1212976 w 3503252"/>
                <a:gd name="connsiteY669" fmla="*/ 149791 h 2292223"/>
                <a:gd name="connsiteX670" fmla="*/ 1219867 w 3503252"/>
                <a:gd name="connsiteY670" fmla="*/ 143143 h 2292223"/>
                <a:gd name="connsiteX671" fmla="*/ 1228791 w 3503252"/>
                <a:gd name="connsiteY671" fmla="*/ 139677 h 2292223"/>
                <a:gd name="connsiteX672" fmla="*/ 1238379 w 3503252"/>
                <a:gd name="connsiteY672" fmla="*/ 139726 h 2292223"/>
                <a:gd name="connsiteX673" fmla="*/ 1247173 w 3503252"/>
                <a:gd name="connsiteY673" fmla="*/ 143538 h 2292223"/>
                <a:gd name="connsiteX674" fmla="*/ 1254338 w 3503252"/>
                <a:gd name="connsiteY674" fmla="*/ 150676 h 2292223"/>
                <a:gd name="connsiteX675" fmla="*/ 1258029 w 3503252"/>
                <a:gd name="connsiteY675" fmla="*/ 160088 h 2292223"/>
                <a:gd name="connsiteX676" fmla="*/ 1258029 w 3503252"/>
                <a:gd name="connsiteY676" fmla="*/ 170017 h 2292223"/>
                <a:gd name="connsiteX677" fmla="*/ 1253805 w 3503252"/>
                <a:gd name="connsiteY677" fmla="*/ 179209 h 2292223"/>
                <a:gd name="connsiteX678" fmla="*/ 1245155 w 3503252"/>
                <a:gd name="connsiteY678" fmla="*/ 186197 h 2292223"/>
                <a:gd name="connsiteX679" fmla="*/ 1233938 w 3503252"/>
                <a:gd name="connsiteY679" fmla="*/ 189138 h 2292223"/>
                <a:gd name="connsiteX680" fmla="*/ 1233938 w 3503252"/>
                <a:gd name="connsiteY680" fmla="*/ 188955 h 2292223"/>
                <a:gd name="connsiteX681" fmla="*/ 375081 w 3503252"/>
                <a:gd name="connsiteY681" fmla="*/ 174428 h 2292223"/>
                <a:gd name="connsiteX682" fmla="*/ 360837 w 3503252"/>
                <a:gd name="connsiteY682" fmla="*/ 169764 h 2292223"/>
                <a:gd name="connsiteX683" fmla="*/ 351927 w 3503252"/>
                <a:gd name="connsiteY683" fmla="*/ 157697 h 2292223"/>
                <a:gd name="connsiteX684" fmla="*/ 351768 w 3503252"/>
                <a:gd name="connsiteY684" fmla="*/ 142731 h 2292223"/>
                <a:gd name="connsiteX685" fmla="*/ 360375 w 3503252"/>
                <a:gd name="connsiteY685" fmla="*/ 130484 h 2292223"/>
                <a:gd name="connsiteX686" fmla="*/ 369199 w 3503252"/>
                <a:gd name="connsiteY686" fmla="*/ 125888 h 2292223"/>
                <a:gd name="connsiteX687" fmla="*/ 379132 w 3503252"/>
                <a:gd name="connsiteY687" fmla="*/ 124968 h 2292223"/>
                <a:gd name="connsiteX688" fmla="*/ 388691 w 3503252"/>
                <a:gd name="connsiteY688" fmla="*/ 128095 h 2292223"/>
                <a:gd name="connsiteX689" fmla="*/ 396043 w 3503252"/>
                <a:gd name="connsiteY689" fmla="*/ 134714 h 2292223"/>
                <a:gd name="connsiteX690" fmla="*/ 400095 w 3503252"/>
                <a:gd name="connsiteY690" fmla="*/ 143355 h 2292223"/>
                <a:gd name="connsiteX691" fmla="*/ 400095 w 3503252"/>
                <a:gd name="connsiteY691" fmla="*/ 152917 h 2292223"/>
                <a:gd name="connsiteX692" fmla="*/ 396779 w 3503252"/>
                <a:gd name="connsiteY692" fmla="*/ 161926 h 2292223"/>
                <a:gd name="connsiteX693" fmla="*/ 390161 w 3503252"/>
                <a:gd name="connsiteY693" fmla="*/ 168912 h 2292223"/>
                <a:gd name="connsiteX694" fmla="*/ 375081 w 3503252"/>
                <a:gd name="connsiteY694" fmla="*/ 174428 h 2292223"/>
                <a:gd name="connsiteX695" fmla="*/ 1157643 w 3503252"/>
                <a:gd name="connsiteY695" fmla="*/ 140413 h 2292223"/>
                <a:gd name="connsiteX696" fmla="*/ 1145864 w 3503252"/>
                <a:gd name="connsiteY696" fmla="*/ 137472 h 2292223"/>
                <a:gd name="connsiteX697" fmla="*/ 1138151 w 3503252"/>
                <a:gd name="connsiteY697" fmla="*/ 131403 h 2292223"/>
                <a:gd name="connsiteX698" fmla="*/ 1133177 w 3503252"/>
                <a:gd name="connsiteY698" fmla="*/ 122762 h 2292223"/>
                <a:gd name="connsiteX699" fmla="*/ 1132081 w 3503252"/>
                <a:gd name="connsiteY699" fmla="*/ 112833 h 2292223"/>
                <a:gd name="connsiteX700" fmla="*/ 1134835 w 3503252"/>
                <a:gd name="connsiteY700" fmla="*/ 103272 h 2292223"/>
                <a:gd name="connsiteX701" fmla="*/ 1149512 w 3503252"/>
                <a:gd name="connsiteY701" fmla="*/ 91660 h 2292223"/>
                <a:gd name="connsiteX702" fmla="*/ 1168110 w 3503252"/>
                <a:gd name="connsiteY702" fmla="*/ 93710 h 2292223"/>
                <a:gd name="connsiteX703" fmla="*/ 1176024 w 3503252"/>
                <a:gd name="connsiteY703" fmla="*/ 99778 h 2292223"/>
                <a:gd name="connsiteX704" fmla="*/ 1180796 w 3503252"/>
                <a:gd name="connsiteY704" fmla="*/ 108420 h 2292223"/>
                <a:gd name="connsiteX705" fmla="*/ 1181907 w 3503252"/>
                <a:gd name="connsiteY705" fmla="*/ 118349 h 2292223"/>
                <a:gd name="connsiteX706" fmla="*/ 1179153 w 3503252"/>
                <a:gd name="connsiteY706" fmla="*/ 127726 h 2292223"/>
                <a:gd name="connsiteX707" fmla="*/ 1170142 w 3503252"/>
                <a:gd name="connsiteY707" fmla="*/ 137104 h 2292223"/>
                <a:gd name="connsiteX708" fmla="*/ 1157268 w 3503252"/>
                <a:gd name="connsiteY708" fmla="*/ 139494 h 2292223"/>
                <a:gd name="connsiteX709" fmla="*/ 1157643 w 3503252"/>
                <a:gd name="connsiteY709" fmla="*/ 140413 h 2292223"/>
                <a:gd name="connsiteX710" fmla="*/ 451938 w 3503252"/>
                <a:gd name="connsiteY710" fmla="*/ 124968 h 2292223"/>
                <a:gd name="connsiteX711" fmla="*/ 435215 w 3503252"/>
                <a:gd name="connsiteY711" fmla="*/ 118717 h 2292223"/>
                <a:gd name="connsiteX712" fmla="*/ 426564 w 3503252"/>
                <a:gd name="connsiteY712" fmla="*/ 103088 h 2292223"/>
                <a:gd name="connsiteX713" fmla="*/ 430428 w 3503252"/>
                <a:gd name="connsiteY713" fmla="*/ 85462 h 2292223"/>
                <a:gd name="connsiteX714" fmla="*/ 444961 w 3503252"/>
                <a:gd name="connsiteY714" fmla="*/ 74772 h 2292223"/>
                <a:gd name="connsiteX715" fmla="*/ 462809 w 3503252"/>
                <a:gd name="connsiteY715" fmla="*/ 76447 h 2292223"/>
                <a:gd name="connsiteX716" fmla="*/ 475294 w 3503252"/>
                <a:gd name="connsiteY716" fmla="*/ 89297 h 2292223"/>
                <a:gd name="connsiteX717" fmla="*/ 475294 w 3503252"/>
                <a:gd name="connsiteY717" fmla="*/ 107685 h 2292223"/>
                <a:gd name="connsiteX718" fmla="*/ 464078 w 3503252"/>
                <a:gd name="connsiteY718" fmla="*/ 121659 h 2292223"/>
                <a:gd name="connsiteX719" fmla="*/ 451578 w 3503252"/>
                <a:gd name="connsiteY719" fmla="*/ 124049 h 2292223"/>
                <a:gd name="connsiteX720" fmla="*/ 451938 w 3503252"/>
                <a:gd name="connsiteY720" fmla="*/ 124968 h 2292223"/>
                <a:gd name="connsiteX721" fmla="*/ 1073793 w 3503252"/>
                <a:gd name="connsiteY721" fmla="*/ 100881 h 2292223"/>
                <a:gd name="connsiteX722" fmla="*/ 1065143 w 3503252"/>
                <a:gd name="connsiteY722" fmla="*/ 99226 h 2292223"/>
                <a:gd name="connsiteX723" fmla="*/ 1056694 w 3503252"/>
                <a:gd name="connsiteY723" fmla="*/ 94445 h 2292223"/>
                <a:gd name="connsiteX724" fmla="*/ 1050610 w 3503252"/>
                <a:gd name="connsiteY724" fmla="*/ 86686 h 2292223"/>
                <a:gd name="connsiteX725" fmla="*/ 1048044 w 3503252"/>
                <a:gd name="connsiteY725" fmla="*/ 77162 h 2292223"/>
                <a:gd name="connsiteX726" fmla="*/ 1049341 w 3503252"/>
                <a:gd name="connsiteY726" fmla="*/ 67418 h 2292223"/>
                <a:gd name="connsiteX727" fmla="*/ 1054301 w 3503252"/>
                <a:gd name="connsiteY727" fmla="*/ 59327 h 2292223"/>
                <a:gd name="connsiteX728" fmla="*/ 1062028 w 3503252"/>
                <a:gd name="connsiteY728" fmla="*/ 53627 h 2292223"/>
                <a:gd name="connsiteX729" fmla="*/ 1071212 w 3503252"/>
                <a:gd name="connsiteY729" fmla="*/ 51421 h 2292223"/>
                <a:gd name="connsiteX730" fmla="*/ 1080598 w 3503252"/>
                <a:gd name="connsiteY730" fmla="*/ 52893 h 2292223"/>
                <a:gd name="connsiteX731" fmla="*/ 1089421 w 3503252"/>
                <a:gd name="connsiteY731" fmla="*/ 57672 h 2292223"/>
                <a:gd name="connsiteX732" fmla="*/ 1095490 w 3503252"/>
                <a:gd name="connsiteY732" fmla="*/ 65578 h 2292223"/>
                <a:gd name="connsiteX733" fmla="*/ 1098057 w 3503252"/>
                <a:gd name="connsiteY733" fmla="*/ 75324 h 2292223"/>
                <a:gd name="connsiteX734" fmla="*/ 1096586 w 3503252"/>
                <a:gd name="connsiteY734" fmla="*/ 85069 h 2292223"/>
                <a:gd name="connsiteX735" fmla="*/ 1087763 w 3503252"/>
                <a:gd name="connsiteY735" fmla="*/ 96653 h 2292223"/>
                <a:gd name="connsiteX736" fmla="*/ 1073793 w 3503252"/>
                <a:gd name="connsiteY736" fmla="*/ 100881 h 2292223"/>
                <a:gd name="connsiteX737" fmla="*/ 534131 w 3503252"/>
                <a:gd name="connsiteY737" fmla="*/ 85804 h 2292223"/>
                <a:gd name="connsiteX738" fmla="*/ 522179 w 3503252"/>
                <a:gd name="connsiteY738" fmla="*/ 82495 h 2292223"/>
                <a:gd name="connsiteX739" fmla="*/ 513730 w 3503252"/>
                <a:gd name="connsiteY739" fmla="*/ 72566 h 2292223"/>
                <a:gd name="connsiteX740" fmla="*/ 511337 w 3503252"/>
                <a:gd name="connsiteY740" fmla="*/ 59512 h 2292223"/>
                <a:gd name="connsiteX741" fmla="*/ 516109 w 3503252"/>
                <a:gd name="connsiteY741" fmla="*/ 47375 h 2292223"/>
                <a:gd name="connsiteX742" fmla="*/ 526345 w 3503252"/>
                <a:gd name="connsiteY742" fmla="*/ 39299 h 2292223"/>
                <a:gd name="connsiteX743" fmla="*/ 539277 w 3503252"/>
                <a:gd name="connsiteY743" fmla="*/ 37631 h 2292223"/>
                <a:gd name="connsiteX744" fmla="*/ 551229 w 3503252"/>
                <a:gd name="connsiteY744" fmla="*/ 42779 h 2292223"/>
                <a:gd name="connsiteX745" fmla="*/ 558265 w 3503252"/>
                <a:gd name="connsiteY745" fmla="*/ 51585 h 2292223"/>
                <a:gd name="connsiteX746" fmla="*/ 560428 w 3503252"/>
                <a:gd name="connsiteY746" fmla="*/ 62637 h 2292223"/>
                <a:gd name="connsiteX747" fmla="*/ 558222 w 3503252"/>
                <a:gd name="connsiteY747" fmla="*/ 72014 h 2292223"/>
                <a:gd name="connsiteX748" fmla="*/ 552527 w 3503252"/>
                <a:gd name="connsiteY748" fmla="*/ 79553 h 2292223"/>
                <a:gd name="connsiteX749" fmla="*/ 544424 w 3503252"/>
                <a:gd name="connsiteY749" fmla="*/ 84516 h 2292223"/>
                <a:gd name="connsiteX750" fmla="*/ 534693 w 3503252"/>
                <a:gd name="connsiteY750" fmla="*/ 86356 h 2292223"/>
                <a:gd name="connsiteX751" fmla="*/ 534131 w 3503252"/>
                <a:gd name="connsiteY751" fmla="*/ 85804 h 2292223"/>
                <a:gd name="connsiteX752" fmla="*/ 986454 w 3503252"/>
                <a:gd name="connsiteY752" fmla="*/ 74404 h 2292223"/>
                <a:gd name="connsiteX753" fmla="*/ 961079 w 3503252"/>
                <a:gd name="connsiteY753" fmla="*/ 44250 h 2292223"/>
                <a:gd name="connsiteX754" fmla="*/ 971892 w 3503252"/>
                <a:gd name="connsiteY754" fmla="*/ 29014 h 2292223"/>
                <a:gd name="connsiteX755" fmla="*/ 990318 w 3503252"/>
                <a:gd name="connsiteY755" fmla="*/ 25864 h 2292223"/>
                <a:gd name="connsiteX756" fmla="*/ 999501 w 3503252"/>
                <a:gd name="connsiteY756" fmla="*/ 29725 h 2292223"/>
                <a:gd name="connsiteX757" fmla="*/ 1006638 w 3503252"/>
                <a:gd name="connsiteY757" fmla="*/ 36669 h 2292223"/>
                <a:gd name="connsiteX758" fmla="*/ 1010357 w 3503252"/>
                <a:gd name="connsiteY758" fmla="*/ 45905 h 2292223"/>
                <a:gd name="connsiteX759" fmla="*/ 1010357 w 3503252"/>
                <a:gd name="connsiteY759" fmla="*/ 55834 h 2292223"/>
                <a:gd name="connsiteX760" fmla="*/ 1001721 w 3503252"/>
                <a:gd name="connsiteY760" fmla="*/ 69256 h 2292223"/>
                <a:gd name="connsiteX761" fmla="*/ 987002 w 3503252"/>
                <a:gd name="connsiteY761" fmla="*/ 74957 h 2292223"/>
                <a:gd name="connsiteX762" fmla="*/ 986454 w 3503252"/>
                <a:gd name="connsiteY762" fmla="*/ 74404 h 2292223"/>
                <a:gd name="connsiteX763" fmla="*/ 622018 w 3503252"/>
                <a:gd name="connsiteY763" fmla="*/ 60982 h 2292223"/>
                <a:gd name="connsiteX764" fmla="*/ 606029 w 3503252"/>
                <a:gd name="connsiteY764" fmla="*/ 54546 h 2292223"/>
                <a:gd name="connsiteX765" fmla="*/ 598301 w 3503252"/>
                <a:gd name="connsiteY765" fmla="*/ 38918 h 2292223"/>
                <a:gd name="connsiteX766" fmla="*/ 602900 w 3503252"/>
                <a:gd name="connsiteY766" fmla="*/ 22186 h 2292223"/>
                <a:gd name="connsiteX767" fmla="*/ 617433 w 3503252"/>
                <a:gd name="connsiteY767" fmla="*/ 12625 h 2292223"/>
                <a:gd name="connsiteX768" fmla="*/ 627179 w 3503252"/>
                <a:gd name="connsiteY768" fmla="*/ 12625 h 2292223"/>
                <a:gd name="connsiteX769" fmla="*/ 636363 w 3503252"/>
                <a:gd name="connsiteY769" fmla="*/ 16119 h 2292223"/>
                <a:gd name="connsiteX770" fmla="*/ 643542 w 3503252"/>
                <a:gd name="connsiteY770" fmla="*/ 22738 h 2292223"/>
                <a:gd name="connsiteX771" fmla="*/ 647579 w 3503252"/>
                <a:gd name="connsiteY771" fmla="*/ 31563 h 2292223"/>
                <a:gd name="connsiteX772" fmla="*/ 647608 w 3503252"/>
                <a:gd name="connsiteY772" fmla="*/ 41130 h 2292223"/>
                <a:gd name="connsiteX773" fmla="*/ 643903 w 3503252"/>
                <a:gd name="connsiteY773" fmla="*/ 49950 h 2292223"/>
                <a:gd name="connsiteX774" fmla="*/ 628274 w 3503252"/>
                <a:gd name="connsiteY774" fmla="*/ 60247 h 2292223"/>
                <a:gd name="connsiteX775" fmla="*/ 622580 w 3503252"/>
                <a:gd name="connsiteY775" fmla="*/ 61533 h 2292223"/>
                <a:gd name="connsiteX776" fmla="*/ 622018 w 3503252"/>
                <a:gd name="connsiteY776" fmla="*/ 60982 h 2292223"/>
                <a:gd name="connsiteX777" fmla="*/ 896534 w 3503252"/>
                <a:gd name="connsiteY777" fmla="*/ 58224 h 2292223"/>
                <a:gd name="connsiteX778" fmla="*/ 870800 w 3503252"/>
                <a:gd name="connsiteY778" fmla="*/ 30277 h 2292223"/>
                <a:gd name="connsiteX779" fmla="*/ 873957 w 3503252"/>
                <a:gd name="connsiteY779" fmla="*/ 21223 h 2292223"/>
                <a:gd name="connsiteX780" fmla="*/ 880358 w 3503252"/>
                <a:gd name="connsiteY780" fmla="*/ 14095 h 2292223"/>
                <a:gd name="connsiteX781" fmla="*/ 888821 w 3503252"/>
                <a:gd name="connsiteY781" fmla="*/ 9867 h 2292223"/>
                <a:gd name="connsiteX782" fmla="*/ 898379 w 3503252"/>
                <a:gd name="connsiteY782" fmla="*/ 9867 h 2292223"/>
                <a:gd name="connsiteX783" fmla="*/ 907750 w 3503252"/>
                <a:gd name="connsiteY783" fmla="*/ 12625 h 2292223"/>
                <a:gd name="connsiteX784" fmla="*/ 915478 w 3503252"/>
                <a:gd name="connsiteY784" fmla="*/ 18876 h 2292223"/>
                <a:gd name="connsiteX785" fmla="*/ 920077 w 3503252"/>
                <a:gd name="connsiteY785" fmla="*/ 27702 h 2292223"/>
                <a:gd name="connsiteX786" fmla="*/ 920077 w 3503252"/>
                <a:gd name="connsiteY786" fmla="*/ 37446 h 2292223"/>
                <a:gd name="connsiteX787" fmla="*/ 911961 w 3503252"/>
                <a:gd name="connsiteY787" fmla="*/ 52691 h 2292223"/>
                <a:gd name="connsiteX788" fmla="*/ 895799 w 3503252"/>
                <a:gd name="connsiteY788" fmla="*/ 58775 h 2292223"/>
                <a:gd name="connsiteX789" fmla="*/ 896534 w 3503252"/>
                <a:gd name="connsiteY789" fmla="*/ 58224 h 2292223"/>
                <a:gd name="connsiteX790" fmla="*/ 805706 w 3503252"/>
                <a:gd name="connsiteY790" fmla="*/ 50318 h 2292223"/>
                <a:gd name="connsiteX791" fmla="*/ 795600 w 3503252"/>
                <a:gd name="connsiteY791" fmla="*/ 48663 h 2292223"/>
                <a:gd name="connsiteX792" fmla="*/ 787137 w 3503252"/>
                <a:gd name="connsiteY792" fmla="*/ 43147 h 2292223"/>
                <a:gd name="connsiteX793" fmla="*/ 781442 w 3503252"/>
                <a:gd name="connsiteY793" fmla="*/ 34688 h 2292223"/>
                <a:gd name="connsiteX794" fmla="*/ 779741 w 3503252"/>
                <a:gd name="connsiteY794" fmla="*/ 22417 h 2292223"/>
                <a:gd name="connsiteX795" fmla="*/ 784009 w 3503252"/>
                <a:gd name="connsiteY795" fmla="*/ 10786 h 2292223"/>
                <a:gd name="connsiteX796" fmla="*/ 795412 w 3503252"/>
                <a:gd name="connsiteY796" fmla="*/ 1776 h 2292223"/>
                <a:gd name="connsiteX797" fmla="*/ 809757 w 3503252"/>
                <a:gd name="connsiteY797" fmla="*/ 490 h 2292223"/>
                <a:gd name="connsiteX798" fmla="*/ 822444 w 3503252"/>
                <a:gd name="connsiteY798" fmla="*/ 7293 h 2292223"/>
                <a:gd name="connsiteX799" fmla="*/ 829422 w 3503252"/>
                <a:gd name="connsiteY799" fmla="*/ 19927 h 2292223"/>
                <a:gd name="connsiteX800" fmla="*/ 828326 w 3503252"/>
                <a:gd name="connsiteY800" fmla="*/ 34321 h 2292223"/>
                <a:gd name="connsiteX801" fmla="*/ 819503 w 3503252"/>
                <a:gd name="connsiteY801" fmla="*/ 45722 h 2292223"/>
                <a:gd name="connsiteX802" fmla="*/ 806254 w 3503252"/>
                <a:gd name="connsiteY802" fmla="*/ 50870 h 2292223"/>
                <a:gd name="connsiteX803" fmla="*/ 805706 w 3503252"/>
                <a:gd name="connsiteY803" fmla="*/ 50318 h 2292223"/>
                <a:gd name="connsiteX804" fmla="*/ 712672 w 3503252"/>
                <a:gd name="connsiteY804" fmla="*/ 50318 h 2292223"/>
                <a:gd name="connsiteX805" fmla="*/ 703243 w 3503252"/>
                <a:gd name="connsiteY805" fmla="*/ 48684 h 2292223"/>
                <a:gd name="connsiteX806" fmla="*/ 695199 w 3503252"/>
                <a:gd name="connsiteY806" fmla="*/ 43514 h 2292223"/>
                <a:gd name="connsiteX807" fmla="*/ 688250 w 3503252"/>
                <a:gd name="connsiteY807" fmla="*/ 31148 h 2292223"/>
                <a:gd name="connsiteX808" fmla="*/ 689331 w 3503252"/>
                <a:gd name="connsiteY808" fmla="*/ 16999 h 2292223"/>
                <a:gd name="connsiteX809" fmla="*/ 698082 w 3503252"/>
                <a:gd name="connsiteY809" fmla="*/ 5833 h 2292223"/>
                <a:gd name="connsiteX810" fmla="*/ 711562 w 3503252"/>
                <a:gd name="connsiteY810" fmla="*/ 1408 h 2292223"/>
                <a:gd name="connsiteX811" fmla="*/ 721135 w 3503252"/>
                <a:gd name="connsiteY811" fmla="*/ 2512 h 2292223"/>
                <a:gd name="connsiteX812" fmla="*/ 729411 w 3503252"/>
                <a:gd name="connsiteY812" fmla="*/ 7293 h 2292223"/>
                <a:gd name="connsiteX813" fmla="*/ 735466 w 3503252"/>
                <a:gd name="connsiteY813" fmla="*/ 14832 h 2292223"/>
                <a:gd name="connsiteX814" fmla="*/ 738046 w 3503252"/>
                <a:gd name="connsiteY814" fmla="*/ 24024 h 2292223"/>
                <a:gd name="connsiteX815" fmla="*/ 736936 w 3503252"/>
                <a:gd name="connsiteY815" fmla="*/ 33401 h 2292223"/>
                <a:gd name="connsiteX816" fmla="*/ 732208 w 3503252"/>
                <a:gd name="connsiteY816" fmla="*/ 41802 h 2292223"/>
                <a:gd name="connsiteX817" fmla="*/ 724624 w 3503252"/>
                <a:gd name="connsiteY817" fmla="*/ 47743 h 2292223"/>
                <a:gd name="connsiteX818" fmla="*/ 715426 w 3503252"/>
                <a:gd name="connsiteY818" fmla="*/ 50318 h 2292223"/>
                <a:gd name="connsiteX819" fmla="*/ 712672 w 3503252"/>
                <a:gd name="connsiteY819" fmla="*/ 50318 h 229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</a:cxnLst>
              <a:rect l="l" t="t" r="r" b="b"/>
              <a:pathLst>
                <a:path w="3503252" h="2292223">
                  <a:moveTo>
                    <a:pt x="3351382" y="2292223"/>
                  </a:moveTo>
                  <a:cubicBezTo>
                    <a:pt x="3347619" y="2292179"/>
                    <a:pt x="3343914" y="2291300"/>
                    <a:pt x="3340541" y="2289642"/>
                  </a:cubicBezTo>
                  <a:cubicBezTo>
                    <a:pt x="3334788" y="2286744"/>
                    <a:pt x="3330362" y="2281742"/>
                    <a:pt x="3328214" y="2275672"/>
                  </a:cubicBezTo>
                  <a:cubicBezTo>
                    <a:pt x="3326340" y="2269603"/>
                    <a:pt x="3326801" y="2263043"/>
                    <a:pt x="3329497" y="2257290"/>
                  </a:cubicBezTo>
                  <a:cubicBezTo>
                    <a:pt x="3330881" y="2254263"/>
                    <a:pt x="3332813" y="2251523"/>
                    <a:pt x="3335206" y="2249202"/>
                  </a:cubicBezTo>
                  <a:cubicBezTo>
                    <a:pt x="3337614" y="2246939"/>
                    <a:pt x="3340425" y="2245137"/>
                    <a:pt x="3343482" y="2243868"/>
                  </a:cubicBezTo>
                  <a:cubicBezTo>
                    <a:pt x="3346596" y="2242744"/>
                    <a:pt x="3349912" y="2242239"/>
                    <a:pt x="3353228" y="2242397"/>
                  </a:cubicBezTo>
                  <a:cubicBezTo>
                    <a:pt x="3356529" y="2242470"/>
                    <a:pt x="3359773" y="2243219"/>
                    <a:pt x="3362786" y="2244603"/>
                  </a:cubicBezTo>
                  <a:cubicBezTo>
                    <a:pt x="3365728" y="2246016"/>
                    <a:pt x="3368366" y="2248020"/>
                    <a:pt x="3370499" y="2250485"/>
                  </a:cubicBezTo>
                  <a:cubicBezTo>
                    <a:pt x="3372547" y="2252893"/>
                    <a:pt x="3374161" y="2255618"/>
                    <a:pt x="3375286" y="2258574"/>
                  </a:cubicBezTo>
                  <a:cubicBezTo>
                    <a:pt x="3376353" y="2261644"/>
                    <a:pt x="3376785" y="2264888"/>
                    <a:pt x="3376569" y="2268132"/>
                  </a:cubicBezTo>
                  <a:cubicBezTo>
                    <a:pt x="3376425" y="2271332"/>
                    <a:pt x="3375617" y="2274461"/>
                    <a:pt x="3374176" y="2277330"/>
                  </a:cubicBezTo>
                  <a:cubicBezTo>
                    <a:pt x="3372172" y="2281770"/>
                    <a:pt x="3369000" y="2285591"/>
                    <a:pt x="3364992" y="2288359"/>
                  </a:cubicBezTo>
                  <a:cubicBezTo>
                    <a:pt x="3360912" y="2290911"/>
                    <a:pt x="3356198" y="2292252"/>
                    <a:pt x="3351382" y="2292223"/>
                  </a:cubicBezTo>
                  <a:close/>
                  <a:moveTo>
                    <a:pt x="3386315" y="2207465"/>
                  </a:moveTo>
                  <a:cubicBezTo>
                    <a:pt x="3383504" y="2207422"/>
                    <a:pt x="3380707" y="2206917"/>
                    <a:pt x="3378039" y="2205995"/>
                  </a:cubicBezTo>
                  <a:cubicBezTo>
                    <a:pt x="3375055" y="2204870"/>
                    <a:pt x="3372302" y="2203183"/>
                    <a:pt x="3369952" y="2201021"/>
                  </a:cubicBezTo>
                  <a:cubicBezTo>
                    <a:pt x="3367601" y="2198815"/>
                    <a:pt x="3365670" y="2196205"/>
                    <a:pt x="3364257" y="2193308"/>
                  </a:cubicBezTo>
                  <a:cubicBezTo>
                    <a:pt x="3362974" y="2190395"/>
                    <a:pt x="3362239" y="2187281"/>
                    <a:pt x="3362051" y="2184109"/>
                  </a:cubicBezTo>
                  <a:cubicBezTo>
                    <a:pt x="3361892" y="2180851"/>
                    <a:pt x="3362397" y="2177607"/>
                    <a:pt x="3363521" y="2174551"/>
                  </a:cubicBezTo>
                  <a:cubicBezTo>
                    <a:pt x="3365093" y="2170370"/>
                    <a:pt x="3367760" y="2166679"/>
                    <a:pt x="3371235" y="2163882"/>
                  </a:cubicBezTo>
                  <a:cubicBezTo>
                    <a:pt x="3374738" y="2161071"/>
                    <a:pt x="3378933" y="2159283"/>
                    <a:pt x="3383388" y="2158736"/>
                  </a:cubicBezTo>
                  <a:cubicBezTo>
                    <a:pt x="3387843" y="2158173"/>
                    <a:pt x="3392356" y="2158880"/>
                    <a:pt x="3396436" y="2160754"/>
                  </a:cubicBezTo>
                  <a:cubicBezTo>
                    <a:pt x="3400487" y="2162614"/>
                    <a:pt x="3403961" y="2165512"/>
                    <a:pt x="3406528" y="2169173"/>
                  </a:cubicBezTo>
                  <a:cubicBezTo>
                    <a:pt x="3409080" y="2172821"/>
                    <a:pt x="3410608" y="2177088"/>
                    <a:pt x="3410954" y="2181529"/>
                  </a:cubicBezTo>
                  <a:cubicBezTo>
                    <a:pt x="3411185" y="2185984"/>
                    <a:pt x="3410233" y="2190424"/>
                    <a:pt x="3408200" y="2194403"/>
                  </a:cubicBezTo>
                  <a:cubicBezTo>
                    <a:pt x="3406081" y="2198382"/>
                    <a:pt x="3402895" y="2201698"/>
                    <a:pt x="3399002" y="2203962"/>
                  </a:cubicBezTo>
                  <a:cubicBezTo>
                    <a:pt x="3395196" y="2206312"/>
                    <a:pt x="3390799" y="2207523"/>
                    <a:pt x="3386315" y="2207465"/>
                  </a:cubicBezTo>
                  <a:close/>
                  <a:moveTo>
                    <a:pt x="3415178" y="2120487"/>
                  </a:moveTo>
                  <a:cubicBezTo>
                    <a:pt x="3395326" y="2115528"/>
                    <a:pt x="3387973" y="2102105"/>
                    <a:pt x="3391837" y="2089044"/>
                  </a:cubicBezTo>
                  <a:cubicBezTo>
                    <a:pt x="3392572" y="2085857"/>
                    <a:pt x="3393927" y="2082844"/>
                    <a:pt x="3395845" y="2080192"/>
                  </a:cubicBezTo>
                  <a:cubicBezTo>
                    <a:pt x="3397748" y="2077524"/>
                    <a:pt x="3400170" y="2075275"/>
                    <a:pt x="3402967" y="2073560"/>
                  </a:cubicBezTo>
                  <a:cubicBezTo>
                    <a:pt x="3405749" y="2071859"/>
                    <a:pt x="3408849" y="2070719"/>
                    <a:pt x="3412093" y="2070215"/>
                  </a:cubicBezTo>
                  <a:cubicBezTo>
                    <a:pt x="3415322" y="2069725"/>
                    <a:pt x="3418624" y="2069869"/>
                    <a:pt x="3421810" y="2070662"/>
                  </a:cubicBezTo>
                  <a:cubicBezTo>
                    <a:pt x="3428038" y="2072320"/>
                    <a:pt x="3433372" y="2076342"/>
                    <a:pt x="3436703" y="2081878"/>
                  </a:cubicBezTo>
                  <a:cubicBezTo>
                    <a:pt x="3439947" y="2087429"/>
                    <a:pt x="3440869" y="2094032"/>
                    <a:pt x="3439269" y="2100260"/>
                  </a:cubicBezTo>
                  <a:cubicBezTo>
                    <a:pt x="3437986" y="2105738"/>
                    <a:pt x="3434872" y="2110597"/>
                    <a:pt x="3430446" y="2114057"/>
                  </a:cubicBezTo>
                  <a:cubicBezTo>
                    <a:pt x="3426236" y="2117863"/>
                    <a:pt x="3420858" y="2120127"/>
                    <a:pt x="3415178" y="2120487"/>
                  </a:cubicBezTo>
                  <a:close/>
                  <a:moveTo>
                    <a:pt x="3438909" y="2032053"/>
                  </a:moveTo>
                  <a:cubicBezTo>
                    <a:pt x="3420512" y="2028189"/>
                    <a:pt x="3411877" y="2014954"/>
                    <a:pt x="3415178" y="2001893"/>
                  </a:cubicBezTo>
                  <a:cubicBezTo>
                    <a:pt x="3415870" y="1998750"/>
                    <a:pt x="3417110" y="1995765"/>
                    <a:pt x="3418869" y="1993070"/>
                  </a:cubicBezTo>
                  <a:cubicBezTo>
                    <a:pt x="3420657" y="1990417"/>
                    <a:pt x="3422964" y="1988168"/>
                    <a:pt x="3425659" y="1986452"/>
                  </a:cubicBezTo>
                  <a:cubicBezTo>
                    <a:pt x="3428298" y="1984592"/>
                    <a:pt x="3431311" y="1983338"/>
                    <a:pt x="3434497" y="1982776"/>
                  </a:cubicBezTo>
                  <a:cubicBezTo>
                    <a:pt x="3437640" y="1982041"/>
                    <a:pt x="3440913" y="1982041"/>
                    <a:pt x="3444056" y="1982776"/>
                  </a:cubicBezTo>
                  <a:cubicBezTo>
                    <a:pt x="3447213" y="1983367"/>
                    <a:pt x="3450226" y="1984621"/>
                    <a:pt x="3452879" y="1986452"/>
                  </a:cubicBezTo>
                  <a:cubicBezTo>
                    <a:pt x="3455517" y="1988168"/>
                    <a:pt x="3457767" y="1990431"/>
                    <a:pt x="3459497" y="1993070"/>
                  </a:cubicBezTo>
                  <a:cubicBezTo>
                    <a:pt x="3461327" y="1995722"/>
                    <a:pt x="3462582" y="1998735"/>
                    <a:pt x="3463173" y="2001893"/>
                  </a:cubicBezTo>
                  <a:cubicBezTo>
                    <a:pt x="3463908" y="2005035"/>
                    <a:pt x="3463908" y="2008308"/>
                    <a:pt x="3463173" y="2011451"/>
                  </a:cubicBezTo>
                  <a:cubicBezTo>
                    <a:pt x="3462077" y="2017160"/>
                    <a:pt x="3459093" y="2022336"/>
                    <a:pt x="3454710" y="2026171"/>
                  </a:cubicBezTo>
                  <a:cubicBezTo>
                    <a:pt x="3450226" y="2029732"/>
                    <a:pt x="3444632" y="2031606"/>
                    <a:pt x="3438909" y="2031491"/>
                  </a:cubicBezTo>
                  <a:lnTo>
                    <a:pt x="3438909" y="2032053"/>
                  </a:lnTo>
                  <a:close/>
                  <a:moveTo>
                    <a:pt x="3457290" y="1942322"/>
                  </a:moveTo>
                  <a:cubicBezTo>
                    <a:pt x="3453773" y="1942163"/>
                    <a:pt x="3450327" y="1941283"/>
                    <a:pt x="3447155" y="1939741"/>
                  </a:cubicBezTo>
                  <a:cubicBezTo>
                    <a:pt x="3443998" y="1938184"/>
                    <a:pt x="3441186" y="1935993"/>
                    <a:pt x="3438909" y="1933311"/>
                  </a:cubicBezTo>
                  <a:cubicBezTo>
                    <a:pt x="3436544" y="1930615"/>
                    <a:pt x="3434843" y="1927400"/>
                    <a:pt x="3433935" y="1923940"/>
                  </a:cubicBezTo>
                  <a:cubicBezTo>
                    <a:pt x="3433200" y="1920480"/>
                    <a:pt x="3433200" y="1916904"/>
                    <a:pt x="3433935" y="1913459"/>
                  </a:cubicBezTo>
                  <a:cubicBezTo>
                    <a:pt x="3434396" y="1910215"/>
                    <a:pt x="3435449" y="1907101"/>
                    <a:pt x="3437063" y="1904261"/>
                  </a:cubicBezTo>
                  <a:cubicBezTo>
                    <a:pt x="3438764" y="1901392"/>
                    <a:pt x="3441014" y="1898897"/>
                    <a:pt x="3443681" y="1896908"/>
                  </a:cubicBezTo>
                  <a:cubicBezTo>
                    <a:pt x="3446290" y="1894889"/>
                    <a:pt x="3449304" y="1893448"/>
                    <a:pt x="3452504" y="1892669"/>
                  </a:cubicBezTo>
                  <a:cubicBezTo>
                    <a:pt x="3455733" y="1892035"/>
                    <a:pt x="3459035" y="1892035"/>
                    <a:pt x="3462250" y="1892669"/>
                  </a:cubicBezTo>
                  <a:cubicBezTo>
                    <a:pt x="3465479" y="1893174"/>
                    <a:pt x="3468550" y="1894370"/>
                    <a:pt x="3471261" y="1896173"/>
                  </a:cubicBezTo>
                  <a:cubicBezTo>
                    <a:pt x="3474058" y="1897831"/>
                    <a:pt x="3476436" y="1900094"/>
                    <a:pt x="3478253" y="1902790"/>
                  </a:cubicBezTo>
                  <a:cubicBezTo>
                    <a:pt x="3480084" y="1905385"/>
                    <a:pt x="3481396" y="1908326"/>
                    <a:pt x="3482117" y="1911426"/>
                  </a:cubicBezTo>
                  <a:cubicBezTo>
                    <a:pt x="3482751" y="1914583"/>
                    <a:pt x="3482751" y="1917841"/>
                    <a:pt x="3482117" y="1920999"/>
                  </a:cubicBezTo>
                  <a:cubicBezTo>
                    <a:pt x="3481439" y="1926924"/>
                    <a:pt x="3478628" y="1932417"/>
                    <a:pt x="3474202" y="1936439"/>
                  </a:cubicBezTo>
                  <a:cubicBezTo>
                    <a:pt x="3469819" y="1940534"/>
                    <a:pt x="3464038" y="1942841"/>
                    <a:pt x="3458026" y="1942869"/>
                  </a:cubicBezTo>
                  <a:lnTo>
                    <a:pt x="3457290" y="1942322"/>
                  </a:lnTo>
                  <a:close/>
                  <a:moveTo>
                    <a:pt x="3470525" y="1851855"/>
                  </a:moveTo>
                  <a:cubicBezTo>
                    <a:pt x="3463879" y="1851437"/>
                    <a:pt x="3457665" y="1848395"/>
                    <a:pt x="3453239" y="1843406"/>
                  </a:cubicBezTo>
                  <a:cubicBezTo>
                    <a:pt x="3451019" y="1840912"/>
                    <a:pt x="3449304" y="1838014"/>
                    <a:pt x="3448237" y="1834843"/>
                  </a:cubicBezTo>
                  <a:cubicBezTo>
                    <a:pt x="3447155" y="1831685"/>
                    <a:pt x="3446737" y="1828340"/>
                    <a:pt x="3446997" y="1825010"/>
                  </a:cubicBezTo>
                  <a:cubicBezTo>
                    <a:pt x="3447184" y="1821709"/>
                    <a:pt x="3448020" y="1818465"/>
                    <a:pt x="3449462" y="1815481"/>
                  </a:cubicBezTo>
                  <a:cubicBezTo>
                    <a:pt x="3450904" y="1812496"/>
                    <a:pt x="3452922" y="1809829"/>
                    <a:pt x="3455402" y="1807623"/>
                  </a:cubicBezTo>
                  <a:cubicBezTo>
                    <a:pt x="3457882" y="1805417"/>
                    <a:pt x="3460765" y="1803716"/>
                    <a:pt x="3463894" y="1802635"/>
                  </a:cubicBezTo>
                  <a:cubicBezTo>
                    <a:pt x="3467036" y="1801554"/>
                    <a:pt x="3470352" y="1801092"/>
                    <a:pt x="3473654" y="1801294"/>
                  </a:cubicBezTo>
                  <a:cubicBezTo>
                    <a:pt x="3478325" y="1802073"/>
                    <a:pt x="3482693" y="1804120"/>
                    <a:pt x="3486255" y="1807234"/>
                  </a:cubicBezTo>
                  <a:cubicBezTo>
                    <a:pt x="3489830" y="1810334"/>
                    <a:pt x="3492468" y="1814370"/>
                    <a:pt x="3493881" y="1818897"/>
                  </a:cubicBezTo>
                  <a:cubicBezTo>
                    <a:pt x="3495294" y="1823410"/>
                    <a:pt x="3495424" y="1828225"/>
                    <a:pt x="3494256" y="1832824"/>
                  </a:cubicBezTo>
                  <a:cubicBezTo>
                    <a:pt x="3493088" y="1837409"/>
                    <a:pt x="3490666" y="1841575"/>
                    <a:pt x="3487264" y="1844877"/>
                  </a:cubicBezTo>
                  <a:cubicBezTo>
                    <a:pt x="3482780" y="1849116"/>
                    <a:pt x="3476883" y="1851538"/>
                    <a:pt x="3470713" y="1851667"/>
                  </a:cubicBezTo>
                  <a:lnTo>
                    <a:pt x="3470525" y="1851855"/>
                  </a:lnTo>
                  <a:close/>
                  <a:moveTo>
                    <a:pt x="3478253" y="1759917"/>
                  </a:moveTo>
                  <a:cubicBezTo>
                    <a:pt x="3473207" y="1760018"/>
                    <a:pt x="3468262" y="1758548"/>
                    <a:pt x="3464096" y="1755693"/>
                  </a:cubicBezTo>
                  <a:cubicBezTo>
                    <a:pt x="3459842" y="1753026"/>
                    <a:pt x="3456498" y="1749104"/>
                    <a:pt x="3454537" y="1744477"/>
                  </a:cubicBezTo>
                  <a:cubicBezTo>
                    <a:pt x="3452518" y="1739849"/>
                    <a:pt x="3451942" y="1734731"/>
                    <a:pt x="3452879" y="1729771"/>
                  </a:cubicBezTo>
                  <a:cubicBezTo>
                    <a:pt x="3453787" y="1724841"/>
                    <a:pt x="3456151" y="1720285"/>
                    <a:pt x="3459684" y="1716710"/>
                  </a:cubicBezTo>
                  <a:cubicBezTo>
                    <a:pt x="3463187" y="1713062"/>
                    <a:pt x="3467757" y="1710611"/>
                    <a:pt x="3472731" y="1709732"/>
                  </a:cubicBezTo>
                  <a:cubicBezTo>
                    <a:pt x="3477676" y="1708737"/>
                    <a:pt x="3482795" y="1709241"/>
                    <a:pt x="3487451" y="1711202"/>
                  </a:cubicBezTo>
                  <a:cubicBezTo>
                    <a:pt x="3492036" y="1713221"/>
                    <a:pt x="3495928" y="1716551"/>
                    <a:pt x="3498668" y="1720761"/>
                  </a:cubicBezTo>
                  <a:cubicBezTo>
                    <a:pt x="3501436" y="1724956"/>
                    <a:pt x="3502849" y="1729901"/>
                    <a:pt x="3502704" y="1734918"/>
                  </a:cubicBezTo>
                  <a:cubicBezTo>
                    <a:pt x="3502906" y="1741377"/>
                    <a:pt x="3500542" y="1747648"/>
                    <a:pt x="3496130" y="1752363"/>
                  </a:cubicBezTo>
                  <a:cubicBezTo>
                    <a:pt x="3491719" y="1757077"/>
                    <a:pt x="3485620" y="1759874"/>
                    <a:pt x="3479176" y="1760105"/>
                  </a:cubicBezTo>
                  <a:lnTo>
                    <a:pt x="3478253" y="1759917"/>
                  </a:lnTo>
                  <a:close/>
                  <a:moveTo>
                    <a:pt x="3480084" y="1667994"/>
                  </a:moveTo>
                  <a:cubicBezTo>
                    <a:pt x="3476912" y="1667980"/>
                    <a:pt x="3473755" y="1667346"/>
                    <a:pt x="3470828" y="1666120"/>
                  </a:cubicBezTo>
                  <a:cubicBezTo>
                    <a:pt x="3467887" y="1664880"/>
                    <a:pt x="3465220" y="1663078"/>
                    <a:pt x="3462986" y="1660815"/>
                  </a:cubicBezTo>
                  <a:cubicBezTo>
                    <a:pt x="3458401" y="1656302"/>
                    <a:pt x="3455762" y="1650161"/>
                    <a:pt x="3455633" y="1643716"/>
                  </a:cubicBezTo>
                  <a:cubicBezTo>
                    <a:pt x="3455445" y="1640371"/>
                    <a:pt x="3455935" y="1637012"/>
                    <a:pt x="3457074" y="1633855"/>
                  </a:cubicBezTo>
                  <a:cubicBezTo>
                    <a:pt x="3458213" y="1630698"/>
                    <a:pt x="3459972" y="1627800"/>
                    <a:pt x="3462250" y="1625334"/>
                  </a:cubicBezTo>
                  <a:cubicBezTo>
                    <a:pt x="3464571" y="1622898"/>
                    <a:pt x="3467310" y="1620894"/>
                    <a:pt x="3470352" y="1619452"/>
                  </a:cubicBezTo>
                  <a:cubicBezTo>
                    <a:pt x="3473452" y="1618169"/>
                    <a:pt x="3476739" y="1617419"/>
                    <a:pt x="3480084" y="1617246"/>
                  </a:cubicBezTo>
                  <a:cubicBezTo>
                    <a:pt x="3486427" y="1617766"/>
                    <a:pt x="3492324" y="1620663"/>
                    <a:pt x="3496635" y="1625334"/>
                  </a:cubicBezTo>
                  <a:cubicBezTo>
                    <a:pt x="3500902" y="1630078"/>
                    <a:pt x="3503253" y="1636234"/>
                    <a:pt x="3503253" y="1642620"/>
                  </a:cubicBezTo>
                  <a:cubicBezTo>
                    <a:pt x="3503238" y="1648935"/>
                    <a:pt x="3500888" y="1655034"/>
                    <a:pt x="3496635" y="1659719"/>
                  </a:cubicBezTo>
                  <a:cubicBezTo>
                    <a:pt x="3492411" y="1664520"/>
                    <a:pt x="3486471" y="1667490"/>
                    <a:pt x="3480084" y="1667994"/>
                  </a:cubicBezTo>
                  <a:close/>
                  <a:moveTo>
                    <a:pt x="3476047" y="1576057"/>
                  </a:moveTo>
                  <a:cubicBezTo>
                    <a:pt x="3469920" y="1576072"/>
                    <a:pt x="3464009" y="1573779"/>
                    <a:pt x="3459497" y="1569627"/>
                  </a:cubicBezTo>
                  <a:cubicBezTo>
                    <a:pt x="3455056" y="1565417"/>
                    <a:pt x="3452302" y="1559723"/>
                    <a:pt x="3451769" y="1553624"/>
                  </a:cubicBezTo>
                  <a:cubicBezTo>
                    <a:pt x="3451134" y="1550351"/>
                    <a:pt x="3451134" y="1546978"/>
                    <a:pt x="3451769" y="1543691"/>
                  </a:cubicBezTo>
                  <a:cubicBezTo>
                    <a:pt x="3452677" y="1540461"/>
                    <a:pt x="3454234" y="1537463"/>
                    <a:pt x="3456368" y="1534868"/>
                  </a:cubicBezTo>
                  <a:cubicBezTo>
                    <a:pt x="3458401" y="1532258"/>
                    <a:pt x="3460967" y="1530124"/>
                    <a:pt x="3463908" y="1528625"/>
                  </a:cubicBezTo>
                  <a:cubicBezTo>
                    <a:pt x="3466863" y="1527010"/>
                    <a:pt x="3470122" y="1526001"/>
                    <a:pt x="3473467" y="1525670"/>
                  </a:cubicBezTo>
                  <a:cubicBezTo>
                    <a:pt x="3476696" y="1525482"/>
                    <a:pt x="3479940" y="1525857"/>
                    <a:pt x="3483040" y="1526780"/>
                  </a:cubicBezTo>
                  <a:cubicBezTo>
                    <a:pt x="3486096" y="1527890"/>
                    <a:pt x="3488951" y="1529504"/>
                    <a:pt x="3491488" y="1531566"/>
                  </a:cubicBezTo>
                  <a:cubicBezTo>
                    <a:pt x="3493910" y="1533714"/>
                    <a:pt x="3495842" y="1536338"/>
                    <a:pt x="3497197" y="1539279"/>
                  </a:cubicBezTo>
                  <a:cubicBezTo>
                    <a:pt x="3498624" y="1542148"/>
                    <a:pt x="3499432" y="1545277"/>
                    <a:pt x="3499576" y="1548477"/>
                  </a:cubicBezTo>
                  <a:cubicBezTo>
                    <a:pt x="3500326" y="1555037"/>
                    <a:pt x="3498480" y="1561640"/>
                    <a:pt x="3494429" y="1566859"/>
                  </a:cubicBezTo>
                  <a:cubicBezTo>
                    <a:pt x="3492252" y="1569382"/>
                    <a:pt x="3489628" y="1571501"/>
                    <a:pt x="3486716" y="1573116"/>
                  </a:cubicBezTo>
                  <a:cubicBezTo>
                    <a:pt x="3483818" y="1574687"/>
                    <a:pt x="3480618" y="1575624"/>
                    <a:pt x="3477330" y="1575870"/>
                  </a:cubicBezTo>
                  <a:lnTo>
                    <a:pt x="3476047" y="1576057"/>
                  </a:lnTo>
                  <a:close/>
                  <a:moveTo>
                    <a:pt x="3465753" y="1485230"/>
                  </a:moveTo>
                  <a:cubicBezTo>
                    <a:pt x="3459885" y="1485244"/>
                    <a:pt x="3454205" y="1483154"/>
                    <a:pt x="3449751" y="1479348"/>
                  </a:cubicBezTo>
                  <a:cubicBezTo>
                    <a:pt x="3445295" y="1475527"/>
                    <a:pt x="3442355" y="1470250"/>
                    <a:pt x="3441475" y="1464440"/>
                  </a:cubicBezTo>
                  <a:cubicBezTo>
                    <a:pt x="3440841" y="1461168"/>
                    <a:pt x="3440841" y="1457794"/>
                    <a:pt x="3441475" y="1454522"/>
                  </a:cubicBezTo>
                  <a:cubicBezTo>
                    <a:pt x="3442167" y="1451206"/>
                    <a:pt x="3443551" y="1448077"/>
                    <a:pt x="3445526" y="1445324"/>
                  </a:cubicBezTo>
                  <a:cubicBezTo>
                    <a:pt x="3447400" y="1442570"/>
                    <a:pt x="3449837" y="1440249"/>
                    <a:pt x="3452691" y="1438519"/>
                  </a:cubicBezTo>
                  <a:cubicBezTo>
                    <a:pt x="3455460" y="1436659"/>
                    <a:pt x="3458602" y="1435405"/>
                    <a:pt x="3461890" y="1434842"/>
                  </a:cubicBezTo>
                  <a:cubicBezTo>
                    <a:pt x="3468219" y="1434439"/>
                    <a:pt x="3474476" y="1436486"/>
                    <a:pt x="3479349" y="1440551"/>
                  </a:cubicBezTo>
                  <a:cubicBezTo>
                    <a:pt x="3484308" y="1444545"/>
                    <a:pt x="3487581" y="1450254"/>
                    <a:pt x="3488547" y="1456540"/>
                  </a:cubicBezTo>
                  <a:cubicBezTo>
                    <a:pt x="3489412" y="1462682"/>
                    <a:pt x="3488028" y="1468939"/>
                    <a:pt x="3484640" y="1474129"/>
                  </a:cubicBezTo>
                  <a:cubicBezTo>
                    <a:pt x="3481266" y="1479333"/>
                    <a:pt x="3476119" y="1483139"/>
                    <a:pt x="3470165" y="1484855"/>
                  </a:cubicBezTo>
                  <a:lnTo>
                    <a:pt x="3465753" y="1485230"/>
                  </a:lnTo>
                  <a:close/>
                  <a:moveTo>
                    <a:pt x="3448828" y="1395311"/>
                  </a:moveTo>
                  <a:cubicBezTo>
                    <a:pt x="3443363" y="1395397"/>
                    <a:pt x="3438015" y="1393624"/>
                    <a:pt x="3433675" y="1390279"/>
                  </a:cubicBezTo>
                  <a:cubicBezTo>
                    <a:pt x="3429336" y="1386949"/>
                    <a:pt x="3426251" y="1382235"/>
                    <a:pt x="3424924" y="1376929"/>
                  </a:cubicBezTo>
                  <a:cubicBezTo>
                    <a:pt x="3424189" y="1373656"/>
                    <a:pt x="3424189" y="1370268"/>
                    <a:pt x="3424924" y="1366996"/>
                  </a:cubicBezTo>
                  <a:cubicBezTo>
                    <a:pt x="3425299" y="1363665"/>
                    <a:pt x="3426438" y="1360450"/>
                    <a:pt x="3428240" y="1357625"/>
                  </a:cubicBezTo>
                  <a:cubicBezTo>
                    <a:pt x="3429883" y="1354712"/>
                    <a:pt x="3432147" y="1352204"/>
                    <a:pt x="3434857" y="1350272"/>
                  </a:cubicBezTo>
                  <a:cubicBezTo>
                    <a:pt x="3437539" y="1348239"/>
                    <a:pt x="3440596" y="1346798"/>
                    <a:pt x="3443868" y="1346033"/>
                  </a:cubicBezTo>
                  <a:cubicBezTo>
                    <a:pt x="3450183" y="1344606"/>
                    <a:pt x="3456800" y="1345745"/>
                    <a:pt x="3462293" y="1349191"/>
                  </a:cubicBezTo>
                  <a:cubicBezTo>
                    <a:pt x="3467772" y="1352636"/>
                    <a:pt x="3471650" y="1358115"/>
                    <a:pt x="3473106" y="1364430"/>
                  </a:cubicBezTo>
                  <a:cubicBezTo>
                    <a:pt x="3473740" y="1367702"/>
                    <a:pt x="3473740" y="1371076"/>
                    <a:pt x="3473106" y="1374348"/>
                  </a:cubicBezTo>
                  <a:cubicBezTo>
                    <a:pt x="3472558" y="1377650"/>
                    <a:pt x="3471434" y="1380822"/>
                    <a:pt x="3469790" y="1383734"/>
                  </a:cubicBezTo>
                  <a:cubicBezTo>
                    <a:pt x="3468031" y="1386603"/>
                    <a:pt x="3465710" y="1389097"/>
                    <a:pt x="3462986" y="1391087"/>
                  </a:cubicBezTo>
                  <a:cubicBezTo>
                    <a:pt x="3460332" y="1393091"/>
                    <a:pt x="3457247" y="1394475"/>
                    <a:pt x="3453975" y="1395123"/>
                  </a:cubicBezTo>
                  <a:cubicBezTo>
                    <a:pt x="3452418" y="1396219"/>
                    <a:pt x="3450673" y="1397026"/>
                    <a:pt x="3448828" y="1397517"/>
                  </a:cubicBezTo>
                  <a:lnTo>
                    <a:pt x="3448828" y="1395311"/>
                  </a:lnTo>
                  <a:close/>
                  <a:moveTo>
                    <a:pt x="3425299" y="1306877"/>
                  </a:moveTo>
                  <a:cubicBezTo>
                    <a:pt x="3419402" y="1306704"/>
                    <a:pt x="3413751" y="1304484"/>
                    <a:pt x="3409296" y="1300620"/>
                  </a:cubicBezTo>
                  <a:cubicBezTo>
                    <a:pt x="3404740" y="1296799"/>
                    <a:pt x="3401727" y="1291436"/>
                    <a:pt x="3400847" y="1285540"/>
                  </a:cubicBezTo>
                  <a:cubicBezTo>
                    <a:pt x="3399896" y="1279686"/>
                    <a:pt x="3401064" y="1273689"/>
                    <a:pt x="3404149" y="1268628"/>
                  </a:cubicBezTo>
                  <a:cubicBezTo>
                    <a:pt x="3407133" y="1263510"/>
                    <a:pt x="3411819" y="1259603"/>
                    <a:pt x="3417398" y="1257599"/>
                  </a:cubicBezTo>
                  <a:cubicBezTo>
                    <a:pt x="3420483" y="1256677"/>
                    <a:pt x="3423727" y="1256302"/>
                    <a:pt x="3426957" y="1256489"/>
                  </a:cubicBezTo>
                  <a:cubicBezTo>
                    <a:pt x="3430158" y="1256720"/>
                    <a:pt x="3433286" y="1257599"/>
                    <a:pt x="3436141" y="1259070"/>
                  </a:cubicBezTo>
                  <a:cubicBezTo>
                    <a:pt x="3438995" y="1260555"/>
                    <a:pt x="3441504" y="1262631"/>
                    <a:pt x="3443508" y="1265140"/>
                  </a:cubicBezTo>
                  <a:cubicBezTo>
                    <a:pt x="3445627" y="1267518"/>
                    <a:pt x="3447199" y="1270344"/>
                    <a:pt x="3448092" y="1273415"/>
                  </a:cubicBezTo>
                  <a:cubicBezTo>
                    <a:pt x="3449376" y="1276558"/>
                    <a:pt x="3449938" y="1279946"/>
                    <a:pt x="3449751" y="1283334"/>
                  </a:cubicBezTo>
                  <a:cubicBezTo>
                    <a:pt x="3449549" y="1286664"/>
                    <a:pt x="3448669" y="1289922"/>
                    <a:pt x="3447184" y="1292892"/>
                  </a:cubicBezTo>
                  <a:cubicBezTo>
                    <a:pt x="3445757" y="1295992"/>
                    <a:pt x="3443681" y="1298746"/>
                    <a:pt x="3441114" y="1300995"/>
                  </a:cubicBezTo>
                  <a:cubicBezTo>
                    <a:pt x="3438649" y="1303244"/>
                    <a:pt x="3435694" y="1304887"/>
                    <a:pt x="3432464" y="1305767"/>
                  </a:cubicBezTo>
                  <a:cubicBezTo>
                    <a:pt x="3430345" y="1307093"/>
                    <a:pt x="3427966" y="1307973"/>
                    <a:pt x="3425486" y="1308347"/>
                  </a:cubicBezTo>
                  <a:lnTo>
                    <a:pt x="3425299" y="1306877"/>
                  </a:lnTo>
                  <a:close/>
                  <a:moveTo>
                    <a:pt x="3395326" y="1220455"/>
                  </a:moveTo>
                  <a:cubicBezTo>
                    <a:pt x="3390409" y="1220441"/>
                    <a:pt x="3385609" y="1218969"/>
                    <a:pt x="3381543" y="1216225"/>
                  </a:cubicBezTo>
                  <a:cubicBezTo>
                    <a:pt x="3377492" y="1213466"/>
                    <a:pt x="3374349" y="1209560"/>
                    <a:pt x="3372532" y="1205009"/>
                  </a:cubicBezTo>
                  <a:cubicBezTo>
                    <a:pt x="3371235" y="1201912"/>
                    <a:pt x="3370485" y="1198616"/>
                    <a:pt x="3370327" y="1195265"/>
                  </a:cubicBezTo>
                  <a:cubicBezTo>
                    <a:pt x="3370298" y="1191927"/>
                    <a:pt x="3370917" y="1188617"/>
                    <a:pt x="3372157" y="1185519"/>
                  </a:cubicBezTo>
                  <a:cubicBezTo>
                    <a:pt x="3373426" y="1182366"/>
                    <a:pt x="3375301" y="1179492"/>
                    <a:pt x="3377679" y="1177062"/>
                  </a:cubicBezTo>
                  <a:cubicBezTo>
                    <a:pt x="3380043" y="1174691"/>
                    <a:pt x="3382855" y="1172816"/>
                    <a:pt x="3385955" y="1171546"/>
                  </a:cubicBezTo>
                  <a:cubicBezTo>
                    <a:pt x="3388953" y="1170461"/>
                    <a:pt x="3392125" y="1169902"/>
                    <a:pt x="3395326" y="1169891"/>
                  </a:cubicBezTo>
                  <a:cubicBezTo>
                    <a:pt x="3398555" y="1170055"/>
                    <a:pt x="3401741" y="1170802"/>
                    <a:pt x="3404711" y="1172098"/>
                  </a:cubicBezTo>
                  <a:cubicBezTo>
                    <a:pt x="3407696" y="1173371"/>
                    <a:pt x="3410392" y="1175248"/>
                    <a:pt x="3412612" y="1177614"/>
                  </a:cubicBezTo>
                  <a:cubicBezTo>
                    <a:pt x="3414774" y="1179962"/>
                    <a:pt x="3416461" y="1182710"/>
                    <a:pt x="3417571" y="1185703"/>
                  </a:cubicBezTo>
                  <a:cubicBezTo>
                    <a:pt x="3418855" y="1188742"/>
                    <a:pt x="3419590" y="1191976"/>
                    <a:pt x="3419777" y="1195265"/>
                  </a:cubicBezTo>
                  <a:cubicBezTo>
                    <a:pt x="3419806" y="1198602"/>
                    <a:pt x="3419186" y="1201912"/>
                    <a:pt x="3417946" y="1205009"/>
                  </a:cubicBezTo>
                  <a:cubicBezTo>
                    <a:pt x="3416721" y="1208031"/>
                    <a:pt x="3414904" y="1210779"/>
                    <a:pt x="3412612" y="1213100"/>
                  </a:cubicBezTo>
                  <a:cubicBezTo>
                    <a:pt x="3410247" y="1215470"/>
                    <a:pt x="3407436" y="1217344"/>
                    <a:pt x="3404336" y="1218616"/>
                  </a:cubicBezTo>
                  <a:cubicBezTo>
                    <a:pt x="3401727" y="1220467"/>
                    <a:pt x="3398685" y="1221607"/>
                    <a:pt x="3395513" y="1221924"/>
                  </a:cubicBezTo>
                  <a:lnTo>
                    <a:pt x="3395326" y="1220455"/>
                  </a:lnTo>
                  <a:close/>
                  <a:moveTo>
                    <a:pt x="3358548" y="1136427"/>
                  </a:moveTo>
                  <a:cubicBezTo>
                    <a:pt x="3353948" y="1136398"/>
                    <a:pt x="3349436" y="1135128"/>
                    <a:pt x="3345500" y="1132749"/>
                  </a:cubicBezTo>
                  <a:cubicBezTo>
                    <a:pt x="3341593" y="1130310"/>
                    <a:pt x="3338464" y="1126799"/>
                    <a:pt x="3336489" y="1122637"/>
                  </a:cubicBezTo>
                  <a:cubicBezTo>
                    <a:pt x="3334975" y="1119797"/>
                    <a:pt x="3334096" y="1116659"/>
                    <a:pt x="3333909" y="1113444"/>
                  </a:cubicBezTo>
                  <a:cubicBezTo>
                    <a:pt x="3333577" y="1110288"/>
                    <a:pt x="3333880" y="1107094"/>
                    <a:pt x="3334832" y="1104065"/>
                  </a:cubicBezTo>
                  <a:cubicBezTo>
                    <a:pt x="3335884" y="1101010"/>
                    <a:pt x="3337441" y="1098151"/>
                    <a:pt x="3339431" y="1095607"/>
                  </a:cubicBezTo>
                  <a:cubicBezTo>
                    <a:pt x="3341521" y="1093159"/>
                    <a:pt x="3344087" y="1091158"/>
                    <a:pt x="3346970" y="1089725"/>
                  </a:cubicBezTo>
                  <a:cubicBezTo>
                    <a:pt x="3349825" y="1088233"/>
                    <a:pt x="3352954" y="1087297"/>
                    <a:pt x="3356169" y="1086967"/>
                  </a:cubicBezTo>
                  <a:cubicBezTo>
                    <a:pt x="3359326" y="1086776"/>
                    <a:pt x="3362498" y="1087150"/>
                    <a:pt x="3365540" y="1088070"/>
                  </a:cubicBezTo>
                  <a:cubicBezTo>
                    <a:pt x="3368611" y="1089007"/>
                    <a:pt x="3371451" y="1090547"/>
                    <a:pt x="3373916" y="1092599"/>
                  </a:cubicBezTo>
                  <a:cubicBezTo>
                    <a:pt x="3376382" y="1094651"/>
                    <a:pt x="3378414" y="1097175"/>
                    <a:pt x="3379885" y="1100021"/>
                  </a:cubicBezTo>
                  <a:cubicBezTo>
                    <a:pt x="3382033" y="1103770"/>
                    <a:pt x="3383187" y="1108016"/>
                    <a:pt x="3383187" y="1112341"/>
                  </a:cubicBezTo>
                  <a:cubicBezTo>
                    <a:pt x="3383230" y="1116672"/>
                    <a:pt x="3382091" y="1120932"/>
                    <a:pt x="3379885" y="1124659"/>
                  </a:cubicBezTo>
                  <a:cubicBezTo>
                    <a:pt x="3377766" y="1128433"/>
                    <a:pt x="3374652" y="1131551"/>
                    <a:pt x="3370874" y="1133668"/>
                  </a:cubicBezTo>
                  <a:cubicBezTo>
                    <a:pt x="3367097" y="1135731"/>
                    <a:pt x="3362858" y="1136806"/>
                    <a:pt x="3358548" y="1136795"/>
                  </a:cubicBezTo>
                  <a:lnTo>
                    <a:pt x="3358548" y="1136427"/>
                  </a:lnTo>
                  <a:close/>
                  <a:moveTo>
                    <a:pt x="3315714" y="1055708"/>
                  </a:moveTo>
                  <a:cubicBezTo>
                    <a:pt x="3310279" y="1055633"/>
                    <a:pt x="3305017" y="1053802"/>
                    <a:pt x="3300706" y="1050487"/>
                  </a:cubicBezTo>
                  <a:cubicBezTo>
                    <a:pt x="3296395" y="1047174"/>
                    <a:pt x="3293281" y="1042555"/>
                    <a:pt x="3291811" y="1037322"/>
                  </a:cubicBezTo>
                  <a:cubicBezTo>
                    <a:pt x="3290354" y="1032062"/>
                    <a:pt x="3290628" y="1026476"/>
                    <a:pt x="3292575" y="1021381"/>
                  </a:cubicBezTo>
                  <a:cubicBezTo>
                    <a:pt x="3294535" y="1016286"/>
                    <a:pt x="3298068" y="1011951"/>
                    <a:pt x="3302653" y="1009007"/>
                  </a:cubicBezTo>
                  <a:cubicBezTo>
                    <a:pt x="3305449" y="1007424"/>
                    <a:pt x="3308491" y="1006364"/>
                    <a:pt x="3311663" y="1005880"/>
                  </a:cubicBezTo>
                  <a:cubicBezTo>
                    <a:pt x="3314821" y="1005235"/>
                    <a:pt x="3318079" y="1005235"/>
                    <a:pt x="3321222" y="1005880"/>
                  </a:cubicBezTo>
                  <a:cubicBezTo>
                    <a:pt x="3324379" y="1006642"/>
                    <a:pt x="3327334" y="1008087"/>
                    <a:pt x="3329872" y="1010110"/>
                  </a:cubicBezTo>
                  <a:cubicBezTo>
                    <a:pt x="3332424" y="1012041"/>
                    <a:pt x="3334557" y="1014484"/>
                    <a:pt x="3336114" y="1017281"/>
                  </a:cubicBezTo>
                  <a:cubicBezTo>
                    <a:pt x="3337874" y="1020090"/>
                    <a:pt x="3339056" y="1023212"/>
                    <a:pt x="3339618" y="1026474"/>
                  </a:cubicBezTo>
                  <a:cubicBezTo>
                    <a:pt x="3340353" y="1029743"/>
                    <a:pt x="3340353" y="1033134"/>
                    <a:pt x="3339618" y="1036402"/>
                  </a:cubicBezTo>
                  <a:cubicBezTo>
                    <a:pt x="3338926" y="1039657"/>
                    <a:pt x="3337542" y="1042728"/>
                    <a:pt x="3335567" y="1045413"/>
                  </a:cubicBezTo>
                  <a:cubicBezTo>
                    <a:pt x="3333635" y="1048126"/>
                    <a:pt x="3331112" y="1050385"/>
                    <a:pt x="3328214" y="1052031"/>
                  </a:cubicBezTo>
                  <a:cubicBezTo>
                    <a:pt x="3324782" y="1054625"/>
                    <a:pt x="3320717" y="1056274"/>
                    <a:pt x="3316450" y="1056812"/>
                  </a:cubicBezTo>
                  <a:lnTo>
                    <a:pt x="3315714" y="1055708"/>
                  </a:lnTo>
                  <a:close/>
                  <a:moveTo>
                    <a:pt x="3266436" y="978483"/>
                  </a:moveTo>
                  <a:cubicBezTo>
                    <a:pt x="3262602" y="978480"/>
                    <a:pt x="3258839" y="977601"/>
                    <a:pt x="3255408" y="975911"/>
                  </a:cubicBezTo>
                  <a:cubicBezTo>
                    <a:pt x="3251948" y="974071"/>
                    <a:pt x="3248934" y="971498"/>
                    <a:pt x="3246584" y="968371"/>
                  </a:cubicBezTo>
                  <a:cubicBezTo>
                    <a:pt x="3244537" y="965754"/>
                    <a:pt x="3243023" y="962754"/>
                    <a:pt x="3242158" y="959546"/>
                  </a:cubicBezTo>
                  <a:cubicBezTo>
                    <a:pt x="3241524" y="956268"/>
                    <a:pt x="3241524" y="952894"/>
                    <a:pt x="3242158" y="949616"/>
                  </a:cubicBezTo>
                  <a:cubicBezTo>
                    <a:pt x="3242706" y="946320"/>
                    <a:pt x="3243830" y="943147"/>
                    <a:pt x="3245474" y="940240"/>
                  </a:cubicBezTo>
                  <a:cubicBezTo>
                    <a:pt x="3247219" y="937415"/>
                    <a:pt x="3249467" y="934923"/>
                    <a:pt x="3252091" y="932885"/>
                  </a:cubicBezTo>
                  <a:cubicBezTo>
                    <a:pt x="3254701" y="931047"/>
                    <a:pt x="3257628" y="929735"/>
                    <a:pt x="3260742" y="929022"/>
                  </a:cubicBezTo>
                  <a:cubicBezTo>
                    <a:pt x="3263885" y="928379"/>
                    <a:pt x="3267143" y="928379"/>
                    <a:pt x="3270300" y="929022"/>
                  </a:cubicBezTo>
                  <a:cubicBezTo>
                    <a:pt x="3273515" y="929552"/>
                    <a:pt x="3276572" y="930741"/>
                    <a:pt x="3279311" y="932517"/>
                  </a:cubicBezTo>
                  <a:cubicBezTo>
                    <a:pt x="3281950" y="934217"/>
                    <a:pt x="3284256" y="936401"/>
                    <a:pt x="3286116" y="938953"/>
                  </a:cubicBezTo>
                  <a:cubicBezTo>
                    <a:pt x="3289028" y="942533"/>
                    <a:pt x="3290874" y="946868"/>
                    <a:pt x="3291436" y="951455"/>
                  </a:cubicBezTo>
                  <a:cubicBezTo>
                    <a:pt x="3291970" y="955969"/>
                    <a:pt x="3291263" y="960541"/>
                    <a:pt x="3289418" y="964693"/>
                  </a:cubicBezTo>
                  <a:cubicBezTo>
                    <a:pt x="3287514" y="968844"/>
                    <a:pt x="3284444" y="972356"/>
                    <a:pt x="3280594" y="974807"/>
                  </a:cubicBezTo>
                  <a:cubicBezTo>
                    <a:pt x="3276803" y="977403"/>
                    <a:pt x="3272319" y="978810"/>
                    <a:pt x="3267720" y="978852"/>
                  </a:cubicBezTo>
                  <a:lnTo>
                    <a:pt x="3266436" y="978483"/>
                  </a:lnTo>
                  <a:close/>
                  <a:moveTo>
                    <a:pt x="3209619" y="906960"/>
                  </a:moveTo>
                  <a:cubicBezTo>
                    <a:pt x="3206144" y="907018"/>
                    <a:pt x="3202698" y="906327"/>
                    <a:pt x="3199512" y="904936"/>
                  </a:cubicBezTo>
                  <a:cubicBezTo>
                    <a:pt x="3196384" y="903468"/>
                    <a:pt x="3193572" y="901408"/>
                    <a:pt x="3191237" y="898869"/>
                  </a:cubicBezTo>
                  <a:lnTo>
                    <a:pt x="3209619" y="882504"/>
                  </a:lnTo>
                  <a:lnTo>
                    <a:pt x="3191237" y="898502"/>
                  </a:lnTo>
                  <a:cubicBezTo>
                    <a:pt x="3188094" y="894874"/>
                    <a:pt x="3186104" y="890392"/>
                    <a:pt x="3185527" y="885630"/>
                  </a:cubicBezTo>
                  <a:cubicBezTo>
                    <a:pt x="3184922" y="880838"/>
                    <a:pt x="3185758" y="875972"/>
                    <a:pt x="3187921" y="871656"/>
                  </a:cubicBezTo>
                  <a:cubicBezTo>
                    <a:pt x="3190112" y="867357"/>
                    <a:pt x="3193500" y="863780"/>
                    <a:pt x="3197667" y="861359"/>
                  </a:cubicBezTo>
                  <a:cubicBezTo>
                    <a:pt x="3201848" y="858972"/>
                    <a:pt x="3206649" y="857885"/>
                    <a:pt x="3211464" y="858235"/>
                  </a:cubicBezTo>
                  <a:cubicBezTo>
                    <a:pt x="3216265" y="858571"/>
                    <a:pt x="3220864" y="860296"/>
                    <a:pt x="3224699" y="863199"/>
                  </a:cubicBezTo>
                  <a:cubicBezTo>
                    <a:pt x="3228577" y="866122"/>
                    <a:pt x="3231461" y="870165"/>
                    <a:pt x="3232974" y="874783"/>
                  </a:cubicBezTo>
                  <a:cubicBezTo>
                    <a:pt x="3234257" y="879415"/>
                    <a:pt x="3234257" y="884308"/>
                    <a:pt x="3232974" y="888940"/>
                  </a:cubicBezTo>
                  <a:cubicBezTo>
                    <a:pt x="3231302" y="894087"/>
                    <a:pt x="3228202" y="898654"/>
                    <a:pt x="3224036" y="902106"/>
                  </a:cubicBezTo>
                  <a:cubicBezTo>
                    <a:pt x="3219869" y="905557"/>
                    <a:pt x="3214809" y="907750"/>
                    <a:pt x="3209431" y="908429"/>
                  </a:cubicBezTo>
                  <a:lnTo>
                    <a:pt x="3209619" y="906960"/>
                  </a:lnTo>
                  <a:close/>
                  <a:moveTo>
                    <a:pt x="3144900" y="842422"/>
                  </a:moveTo>
                  <a:cubicBezTo>
                    <a:pt x="3139004" y="842392"/>
                    <a:pt x="3133323" y="840237"/>
                    <a:pt x="3128897" y="836354"/>
                  </a:cubicBezTo>
                  <a:cubicBezTo>
                    <a:pt x="3126288" y="834285"/>
                    <a:pt x="3124096" y="831725"/>
                    <a:pt x="3122467" y="828815"/>
                  </a:cubicBezTo>
                  <a:cubicBezTo>
                    <a:pt x="3120939" y="825837"/>
                    <a:pt x="3120002" y="822590"/>
                    <a:pt x="3119713" y="819254"/>
                  </a:cubicBezTo>
                  <a:cubicBezTo>
                    <a:pt x="3119324" y="815904"/>
                    <a:pt x="3119699" y="812510"/>
                    <a:pt x="3120809" y="809325"/>
                  </a:cubicBezTo>
                  <a:cubicBezTo>
                    <a:pt x="3121732" y="806068"/>
                    <a:pt x="3123361" y="803054"/>
                    <a:pt x="3125596" y="800499"/>
                  </a:cubicBezTo>
                  <a:cubicBezTo>
                    <a:pt x="3127931" y="797928"/>
                    <a:pt x="3130772" y="795855"/>
                    <a:pt x="3133929" y="794402"/>
                  </a:cubicBezTo>
                  <a:cubicBezTo>
                    <a:pt x="3137086" y="792949"/>
                    <a:pt x="3140503" y="792147"/>
                    <a:pt x="3143977" y="792042"/>
                  </a:cubicBezTo>
                  <a:cubicBezTo>
                    <a:pt x="3150710" y="791676"/>
                    <a:pt x="3157328" y="793988"/>
                    <a:pt x="3162359" y="798478"/>
                  </a:cubicBezTo>
                  <a:cubicBezTo>
                    <a:pt x="3167290" y="802940"/>
                    <a:pt x="3170317" y="809128"/>
                    <a:pt x="3170822" y="815761"/>
                  </a:cubicBezTo>
                  <a:cubicBezTo>
                    <a:pt x="3171182" y="822499"/>
                    <a:pt x="3168876" y="829108"/>
                    <a:pt x="3164392" y="834147"/>
                  </a:cubicBezTo>
                  <a:cubicBezTo>
                    <a:pt x="3162345" y="837076"/>
                    <a:pt x="3159634" y="839474"/>
                    <a:pt x="3156477" y="841135"/>
                  </a:cubicBezTo>
                  <a:cubicBezTo>
                    <a:pt x="3153406" y="842938"/>
                    <a:pt x="3149932" y="843949"/>
                    <a:pt x="3146370" y="844076"/>
                  </a:cubicBezTo>
                  <a:lnTo>
                    <a:pt x="3144900" y="842422"/>
                  </a:lnTo>
                  <a:close/>
                  <a:moveTo>
                    <a:pt x="3072814" y="786158"/>
                  </a:moveTo>
                  <a:cubicBezTo>
                    <a:pt x="3068013" y="785843"/>
                    <a:pt x="3063414" y="784115"/>
                    <a:pt x="3059580" y="781193"/>
                  </a:cubicBezTo>
                  <a:cubicBezTo>
                    <a:pt x="3056725" y="779473"/>
                    <a:pt x="3054274" y="777152"/>
                    <a:pt x="3052414" y="774390"/>
                  </a:cubicBezTo>
                  <a:cubicBezTo>
                    <a:pt x="3050439" y="771642"/>
                    <a:pt x="3049055" y="768510"/>
                    <a:pt x="3048363" y="765198"/>
                  </a:cubicBezTo>
                  <a:cubicBezTo>
                    <a:pt x="3047628" y="761928"/>
                    <a:pt x="3047628" y="758537"/>
                    <a:pt x="3048363" y="755269"/>
                  </a:cubicBezTo>
                  <a:cubicBezTo>
                    <a:pt x="3048925" y="751979"/>
                    <a:pt x="3050179" y="748844"/>
                    <a:pt x="3052039" y="746075"/>
                  </a:cubicBezTo>
                  <a:cubicBezTo>
                    <a:pt x="3055788" y="740765"/>
                    <a:pt x="3061468" y="737133"/>
                    <a:pt x="3067855" y="735961"/>
                  </a:cubicBezTo>
                  <a:cubicBezTo>
                    <a:pt x="3071041" y="735387"/>
                    <a:pt x="3074299" y="735449"/>
                    <a:pt x="3077457" y="736144"/>
                  </a:cubicBezTo>
                  <a:cubicBezTo>
                    <a:pt x="3080614" y="736839"/>
                    <a:pt x="3083599" y="738151"/>
                    <a:pt x="3086237" y="740007"/>
                  </a:cubicBezTo>
                  <a:cubicBezTo>
                    <a:pt x="3089091" y="741732"/>
                    <a:pt x="3091542" y="744054"/>
                    <a:pt x="3093417" y="746810"/>
                  </a:cubicBezTo>
                  <a:cubicBezTo>
                    <a:pt x="3095305" y="749535"/>
                    <a:pt x="3096689" y="752591"/>
                    <a:pt x="3097454" y="755819"/>
                  </a:cubicBezTo>
                  <a:cubicBezTo>
                    <a:pt x="3098102" y="759098"/>
                    <a:pt x="3098102" y="762470"/>
                    <a:pt x="3097454" y="765748"/>
                  </a:cubicBezTo>
                  <a:cubicBezTo>
                    <a:pt x="3096862" y="768972"/>
                    <a:pt x="3095608" y="772040"/>
                    <a:pt x="3093777" y="774759"/>
                  </a:cubicBezTo>
                  <a:cubicBezTo>
                    <a:pt x="3091715" y="778233"/>
                    <a:pt x="3088889" y="781189"/>
                    <a:pt x="3085502" y="783400"/>
                  </a:cubicBezTo>
                  <a:cubicBezTo>
                    <a:pt x="3081984" y="785468"/>
                    <a:pt x="3078005" y="786666"/>
                    <a:pt x="3073924" y="786894"/>
                  </a:cubicBezTo>
                  <a:lnTo>
                    <a:pt x="3072814" y="786158"/>
                  </a:lnTo>
                  <a:close/>
                  <a:moveTo>
                    <a:pt x="2994486" y="739088"/>
                  </a:moveTo>
                  <a:cubicBezTo>
                    <a:pt x="2990521" y="739093"/>
                    <a:pt x="2986614" y="738147"/>
                    <a:pt x="2983097" y="736330"/>
                  </a:cubicBezTo>
                  <a:cubicBezTo>
                    <a:pt x="2980055" y="734984"/>
                    <a:pt x="2977344" y="732974"/>
                    <a:pt x="2975182" y="730445"/>
                  </a:cubicBezTo>
                  <a:cubicBezTo>
                    <a:pt x="2972918" y="727997"/>
                    <a:pt x="2971174" y="725122"/>
                    <a:pt x="2970035" y="721988"/>
                  </a:cubicBezTo>
                  <a:cubicBezTo>
                    <a:pt x="2968968" y="718793"/>
                    <a:pt x="2968535" y="715421"/>
                    <a:pt x="2968752" y="712059"/>
                  </a:cubicBezTo>
                  <a:cubicBezTo>
                    <a:pt x="2968953" y="708730"/>
                    <a:pt x="2969833" y="705478"/>
                    <a:pt x="2971318" y="702498"/>
                  </a:cubicBezTo>
                  <a:cubicBezTo>
                    <a:pt x="2974461" y="696800"/>
                    <a:pt x="2979651" y="692523"/>
                    <a:pt x="2985851" y="690546"/>
                  </a:cubicBezTo>
                  <a:cubicBezTo>
                    <a:pt x="2991963" y="688732"/>
                    <a:pt x="2998537" y="689325"/>
                    <a:pt x="3004232" y="692201"/>
                  </a:cubicBezTo>
                  <a:cubicBezTo>
                    <a:pt x="3007231" y="693627"/>
                    <a:pt x="3009912" y="695627"/>
                    <a:pt x="3012147" y="698085"/>
                  </a:cubicBezTo>
                  <a:cubicBezTo>
                    <a:pt x="3014468" y="700482"/>
                    <a:pt x="3016227" y="703373"/>
                    <a:pt x="3017294" y="706543"/>
                  </a:cubicBezTo>
                  <a:cubicBezTo>
                    <a:pt x="3018361" y="709675"/>
                    <a:pt x="3018793" y="712986"/>
                    <a:pt x="3018577" y="716288"/>
                  </a:cubicBezTo>
                  <a:cubicBezTo>
                    <a:pt x="3018375" y="719617"/>
                    <a:pt x="3017496" y="722869"/>
                    <a:pt x="3016011" y="725849"/>
                  </a:cubicBezTo>
                  <a:cubicBezTo>
                    <a:pt x="3014238" y="730092"/>
                    <a:pt x="3011282" y="733735"/>
                    <a:pt x="3007505" y="736345"/>
                  </a:cubicBezTo>
                  <a:cubicBezTo>
                    <a:pt x="3003728" y="738953"/>
                    <a:pt x="2999273" y="740416"/>
                    <a:pt x="2994674" y="740559"/>
                  </a:cubicBezTo>
                  <a:lnTo>
                    <a:pt x="2994486" y="739088"/>
                  </a:lnTo>
                  <a:close/>
                  <a:moveTo>
                    <a:pt x="2911199" y="701210"/>
                  </a:moveTo>
                  <a:cubicBezTo>
                    <a:pt x="2908185" y="701350"/>
                    <a:pt x="2905172" y="700849"/>
                    <a:pt x="2902375" y="699740"/>
                  </a:cubicBezTo>
                  <a:cubicBezTo>
                    <a:pt x="2899203" y="698636"/>
                    <a:pt x="2896277" y="696952"/>
                    <a:pt x="2893725" y="694775"/>
                  </a:cubicBezTo>
                  <a:cubicBezTo>
                    <a:pt x="2891260" y="692563"/>
                    <a:pt x="2889256" y="689874"/>
                    <a:pt x="2887843" y="686868"/>
                  </a:cubicBezTo>
                  <a:cubicBezTo>
                    <a:pt x="2886343" y="683836"/>
                    <a:pt x="2885522" y="680509"/>
                    <a:pt x="2885464" y="677124"/>
                  </a:cubicBezTo>
                  <a:cubicBezTo>
                    <a:pt x="2885233" y="673162"/>
                    <a:pt x="2885969" y="669203"/>
                    <a:pt x="2887598" y="665586"/>
                  </a:cubicBezTo>
                  <a:cubicBezTo>
                    <a:pt x="2889227" y="661969"/>
                    <a:pt x="2891707" y="658798"/>
                    <a:pt x="2894835" y="656348"/>
                  </a:cubicBezTo>
                  <a:cubicBezTo>
                    <a:pt x="2898497" y="653574"/>
                    <a:pt x="2902793" y="651744"/>
                    <a:pt x="2907335" y="651015"/>
                  </a:cubicBezTo>
                  <a:cubicBezTo>
                    <a:pt x="2911847" y="650491"/>
                    <a:pt x="2916418" y="651189"/>
                    <a:pt x="2920570" y="653037"/>
                  </a:cubicBezTo>
                  <a:cubicBezTo>
                    <a:pt x="2924823" y="654776"/>
                    <a:pt x="2928456" y="657716"/>
                    <a:pt x="2931051" y="661496"/>
                  </a:cubicBezTo>
                  <a:cubicBezTo>
                    <a:pt x="2933646" y="665191"/>
                    <a:pt x="2935232" y="669502"/>
                    <a:pt x="2935650" y="673998"/>
                  </a:cubicBezTo>
                  <a:cubicBezTo>
                    <a:pt x="2935996" y="678573"/>
                    <a:pt x="2935102" y="683153"/>
                    <a:pt x="2933069" y="687262"/>
                  </a:cubicBezTo>
                  <a:cubicBezTo>
                    <a:pt x="2931022" y="691371"/>
                    <a:pt x="2927922" y="694855"/>
                    <a:pt x="2924073" y="697350"/>
                  </a:cubicBezTo>
                  <a:cubicBezTo>
                    <a:pt x="2920224" y="699813"/>
                    <a:pt x="2915769" y="701151"/>
                    <a:pt x="2911199" y="701210"/>
                  </a:cubicBezTo>
                  <a:close/>
                  <a:moveTo>
                    <a:pt x="24442" y="699189"/>
                  </a:moveTo>
                  <a:cubicBezTo>
                    <a:pt x="4041" y="693856"/>
                    <a:pt x="-2951" y="680802"/>
                    <a:pt x="1100" y="667195"/>
                  </a:cubicBezTo>
                  <a:cubicBezTo>
                    <a:pt x="1994" y="663963"/>
                    <a:pt x="3566" y="660957"/>
                    <a:pt x="5699" y="658370"/>
                  </a:cubicBezTo>
                  <a:cubicBezTo>
                    <a:pt x="7718" y="655761"/>
                    <a:pt x="10299" y="653627"/>
                    <a:pt x="13225" y="652118"/>
                  </a:cubicBezTo>
                  <a:cubicBezTo>
                    <a:pt x="16195" y="650509"/>
                    <a:pt x="19439" y="649508"/>
                    <a:pt x="22798" y="649176"/>
                  </a:cubicBezTo>
                  <a:cubicBezTo>
                    <a:pt x="26071" y="648833"/>
                    <a:pt x="29387" y="649145"/>
                    <a:pt x="32544" y="650095"/>
                  </a:cubicBezTo>
                  <a:cubicBezTo>
                    <a:pt x="35557" y="651107"/>
                    <a:pt x="38354" y="652665"/>
                    <a:pt x="40820" y="654692"/>
                  </a:cubicBezTo>
                  <a:cubicBezTo>
                    <a:pt x="43328" y="656718"/>
                    <a:pt x="45347" y="659299"/>
                    <a:pt x="46702" y="662231"/>
                  </a:cubicBezTo>
                  <a:cubicBezTo>
                    <a:pt x="48187" y="665081"/>
                    <a:pt x="49066" y="668213"/>
                    <a:pt x="49268" y="671425"/>
                  </a:cubicBezTo>
                  <a:cubicBezTo>
                    <a:pt x="49643" y="674594"/>
                    <a:pt x="49268" y="677804"/>
                    <a:pt x="48172" y="680802"/>
                  </a:cubicBezTo>
                  <a:cubicBezTo>
                    <a:pt x="47062" y="686122"/>
                    <a:pt x="44294" y="690953"/>
                    <a:pt x="40257" y="694592"/>
                  </a:cubicBezTo>
                  <a:cubicBezTo>
                    <a:pt x="36192" y="698125"/>
                    <a:pt x="31103" y="700253"/>
                    <a:pt x="25739" y="700660"/>
                  </a:cubicBezTo>
                  <a:lnTo>
                    <a:pt x="24442" y="699189"/>
                  </a:lnTo>
                  <a:close/>
                  <a:moveTo>
                    <a:pt x="2823499" y="672343"/>
                  </a:moveTo>
                  <a:cubicBezTo>
                    <a:pt x="2802536" y="667563"/>
                    <a:pt x="2794809" y="653957"/>
                    <a:pt x="2798298" y="641086"/>
                  </a:cubicBezTo>
                  <a:cubicBezTo>
                    <a:pt x="2800028" y="634804"/>
                    <a:pt x="2804166" y="629460"/>
                    <a:pt x="2809817" y="626220"/>
                  </a:cubicBezTo>
                  <a:cubicBezTo>
                    <a:pt x="2815469" y="622982"/>
                    <a:pt x="2822172" y="622113"/>
                    <a:pt x="2828458" y="623803"/>
                  </a:cubicBezTo>
                  <a:cubicBezTo>
                    <a:pt x="2831731" y="624564"/>
                    <a:pt x="2834787" y="626005"/>
                    <a:pt x="2837469" y="628031"/>
                  </a:cubicBezTo>
                  <a:cubicBezTo>
                    <a:pt x="2840180" y="629973"/>
                    <a:pt x="2842443" y="632483"/>
                    <a:pt x="2844087" y="635387"/>
                  </a:cubicBezTo>
                  <a:cubicBezTo>
                    <a:pt x="2845918" y="638140"/>
                    <a:pt x="2847042" y="641293"/>
                    <a:pt x="2847402" y="644579"/>
                  </a:cubicBezTo>
                  <a:cubicBezTo>
                    <a:pt x="2848138" y="647849"/>
                    <a:pt x="2848138" y="651240"/>
                    <a:pt x="2847402" y="654508"/>
                  </a:cubicBezTo>
                  <a:cubicBezTo>
                    <a:pt x="2846278" y="659678"/>
                    <a:pt x="2843582" y="664371"/>
                    <a:pt x="2839675" y="667930"/>
                  </a:cubicBezTo>
                  <a:cubicBezTo>
                    <a:pt x="2835667" y="671408"/>
                    <a:pt x="2830621" y="673473"/>
                    <a:pt x="2825330" y="673815"/>
                  </a:cubicBezTo>
                  <a:lnTo>
                    <a:pt x="2823499" y="672343"/>
                  </a:lnTo>
                  <a:close/>
                  <a:moveTo>
                    <a:pt x="2734502" y="651199"/>
                  </a:moveTo>
                  <a:cubicBezTo>
                    <a:pt x="2715010" y="647889"/>
                    <a:pt x="2706374" y="635018"/>
                    <a:pt x="2708941" y="621780"/>
                  </a:cubicBezTo>
                  <a:cubicBezTo>
                    <a:pt x="2710252" y="615448"/>
                    <a:pt x="2713943" y="609858"/>
                    <a:pt x="2719234" y="606152"/>
                  </a:cubicBezTo>
                  <a:cubicBezTo>
                    <a:pt x="2721931" y="604400"/>
                    <a:pt x="2724929" y="603153"/>
                    <a:pt x="2728072" y="602474"/>
                  </a:cubicBezTo>
                  <a:cubicBezTo>
                    <a:pt x="2731229" y="601920"/>
                    <a:pt x="2734459" y="601920"/>
                    <a:pt x="2737631" y="602474"/>
                  </a:cubicBezTo>
                  <a:cubicBezTo>
                    <a:pt x="2743815" y="603180"/>
                    <a:pt x="2749496" y="606283"/>
                    <a:pt x="2753432" y="611116"/>
                  </a:cubicBezTo>
                  <a:cubicBezTo>
                    <a:pt x="2757469" y="615883"/>
                    <a:pt x="2759516" y="622021"/>
                    <a:pt x="2759141" y="628253"/>
                  </a:cubicBezTo>
                  <a:cubicBezTo>
                    <a:pt x="2758752" y="634486"/>
                    <a:pt x="2755998" y="640333"/>
                    <a:pt x="2751413" y="644579"/>
                  </a:cubicBezTo>
                  <a:cubicBezTo>
                    <a:pt x="2746843" y="648892"/>
                    <a:pt x="2740788" y="651265"/>
                    <a:pt x="2734502" y="651199"/>
                  </a:cubicBezTo>
                  <a:close/>
                  <a:moveTo>
                    <a:pt x="2644222" y="636674"/>
                  </a:moveTo>
                  <a:cubicBezTo>
                    <a:pt x="2625840" y="634284"/>
                    <a:pt x="2616455" y="621963"/>
                    <a:pt x="2618300" y="608541"/>
                  </a:cubicBezTo>
                  <a:cubicBezTo>
                    <a:pt x="2619295" y="602176"/>
                    <a:pt x="2622726" y="596448"/>
                    <a:pt x="2627873" y="592571"/>
                  </a:cubicBezTo>
                  <a:cubicBezTo>
                    <a:pt x="2633020" y="588694"/>
                    <a:pt x="2639479" y="586970"/>
                    <a:pt x="2645880" y="587764"/>
                  </a:cubicBezTo>
                  <a:cubicBezTo>
                    <a:pt x="2649109" y="587859"/>
                    <a:pt x="2652281" y="588592"/>
                    <a:pt x="2655222" y="589921"/>
                  </a:cubicBezTo>
                  <a:cubicBezTo>
                    <a:pt x="2658164" y="591250"/>
                    <a:pt x="2660816" y="593149"/>
                    <a:pt x="2663022" y="595509"/>
                  </a:cubicBezTo>
                  <a:cubicBezTo>
                    <a:pt x="2665228" y="597868"/>
                    <a:pt x="2666943" y="600640"/>
                    <a:pt x="2668068" y="603666"/>
                  </a:cubicBezTo>
                  <a:cubicBezTo>
                    <a:pt x="2669192" y="606692"/>
                    <a:pt x="2669712" y="609910"/>
                    <a:pt x="2669596" y="613138"/>
                  </a:cubicBezTo>
                  <a:cubicBezTo>
                    <a:pt x="2669322" y="619568"/>
                    <a:pt x="2666554" y="625641"/>
                    <a:pt x="2661869" y="630054"/>
                  </a:cubicBezTo>
                  <a:cubicBezTo>
                    <a:pt x="2659519" y="632270"/>
                    <a:pt x="2656736" y="633997"/>
                    <a:pt x="2653708" y="635133"/>
                  </a:cubicBezTo>
                  <a:cubicBezTo>
                    <a:pt x="2650681" y="636269"/>
                    <a:pt x="2647451" y="636792"/>
                    <a:pt x="2644222" y="636674"/>
                  </a:cubicBezTo>
                  <a:close/>
                  <a:moveTo>
                    <a:pt x="2552284" y="627480"/>
                  </a:moveTo>
                  <a:cubicBezTo>
                    <a:pt x="2548824" y="627601"/>
                    <a:pt x="2545378" y="626974"/>
                    <a:pt x="2542178" y="625641"/>
                  </a:cubicBezTo>
                  <a:cubicBezTo>
                    <a:pt x="2538977" y="624376"/>
                    <a:pt x="2536094" y="622431"/>
                    <a:pt x="2533715" y="619942"/>
                  </a:cubicBezTo>
                  <a:cubicBezTo>
                    <a:pt x="2531235" y="617525"/>
                    <a:pt x="2529346" y="614567"/>
                    <a:pt x="2528193" y="611300"/>
                  </a:cubicBezTo>
                  <a:cubicBezTo>
                    <a:pt x="2526938" y="608079"/>
                    <a:pt x="2526304" y="604645"/>
                    <a:pt x="2526362" y="601187"/>
                  </a:cubicBezTo>
                  <a:cubicBezTo>
                    <a:pt x="2526593" y="597979"/>
                    <a:pt x="2527458" y="594852"/>
                    <a:pt x="2528928" y="591993"/>
                  </a:cubicBezTo>
                  <a:cubicBezTo>
                    <a:pt x="2530240" y="589079"/>
                    <a:pt x="2532187" y="586500"/>
                    <a:pt x="2534637" y="584454"/>
                  </a:cubicBezTo>
                  <a:cubicBezTo>
                    <a:pt x="2537074" y="582271"/>
                    <a:pt x="2539957" y="580641"/>
                    <a:pt x="2543086" y="579673"/>
                  </a:cubicBezTo>
                  <a:cubicBezTo>
                    <a:pt x="2546099" y="578604"/>
                    <a:pt x="2549285" y="578165"/>
                    <a:pt x="2552471" y="578387"/>
                  </a:cubicBezTo>
                  <a:cubicBezTo>
                    <a:pt x="2556119" y="578281"/>
                    <a:pt x="2559752" y="578966"/>
                    <a:pt x="2563126" y="580394"/>
                  </a:cubicBezTo>
                  <a:cubicBezTo>
                    <a:pt x="2566485" y="581822"/>
                    <a:pt x="2569498" y="583960"/>
                    <a:pt x="2571963" y="586661"/>
                  </a:cubicBezTo>
                  <a:cubicBezTo>
                    <a:pt x="2574486" y="589330"/>
                    <a:pt x="2576375" y="592535"/>
                    <a:pt x="2577471" y="596038"/>
                  </a:cubicBezTo>
                  <a:cubicBezTo>
                    <a:pt x="2578220" y="599617"/>
                    <a:pt x="2578220" y="603307"/>
                    <a:pt x="2577471" y="606886"/>
                  </a:cubicBezTo>
                  <a:cubicBezTo>
                    <a:pt x="2576937" y="612877"/>
                    <a:pt x="2574184" y="618452"/>
                    <a:pt x="2569757" y="622515"/>
                  </a:cubicBezTo>
                  <a:cubicBezTo>
                    <a:pt x="2565317" y="626543"/>
                    <a:pt x="2559564" y="628830"/>
                    <a:pt x="2553567" y="628951"/>
                  </a:cubicBezTo>
                  <a:lnTo>
                    <a:pt x="2552284" y="627480"/>
                  </a:lnTo>
                  <a:close/>
                  <a:moveTo>
                    <a:pt x="2460346" y="622331"/>
                  </a:moveTo>
                  <a:cubicBezTo>
                    <a:pt x="2456958" y="622502"/>
                    <a:pt x="2453570" y="621937"/>
                    <a:pt x="2450427" y="620677"/>
                  </a:cubicBezTo>
                  <a:cubicBezTo>
                    <a:pt x="2447269" y="619505"/>
                    <a:pt x="2444386" y="617690"/>
                    <a:pt x="2441964" y="615344"/>
                  </a:cubicBezTo>
                  <a:cubicBezTo>
                    <a:pt x="2439600" y="612981"/>
                    <a:pt x="2437725" y="610167"/>
                    <a:pt x="2436442" y="607070"/>
                  </a:cubicBezTo>
                  <a:cubicBezTo>
                    <a:pt x="2435145" y="603983"/>
                    <a:pt x="2434467" y="600673"/>
                    <a:pt x="2434424" y="597326"/>
                  </a:cubicBezTo>
                  <a:cubicBezTo>
                    <a:pt x="2434453" y="594095"/>
                    <a:pt x="2435145" y="590904"/>
                    <a:pt x="2436442" y="587947"/>
                  </a:cubicBezTo>
                  <a:cubicBezTo>
                    <a:pt x="2437769" y="584986"/>
                    <a:pt x="2439643" y="582303"/>
                    <a:pt x="2441964" y="580041"/>
                  </a:cubicBezTo>
                  <a:cubicBezTo>
                    <a:pt x="2444256" y="577801"/>
                    <a:pt x="2447024" y="576104"/>
                    <a:pt x="2450052" y="575077"/>
                  </a:cubicBezTo>
                  <a:cubicBezTo>
                    <a:pt x="2453037" y="573892"/>
                    <a:pt x="2456222" y="573330"/>
                    <a:pt x="2459438" y="573422"/>
                  </a:cubicBezTo>
                  <a:cubicBezTo>
                    <a:pt x="2462826" y="573375"/>
                    <a:pt x="2466199" y="573999"/>
                    <a:pt x="2469357" y="575260"/>
                  </a:cubicBezTo>
                  <a:cubicBezTo>
                    <a:pt x="2472456" y="576532"/>
                    <a:pt x="2475268" y="578408"/>
                    <a:pt x="2477632" y="580778"/>
                  </a:cubicBezTo>
                  <a:cubicBezTo>
                    <a:pt x="2480011" y="583208"/>
                    <a:pt x="2481885" y="586082"/>
                    <a:pt x="2483154" y="589235"/>
                  </a:cubicBezTo>
                  <a:cubicBezTo>
                    <a:pt x="2484336" y="592343"/>
                    <a:pt x="2484898" y="595655"/>
                    <a:pt x="2484812" y="598981"/>
                  </a:cubicBezTo>
                  <a:cubicBezTo>
                    <a:pt x="2484971" y="605179"/>
                    <a:pt x="2482808" y="611214"/>
                    <a:pt x="2478742" y="615896"/>
                  </a:cubicBezTo>
                  <a:cubicBezTo>
                    <a:pt x="2474720" y="620539"/>
                    <a:pt x="2469039" y="623439"/>
                    <a:pt x="2462926" y="623987"/>
                  </a:cubicBezTo>
                  <a:lnTo>
                    <a:pt x="2460346" y="622331"/>
                  </a:lnTo>
                  <a:close/>
                  <a:moveTo>
                    <a:pt x="2368422" y="620125"/>
                  </a:moveTo>
                  <a:cubicBezTo>
                    <a:pt x="2365107" y="620280"/>
                    <a:pt x="2361790" y="619782"/>
                    <a:pt x="2358676" y="618654"/>
                  </a:cubicBezTo>
                  <a:cubicBezTo>
                    <a:pt x="2355505" y="617498"/>
                    <a:pt x="2352621" y="615680"/>
                    <a:pt x="2350213" y="613321"/>
                  </a:cubicBezTo>
                  <a:cubicBezTo>
                    <a:pt x="2347734" y="610976"/>
                    <a:pt x="2345730" y="608164"/>
                    <a:pt x="2344331" y="605047"/>
                  </a:cubicBezTo>
                  <a:cubicBezTo>
                    <a:pt x="2342990" y="601974"/>
                    <a:pt x="2342299" y="598656"/>
                    <a:pt x="2342313" y="595303"/>
                  </a:cubicBezTo>
                  <a:cubicBezTo>
                    <a:pt x="2342342" y="592072"/>
                    <a:pt x="2343034" y="588883"/>
                    <a:pt x="2344331" y="585926"/>
                  </a:cubicBezTo>
                  <a:cubicBezTo>
                    <a:pt x="2345470" y="582913"/>
                    <a:pt x="2347301" y="580205"/>
                    <a:pt x="2349666" y="578020"/>
                  </a:cubicBezTo>
                  <a:cubicBezTo>
                    <a:pt x="2351972" y="575762"/>
                    <a:pt x="2354726" y="574009"/>
                    <a:pt x="2357754" y="572871"/>
                  </a:cubicBezTo>
                  <a:cubicBezTo>
                    <a:pt x="2360753" y="571773"/>
                    <a:pt x="2363924" y="571212"/>
                    <a:pt x="2367125" y="571216"/>
                  </a:cubicBezTo>
                  <a:cubicBezTo>
                    <a:pt x="2370441" y="571214"/>
                    <a:pt x="2373742" y="571774"/>
                    <a:pt x="2376871" y="572871"/>
                  </a:cubicBezTo>
                  <a:cubicBezTo>
                    <a:pt x="2380028" y="574042"/>
                    <a:pt x="2382911" y="575857"/>
                    <a:pt x="2385334" y="578203"/>
                  </a:cubicBezTo>
                  <a:cubicBezTo>
                    <a:pt x="2387741" y="580465"/>
                    <a:pt x="2389615" y="583226"/>
                    <a:pt x="2390855" y="586294"/>
                  </a:cubicBezTo>
                  <a:cubicBezTo>
                    <a:pt x="2392499" y="589856"/>
                    <a:pt x="2393277" y="593759"/>
                    <a:pt x="2393148" y="597683"/>
                  </a:cubicBezTo>
                  <a:cubicBezTo>
                    <a:pt x="2393004" y="601608"/>
                    <a:pt x="2391951" y="605444"/>
                    <a:pt x="2390048" y="608882"/>
                  </a:cubicBezTo>
                  <a:cubicBezTo>
                    <a:pt x="2388145" y="612319"/>
                    <a:pt x="2385463" y="615262"/>
                    <a:pt x="2382219" y="617471"/>
                  </a:cubicBezTo>
                  <a:cubicBezTo>
                    <a:pt x="2378975" y="619679"/>
                    <a:pt x="2375256" y="621094"/>
                    <a:pt x="2371363" y="621597"/>
                  </a:cubicBezTo>
                  <a:lnTo>
                    <a:pt x="2368422" y="620125"/>
                  </a:lnTo>
                  <a:close/>
                  <a:moveTo>
                    <a:pt x="2184546" y="620125"/>
                  </a:moveTo>
                  <a:cubicBezTo>
                    <a:pt x="2181201" y="620312"/>
                    <a:pt x="2177842" y="619823"/>
                    <a:pt x="2174685" y="618686"/>
                  </a:cubicBezTo>
                  <a:cubicBezTo>
                    <a:pt x="2171528" y="617548"/>
                    <a:pt x="2168630" y="615787"/>
                    <a:pt x="2166164" y="613506"/>
                  </a:cubicBezTo>
                  <a:cubicBezTo>
                    <a:pt x="2163771" y="611183"/>
                    <a:pt x="2161839" y="608440"/>
                    <a:pt x="2160455" y="605415"/>
                  </a:cubicBezTo>
                  <a:cubicBezTo>
                    <a:pt x="2159186" y="602314"/>
                    <a:pt x="2158437" y="599020"/>
                    <a:pt x="2158249" y="595671"/>
                  </a:cubicBezTo>
                  <a:cubicBezTo>
                    <a:pt x="2158249" y="589184"/>
                    <a:pt x="2160830" y="582965"/>
                    <a:pt x="2165415" y="578379"/>
                  </a:cubicBezTo>
                  <a:cubicBezTo>
                    <a:pt x="2169999" y="573793"/>
                    <a:pt x="2176228" y="571216"/>
                    <a:pt x="2182701" y="571216"/>
                  </a:cubicBezTo>
                  <a:cubicBezTo>
                    <a:pt x="2186075" y="571074"/>
                    <a:pt x="2189448" y="571573"/>
                    <a:pt x="2192634" y="572687"/>
                  </a:cubicBezTo>
                  <a:cubicBezTo>
                    <a:pt x="2195791" y="573858"/>
                    <a:pt x="2198675" y="575674"/>
                    <a:pt x="2201097" y="578020"/>
                  </a:cubicBezTo>
                  <a:cubicBezTo>
                    <a:pt x="2203505" y="580322"/>
                    <a:pt x="2205437" y="583070"/>
                    <a:pt x="2206792" y="586109"/>
                  </a:cubicBezTo>
                  <a:cubicBezTo>
                    <a:pt x="2208118" y="589125"/>
                    <a:pt x="2208810" y="592379"/>
                    <a:pt x="2208824" y="595671"/>
                  </a:cubicBezTo>
                  <a:cubicBezTo>
                    <a:pt x="2209257" y="601793"/>
                    <a:pt x="2207354" y="607853"/>
                    <a:pt x="2203490" y="612629"/>
                  </a:cubicBezTo>
                  <a:cubicBezTo>
                    <a:pt x="2199641" y="617406"/>
                    <a:pt x="2194119" y="620544"/>
                    <a:pt x="2188035" y="621412"/>
                  </a:cubicBezTo>
                  <a:lnTo>
                    <a:pt x="2184546" y="620125"/>
                  </a:lnTo>
                  <a:close/>
                  <a:moveTo>
                    <a:pt x="2276484" y="620125"/>
                  </a:moveTo>
                  <a:cubicBezTo>
                    <a:pt x="2273125" y="620312"/>
                    <a:pt x="2269780" y="619823"/>
                    <a:pt x="2266609" y="618686"/>
                  </a:cubicBezTo>
                  <a:cubicBezTo>
                    <a:pt x="2263451" y="617548"/>
                    <a:pt x="2260553" y="615787"/>
                    <a:pt x="2258088" y="613506"/>
                  </a:cubicBezTo>
                  <a:cubicBezTo>
                    <a:pt x="2255709" y="611183"/>
                    <a:pt x="2253777" y="608440"/>
                    <a:pt x="2252393" y="605415"/>
                  </a:cubicBezTo>
                  <a:cubicBezTo>
                    <a:pt x="2251125" y="602314"/>
                    <a:pt x="2250375" y="599020"/>
                    <a:pt x="2250187" y="595671"/>
                  </a:cubicBezTo>
                  <a:cubicBezTo>
                    <a:pt x="2250231" y="589183"/>
                    <a:pt x="2252826" y="582971"/>
                    <a:pt x="2257396" y="578366"/>
                  </a:cubicBezTo>
                  <a:cubicBezTo>
                    <a:pt x="2261966" y="573761"/>
                    <a:pt x="2268151" y="571128"/>
                    <a:pt x="2274639" y="571032"/>
                  </a:cubicBezTo>
                  <a:cubicBezTo>
                    <a:pt x="2278027" y="570850"/>
                    <a:pt x="2281429" y="571414"/>
                    <a:pt x="2284572" y="572687"/>
                  </a:cubicBezTo>
                  <a:cubicBezTo>
                    <a:pt x="2287686" y="573863"/>
                    <a:pt x="2290555" y="575609"/>
                    <a:pt x="2293035" y="577835"/>
                  </a:cubicBezTo>
                  <a:cubicBezTo>
                    <a:pt x="2295356" y="580207"/>
                    <a:pt x="2297274" y="582939"/>
                    <a:pt x="2298730" y="585926"/>
                  </a:cubicBezTo>
                  <a:cubicBezTo>
                    <a:pt x="2300028" y="589011"/>
                    <a:pt x="2300720" y="592322"/>
                    <a:pt x="2300748" y="595671"/>
                  </a:cubicBezTo>
                  <a:cubicBezTo>
                    <a:pt x="2301123" y="601818"/>
                    <a:pt x="2299148" y="607880"/>
                    <a:pt x="2295226" y="612625"/>
                  </a:cubicBezTo>
                  <a:cubicBezTo>
                    <a:pt x="2291305" y="617371"/>
                    <a:pt x="2285711" y="620446"/>
                    <a:pt x="2279613" y="621228"/>
                  </a:cubicBezTo>
                  <a:lnTo>
                    <a:pt x="2276484" y="620125"/>
                  </a:lnTo>
                  <a:close/>
                  <a:moveTo>
                    <a:pt x="2092608" y="620125"/>
                  </a:moveTo>
                  <a:cubicBezTo>
                    <a:pt x="2089292" y="620280"/>
                    <a:pt x="2085991" y="619782"/>
                    <a:pt x="2082862" y="618654"/>
                  </a:cubicBezTo>
                  <a:cubicBezTo>
                    <a:pt x="2079762" y="617386"/>
                    <a:pt x="2076893" y="615581"/>
                    <a:pt x="2074414" y="613321"/>
                  </a:cubicBezTo>
                  <a:cubicBezTo>
                    <a:pt x="2071977" y="610969"/>
                    <a:pt x="2070045" y="608156"/>
                    <a:pt x="2068704" y="605047"/>
                  </a:cubicBezTo>
                  <a:cubicBezTo>
                    <a:pt x="2066744" y="600565"/>
                    <a:pt x="2066196" y="595587"/>
                    <a:pt x="2067147" y="590786"/>
                  </a:cubicBezTo>
                  <a:cubicBezTo>
                    <a:pt x="2068114" y="585985"/>
                    <a:pt x="2070507" y="581594"/>
                    <a:pt x="2074039" y="578203"/>
                  </a:cubicBezTo>
                  <a:cubicBezTo>
                    <a:pt x="2078624" y="573745"/>
                    <a:pt x="2084751" y="571240"/>
                    <a:pt x="2091137" y="571216"/>
                  </a:cubicBezTo>
                  <a:cubicBezTo>
                    <a:pt x="2094526" y="571033"/>
                    <a:pt x="2097928" y="571598"/>
                    <a:pt x="2101071" y="572871"/>
                  </a:cubicBezTo>
                  <a:cubicBezTo>
                    <a:pt x="2104229" y="574042"/>
                    <a:pt x="2107112" y="575857"/>
                    <a:pt x="2109534" y="578203"/>
                  </a:cubicBezTo>
                  <a:cubicBezTo>
                    <a:pt x="2111970" y="580596"/>
                    <a:pt x="2113888" y="583461"/>
                    <a:pt x="2115185" y="586621"/>
                  </a:cubicBezTo>
                  <a:cubicBezTo>
                    <a:pt x="2116483" y="589783"/>
                    <a:pt x="2117117" y="593174"/>
                    <a:pt x="2117060" y="596590"/>
                  </a:cubicBezTo>
                  <a:cubicBezTo>
                    <a:pt x="2117276" y="602526"/>
                    <a:pt x="2115330" y="608337"/>
                    <a:pt x="2111567" y="612938"/>
                  </a:cubicBezTo>
                  <a:cubicBezTo>
                    <a:pt x="2107818" y="617540"/>
                    <a:pt x="2102513" y="620618"/>
                    <a:pt x="2096659" y="621597"/>
                  </a:cubicBezTo>
                  <a:lnTo>
                    <a:pt x="2092608" y="620125"/>
                  </a:lnTo>
                  <a:close/>
                  <a:moveTo>
                    <a:pt x="2000685" y="617734"/>
                  </a:moveTo>
                  <a:cubicBezTo>
                    <a:pt x="1997225" y="617903"/>
                    <a:pt x="1993779" y="617339"/>
                    <a:pt x="1990564" y="616079"/>
                  </a:cubicBezTo>
                  <a:cubicBezTo>
                    <a:pt x="1984191" y="613379"/>
                    <a:pt x="1979102" y="608301"/>
                    <a:pt x="1976406" y="601922"/>
                  </a:cubicBezTo>
                  <a:cubicBezTo>
                    <a:pt x="1975137" y="598703"/>
                    <a:pt x="1974517" y="595268"/>
                    <a:pt x="1974575" y="591810"/>
                  </a:cubicBezTo>
                  <a:cubicBezTo>
                    <a:pt x="1974849" y="586961"/>
                    <a:pt x="1976565" y="582305"/>
                    <a:pt x="1979462" y="578415"/>
                  </a:cubicBezTo>
                  <a:cubicBezTo>
                    <a:pt x="1982375" y="574525"/>
                    <a:pt x="1986368" y="571575"/>
                    <a:pt x="1990939" y="569929"/>
                  </a:cubicBezTo>
                  <a:cubicBezTo>
                    <a:pt x="1993952" y="568949"/>
                    <a:pt x="1997138" y="568512"/>
                    <a:pt x="2000310" y="568642"/>
                  </a:cubicBezTo>
                  <a:cubicBezTo>
                    <a:pt x="2003654" y="568676"/>
                    <a:pt x="2006970" y="569362"/>
                    <a:pt x="2010056" y="570664"/>
                  </a:cubicBezTo>
                  <a:cubicBezTo>
                    <a:pt x="2013098" y="571944"/>
                    <a:pt x="2015866" y="573826"/>
                    <a:pt x="2018172" y="576195"/>
                  </a:cubicBezTo>
                  <a:cubicBezTo>
                    <a:pt x="2020479" y="578563"/>
                    <a:pt x="2022281" y="581373"/>
                    <a:pt x="2023478" y="584454"/>
                  </a:cubicBezTo>
                  <a:cubicBezTo>
                    <a:pt x="2024660" y="587562"/>
                    <a:pt x="2025222" y="590874"/>
                    <a:pt x="2025136" y="594200"/>
                  </a:cubicBezTo>
                  <a:cubicBezTo>
                    <a:pt x="2025193" y="599952"/>
                    <a:pt x="2023247" y="605549"/>
                    <a:pt x="2019629" y="610016"/>
                  </a:cubicBezTo>
                  <a:cubicBezTo>
                    <a:pt x="2015995" y="614482"/>
                    <a:pt x="2010921" y="617538"/>
                    <a:pt x="2005269" y="618654"/>
                  </a:cubicBezTo>
                  <a:lnTo>
                    <a:pt x="2000685" y="617734"/>
                  </a:lnTo>
                  <a:close/>
                  <a:moveTo>
                    <a:pt x="52757" y="613506"/>
                  </a:moveTo>
                  <a:cubicBezTo>
                    <a:pt x="47913" y="613448"/>
                    <a:pt x="43184" y="611973"/>
                    <a:pt x="39176" y="609262"/>
                  </a:cubicBezTo>
                  <a:cubicBezTo>
                    <a:pt x="35154" y="606548"/>
                    <a:pt x="32011" y="602719"/>
                    <a:pt x="30151" y="598244"/>
                  </a:cubicBezTo>
                  <a:cubicBezTo>
                    <a:pt x="27844" y="592332"/>
                    <a:pt x="27844" y="585770"/>
                    <a:pt x="30151" y="579858"/>
                  </a:cubicBezTo>
                  <a:cubicBezTo>
                    <a:pt x="31319" y="576744"/>
                    <a:pt x="33078" y="573875"/>
                    <a:pt x="35298" y="571400"/>
                  </a:cubicBezTo>
                  <a:cubicBezTo>
                    <a:pt x="37633" y="569034"/>
                    <a:pt x="40373" y="567103"/>
                    <a:pt x="43386" y="565700"/>
                  </a:cubicBezTo>
                  <a:cubicBezTo>
                    <a:pt x="46399" y="564380"/>
                    <a:pt x="49657" y="563692"/>
                    <a:pt x="52945" y="563678"/>
                  </a:cubicBezTo>
                  <a:cubicBezTo>
                    <a:pt x="56275" y="563585"/>
                    <a:pt x="59591" y="564148"/>
                    <a:pt x="62690" y="565333"/>
                  </a:cubicBezTo>
                  <a:cubicBezTo>
                    <a:pt x="65631" y="566609"/>
                    <a:pt x="68313" y="568417"/>
                    <a:pt x="70605" y="570664"/>
                  </a:cubicBezTo>
                  <a:cubicBezTo>
                    <a:pt x="72970" y="572851"/>
                    <a:pt x="74786" y="575557"/>
                    <a:pt x="75925" y="578571"/>
                  </a:cubicBezTo>
                  <a:cubicBezTo>
                    <a:pt x="77180" y="581476"/>
                    <a:pt x="77800" y="584606"/>
                    <a:pt x="77771" y="587764"/>
                  </a:cubicBezTo>
                  <a:cubicBezTo>
                    <a:pt x="77828" y="590985"/>
                    <a:pt x="77194" y="594178"/>
                    <a:pt x="75925" y="597141"/>
                  </a:cubicBezTo>
                  <a:lnTo>
                    <a:pt x="53319" y="587947"/>
                  </a:lnTo>
                  <a:lnTo>
                    <a:pt x="75752" y="597693"/>
                  </a:lnTo>
                  <a:cubicBezTo>
                    <a:pt x="74469" y="601897"/>
                    <a:pt x="72134" y="605699"/>
                    <a:pt x="68948" y="608725"/>
                  </a:cubicBezTo>
                  <a:cubicBezTo>
                    <a:pt x="65732" y="611802"/>
                    <a:pt x="61724" y="613905"/>
                    <a:pt x="57356" y="614793"/>
                  </a:cubicBezTo>
                  <a:lnTo>
                    <a:pt x="52757" y="613506"/>
                  </a:lnTo>
                  <a:close/>
                  <a:moveTo>
                    <a:pt x="1909842" y="611300"/>
                  </a:moveTo>
                  <a:cubicBezTo>
                    <a:pt x="1906310" y="611361"/>
                    <a:pt x="1902807" y="610672"/>
                    <a:pt x="1899548" y="609277"/>
                  </a:cubicBezTo>
                  <a:cubicBezTo>
                    <a:pt x="1896247" y="607929"/>
                    <a:pt x="1893291" y="605855"/>
                    <a:pt x="1890912" y="603209"/>
                  </a:cubicBezTo>
                  <a:cubicBezTo>
                    <a:pt x="1888519" y="600644"/>
                    <a:pt x="1886660" y="597649"/>
                    <a:pt x="1885391" y="594383"/>
                  </a:cubicBezTo>
                  <a:cubicBezTo>
                    <a:pt x="1884266" y="591010"/>
                    <a:pt x="1883761" y="587457"/>
                    <a:pt x="1883920" y="583903"/>
                  </a:cubicBezTo>
                  <a:cubicBezTo>
                    <a:pt x="1884396" y="579071"/>
                    <a:pt x="1886241" y="574476"/>
                    <a:pt x="1889254" y="570664"/>
                  </a:cubicBezTo>
                  <a:cubicBezTo>
                    <a:pt x="1892224" y="566842"/>
                    <a:pt x="1896261" y="563968"/>
                    <a:pt x="1900832" y="562390"/>
                  </a:cubicBezTo>
                  <a:cubicBezTo>
                    <a:pt x="1905402" y="560764"/>
                    <a:pt x="1910332" y="560507"/>
                    <a:pt x="1915032" y="561651"/>
                  </a:cubicBezTo>
                  <a:cubicBezTo>
                    <a:pt x="1919747" y="562794"/>
                    <a:pt x="1924014" y="565288"/>
                    <a:pt x="1927315" y="568826"/>
                  </a:cubicBezTo>
                  <a:cubicBezTo>
                    <a:pt x="1930689" y="572303"/>
                    <a:pt x="1932938" y="576730"/>
                    <a:pt x="1933746" y="581513"/>
                  </a:cubicBezTo>
                  <a:cubicBezTo>
                    <a:pt x="1934654" y="586275"/>
                    <a:pt x="1934135" y="591196"/>
                    <a:pt x="1932275" y="595671"/>
                  </a:cubicBezTo>
                  <a:cubicBezTo>
                    <a:pt x="1930502" y="600199"/>
                    <a:pt x="1927417" y="604100"/>
                    <a:pt x="1923423" y="606881"/>
                  </a:cubicBezTo>
                  <a:cubicBezTo>
                    <a:pt x="1919429" y="609664"/>
                    <a:pt x="1914715" y="611201"/>
                    <a:pt x="1909842" y="611300"/>
                  </a:cubicBezTo>
                  <a:close/>
                  <a:moveTo>
                    <a:pt x="1819202" y="598429"/>
                  </a:moveTo>
                  <a:cubicBezTo>
                    <a:pt x="1800805" y="595303"/>
                    <a:pt x="1791247" y="582616"/>
                    <a:pt x="1793640" y="569194"/>
                  </a:cubicBezTo>
                  <a:cubicBezTo>
                    <a:pt x="1794938" y="562855"/>
                    <a:pt x="1798628" y="557258"/>
                    <a:pt x="1803934" y="553564"/>
                  </a:cubicBezTo>
                  <a:cubicBezTo>
                    <a:pt x="1806587" y="551709"/>
                    <a:pt x="1809571" y="550397"/>
                    <a:pt x="1812728" y="549702"/>
                  </a:cubicBezTo>
                  <a:cubicBezTo>
                    <a:pt x="1815886" y="549007"/>
                    <a:pt x="1819144" y="548945"/>
                    <a:pt x="1822330" y="549519"/>
                  </a:cubicBezTo>
                  <a:cubicBezTo>
                    <a:pt x="1825632" y="550038"/>
                    <a:pt x="1828804" y="551159"/>
                    <a:pt x="1831701" y="552829"/>
                  </a:cubicBezTo>
                  <a:cubicBezTo>
                    <a:pt x="1834570" y="554596"/>
                    <a:pt x="1837065" y="556909"/>
                    <a:pt x="1839054" y="559632"/>
                  </a:cubicBezTo>
                  <a:cubicBezTo>
                    <a:pt x="1841087" y="562305"/>
                    <a:pt x="1842529" y="565375"/>
                    <a:pt x="1843278" y="568642"/>
                  </a:cubicBezTo>
                  <a:cubicBezTo>
                    <a:pt x="1843927" y="571920"/>
                    <a:pt x="1843927" y="575292"/>
                    <a:pt x="1843278" y="578571"/>
                  </a:cubicBezTo>
                  <a:cubicBezTo>
                    <a:pt x="1842615" y="583703"/>
                    <a:pt x="1840294" y="588478"/>
                    <a:pt x="1836661" y="592177"/>
                  </a:cubicBezTo>
                  <a:cubicBezTo>
                    <a:pt x="1833085" y="595955"/>
                    <a:pt x="1828371" y="598470"/>
                    <a:pt x="1823238" y="599347"/>
                  </a:cubicBezTo>
                  <a:lnTo>
                    <a:pt x="1819202" y="598429"/>
                  </a:lnTo>
                  <a:close/>
                  <a:moveTo>
                    <a:pt x="1730579" y="575813"/>
                  </a:moveTo>
                  <a:cubicBezTo>
                    <a:pt x="1708882" y="570112"/>
                    <a:pt x="1701702" y="556322"/>
                    <a:pt x="1705753" y="543452"/>
                  </a:cubicBezTo>
                  <a:cubicBezTo>
                    <a:pt x="1706734" y="540422"/>
                    <a:pt x="1708291" y="537610"/>
                    <a:pt x="1710352" y="535178"/>
                  </a:cubicBezTo>
                  <a:cubicBezTo>
                    <a:pt x="1712400" y="532680"/>
                    <a:pt x="1714951" y="530625"/>
                    <a:pt x="1717821" y="529139"/>
                  </a:cubicBezTo>
                  <a:cubicBezTo>
                    <a:pt x="1720704" y="527654"/>
                    <a:pt x="1723847" y="526769"/>
                    <a:pt x="1727076" y="526537"/>
                  </a:cubicBezTo>
                  <a:cubicBezTo>
                    <a:pt x="1730234" y="526192"/>
                    <a:pt x="1733434" y="526505"/>
                    <a:pt x="1736462" y="527455"/>
                  </a:cubicBezTo>
                  <a:cubicBezTo>
                    <a:pt x="1739749" y="528349"/>
                    <a:pt x="1742820" y="529913"/>
                    <a:pt x="1745473" y="532053"/>
                  </a:cubicBezTo>
                  <a:cubicBezTo>
                    <a:pt x="1748082" y="534121"/>
                    <a:pt x="1750273" y="536682"/>
                    <a:pt x="1751902" y="539590"/>
                  </a:cubicBezTo>
                  <a:cubicBezTo>
                    <a:pt x="1753517" y="542548"/>
                    <a:pt x="1754512" y="545801"/>
                    <a:pt x="1754844" y="549153"/>
                  </a:cubicBezTo>
                  <a:cubicBezTo>
                    <a:pt x="1755579" y="552421"/>
                    <a:pt x="1755579" y="555812"/>
                    <a:pt x="1754844" y="559082"/>
                  </a:cubicBezTo>
                  <a:cubicBezTo>
                    <a:pt x="1753589" y="563539"/>
                    <a:pt x="1751110" y="567553"/>
                    <a:pt x="1747678" y="570664"/>
                  </a:cubicBezTo>
                  <a:cubicBezTo>
                    <a:pt x="1744319" y="573852"/>
                    <a:pt x="1740095" y="575965"/>
                    <a:pt x="1735539" y="576732"/>
                  </a:cubicBezTo>
                  <a:lnTo>
                    <a:pt x="1730579" y="575813"/>
                  </a:lnTo>
                  <a:close/>
                  <a:moveTo>
                    <a:pt x="1645994" y="541614"/>
                  </a:moveTo>
                  <a:cubicBezTo>
                    <a:pt x="1642303" y="541657"/>
                    <a:pt x="1638656" y="540838"/>
                    <a:pt x="1635325" y="539224"/>
                  </a:cubicBezTo>
                  <a:cubicBezTo>
                    <a:pt x="1632283" y="537953"/>
                    <a:pt x="1629530" y="536076"/>
                    <a:pt x="1627237" y="533708"/>
                  </a:cubicBezTo>
                  <a:cubicBezTo>
                    <a:pt x="1624902" y="531352"/>
                    <a:pt x="1623085" y="528533"/>
                    <a:pt x="1621903" y="525432"/>
                  </a:cubicBezTo>
                  <a:cubicBezTo>
                    <a:pt x="1620635" y="522350"/>
                    <a:pt x="1620072" y="519020"/>
                    <a:pt x="1620245" y="515688"/>
                  </a:cubicBezTo>
                  <a:cubicBezTo>
                    <a:pt x="1620332" y="512324"/>
                    <a:pt x="1621081" y="509011"/>
                    <a:pt x="1622451" y="505943"/>
                  </a:cubicBezTo>
                  <a:cubicBezTo>
                    <a:pt x="1625334" y="500178"/>
                    <a:pt x="1630352" y="495761"/>
                    <a:pt x="1636436" y="493624"/>
                  </a:cubicBezTo>
                  <a:cubicBezTo>
                    <a:pt x="1642318" y="491192"/>
                    <a:pt x="1648935" y="491192"/>
                    <a:pt x="1654818" y="493624"/>
                  </a:cubicBezTo>
                  <a:cubicBezTo>
                    <a:pt x="1657931" y="494958"/>
                    <a:pt x="1660743" y="496895"/>
                    <a:pt x="1663093" y="499324"/>
                  </a:cubicBezTo>
                  <a:cubicBezTo>
                    <a:pt x="1665472" y="501646"/>
                    <a:pt x="1667288" y="504473"/>
                    <a:pt x="1668427" y="507597"/>
                  </a:cubicBezTo>
                  <a:cubicBezTo>
                    <a:pt x="1669710" y="510741"/>
                    <a:pt x="1670287" y="514135"/>
                    <a:pt x="1670085" y="517526"/>
                  </a:cubicBezTo>
                  <a:cubicBezTo>
                    <a:pt x="1670085" y="520840"/>
                    <a:pt x="1669336" y="524113"/>
                    <a:pt x="1667879" y="527087"/>
                  </a:cubicBezTo>
                  <a:cubicBezTo>
                    <a:pt x="1666337" y="530918"/>
                    <a:pt x="1663843" y="534286"/>
                    <a:pt x="1660613" y="536864"/>
                  </a:cubicBezTo>
                  <a:cubicBezTo>
                    <a:pt x="1657398" y="539441"/>
                    <a:pt x="1653563" y="541141"/>
                    <a:pt x="1649483" y="541797"/>
                  </a:cubicBezTo>
                  <a:lnTo>
                    <a:pt x="1645994" y="541614"/>
                  </a:lnTo>
                  <a:close/>
                  <a:moveTo>
                    <a:pt x="90645" y="529662"/>
                  </a:moveTo>
                  <a:cubicBezTo>
                    <a:pt x="85570" y="529873"/>
                    <a:pt x="80582" y="528294"/>
                    <a:pt x="76545" y="525202"/>
                  </a:cubicBezTo>
                  <a:cubicBezTo>
                    <a:pt x="72508" y="522111"/>
                    <a:pt x="69697" y="517703"/>
                    <a:pt x="68573" y="512745"/>
                  </a:cubicBezTo>
                  <a:cubicBezTo>
                    <a:pt x="66742" y="506650"/>
                    <a:pt x="67275" y="500087"/>
                    <a:pt x="70043" y="494359"/>
                  </a:cubicBezTo>
                  <a:cubicBezTo>
                    <a:pt x="72898" y="488662"/>
                    <a:pt x="77742" y="484211"/>
                    <a:pt x="83653" y="481857"/>
                  </a:cubicBezTo>
                  <a:cubicBezTo>
                    <a:pt x="89578" y="479644"/>
                    <a:pt x="96109" y="479644"/>
                    <a:pt x="102035" y="481857"/>
                  </a:cubicBezTo>
                  <a:cubicBezTo>
                    <a:pt x="107816" y="484864"/>
                    <a:pt x="112271" y="489909"/>
                    <a:pt x="114549" y="496014"/>
                  </a:cubicBezTo>
                  <a:cubicBezTo>
                    <a:pt x="115558" y="499030"/>
                    <a:pt x="115933" y="502222"/>
                    <a:pt x="115645" y="505391"/>
                  </a:cubicBezTo>
                  <a:cubicBezTo>
                    <a:pt x="115500" y="508589"/>
                    <a:pt x="114693" y="511722"/>
                    <a:pt x="113251" y="514585"/>
                  </a:cubicBezTo>
                  <a:cubicBezTo>
                    <a:pt x="111838" y="518616"/>
                    <a:pt x="109402" y="522211"/>
                    <a:pt x="106187" y="525016"/>
                  </a:cubicBezTo>
                  <a:cubicBezTo>
                    <a:pt x="102957" y="527820"/>
                    <a:pt x="99065" y="529739"/>
                    <a:pt x="94869" y="530581"/>
                  </a:cubicBezTo>
                  <a:lnTo>
                    <a:pt x="90645" y="529662"/>
                  </a:lnTo>
                  <a:close/>
                  <a:moveTo>
                    <a:pt x="1566743" y="496014"/>
                  </a:moveTo>
                  <a:cubicBezTo>
                    <a:pt x="1561914" y="496063"/>
                    <a:pt x="1557170" y="494653"/>
                    <a:pt x="1553134" y="491969"/>
                  </a:cubicBezTo>
                  <a:cubicBezTo>
                    <a:pt x="1550308" y="490258"/>
                    <a:pt x="1547857" y="487990"/>
                    <a:pt x="1545925" y="485304"/>
                  </a:cubicBezTo>
                  <a:cubicBezTo>
                    <a:pt x="1544008" y="482618"/>
                    <a:pt x="1542638" y="479569"/>
                    <a:pt x="1541917" y="476341"/>
                  </a:cubicBezTo>
                  <a:cubicBezTo>
                    <a:pt x="1541283" y="473124"/>
                    <a:pt x="1541283" y="469811"/>
                    <a:pt x="1541917" y="466595"/>
                  </a:cubicBezTo>
                  <a:cubicBezTo>
                    <a:pt x="1542508" y="463340"/>
                    <a:pt x="1543690" y="460221"/>
                    <a:pt x="1545420" y="457403"/>
                  </a:cubicBezTo>
                  <a:cubicBezTo>
                    <a:pt x="1548996" y="452018"/>
                    <a:pt x="1554532" y="448254"/>
                    <a:pt x="1560861" y="446922"/>
                  </a:cubicBezTo>
                  <a:cubicBezTo>
                    <a:pt x="1563990" y="446211"/>
                    <a:pt x="1567233" y="446137"/>
                    <a:pt x="1570391" y="446705"/>
                  </a:cubicBezTo>
                  <a:cubicBezTo>
                    <a:pt x="1573548" y="447273"/>
                    <a:pt x="1576561" y="448473"/>
                    <a:pt x="1579243" y="450230"/>
                  </a:cubicBezTo>
                  <a:cubicBezTo>
                    <a:pt x="1582112" y="451999"/>
                    <a:pt x="1584620" y="454310"/>
                    <a:pt x="1586610" y="457034"/>
                  </a:cubicBezTo>
                  <a:cubicBezTo>
                    <a:pt x="1588571" y="459717"/>
                    <a:pt x="1589955" y="462787"/>
                    <a:pt x="1590647" y="466043"/>
                  </a:cubicBezTo>
                  <a:cubicBezTo>
                    <a:pt x="1591296" y="469321"/>
                    <a:pt x="1591296" y="472693"/>
                    <a:pt x="1590647" y="475972"/>
                  </a:cubicBezTo>
                  <a:cubicBezTo>
                    <a:pt x="1590085" y="479263"/>
                    <a:pt x="1588830" y="482396"/>
                    <a:pt x="1586970" y="485166"/>
                  </a:cubicBezTo>
                  <a:cubicBezTo>
                    <a:pt x="1585255" y="488130"/>
                    <a:pt x="1582948" y="490699"/>
                    <a:pt x="1580166" y="492704"/>
                  </a:cubicBezTo>
                  <a:cubicBezTo>
                    <a:pt x="1577340" y="494623"/>
                    <a:pt x="1574154" y="495938"/>
                    <a:pt x="1570795" y="496565"/>
                  </a:cubicBezTo>
                  <a:lnTo>
                    <a:pt x="1566743" y="496014"/>
                  </a:lnTo>
                  <a:close/>
                  <a:moveTo>
                    <a:pt x="133666" y="448760"/>
                  </a:moveTo>
                  <a:cubicBezTo>
                    <a:pt x="129398" y="448924"/>
                    <a:pt x="125189" y="447837"/>
                    <a:pt x="121527" y="445634"/>
                  </a:cubicBezTo>
                  <a:cubicBezTo>
                    <a:pt x="118744" y="444061"/>
                    <a:pt x="116308" y="441951"/>
                    <a:pt x="114347" y="439425"/>
                  </a:cubicBezTo>
                  <a:cubicBezTo>
                    <a:pt x="112401" y="436899"/>
                    <a:pt x="110959" y="434010"/>
                    <a:pt x="110137" y="430924"/>
                  </a:cubicBezTo>
                  <a:cubicBezTo>
                    <a:pt x="108450" y="424742"/>
                    <a:pt x="109243" y="418147"/>
                    <a:pt x="112343" y="412538"/>
                  </a:cubicBezTo>
                  <a:cubicBezTo>
                    <a:pt x="113943" y="409613"/>
                    <a:pt x="116063" y="406998"/>
                    <a:pt x="118586" y="404815"/>
                  </a:cubicBezTo>
                  <a:cubicBezTo>
                    <a:pt x="121195" y="402716"/>
                    <a:pt x="124194" y="401153"/>
                    <a:pt x="127409" y="400219"/>
                  </a:cubicBezTo>
                  <a:cubicBezTo>
                    <a:pt x="130624" y="399190"/>
                    <a:pt x="134012" y="398875"/>
                    <a:pt x="137342" y="399299"/>
                  </a:cubicBezTo>
                  <a:cubicBezTo>
                    <a:pt x="140701" y="399606"/>
                    <a:pt x="143960" y="400608"/>
                    <a:pt x="146901" y="402242"/>
                  </a:cubicBezTo>
                  <a:cubicBezTo>
                    <a:pt x="149683" y="403829"/>
                    <a:pt x="152120" y="405969"/>
                    <a:pt x="154052" y="408530"/>
                  </a:cubicBezTo>
                  <a:cubicBezTo>
                    <a:pt x="155984" y="411091"/>
                    <a:pt x="157368" y="414019"/>
                    <a:pt x="158117" y="417134"/>
                  </a:cubicBezTo>
                  <a:cubicBezTo>
                    <a:pt x="158925" y="420217"/>
                    <a:pt x="159112" y="423429"/>
                    <a:pt x="158680" y="426586"/>
                  </a:cubicBezTo>
                  <a:cubicBezTo>
                    <a:pt x="158233" y="429742"/>
                    <a:pt x="157166" y="432780"/>
                    <a:pt x="155551" y="435522"/>
                  </a:cubicBezTo>
                  <a:cubicBezTo>
                    <a:pt x="153922" y="439164"/>
                    <a:pt x="151471" y="442376"/>
                    <a:pt x="148371" y="444899"/>
                  </a:cubicBezTo>
                  <a:cubicBezTo>
                    <a:pt x="145301" y="447423"/>
                    <a:pt x="141624" y="449130"/>
                    <a:pt x="137717" y="449864"/>
                  </a:cubicBezTo>
                  <a:lnTo>
                    <a:pt x="133666" y="448760"/>
                  </a:lnTo>
                  <a:close/>
                  <a:moveTo>
                    <a:pt x="1494297" y="440486"/>
                  </a:moveTo>
                  <a:cubicBezTo>
                    <a:pt x="1489525" y="440445"/>
                    <a:pt x="1484868" y="439041"/>
                    <a:pt x="1480875" y="436440"/>
                  </a:cubicBezTo>
                  <a:cubicBezTo>
                    <a:pt x="1476881" y="433835"/>
                    <a:pt x="1473652" y="430219"/>
                    <a:pt x="1471504" y="425961"/>
                  </a:cubicBezTo>
                  <a:cubicBezTo>
                    <a:pt x="1469528" y="421582"/>
                    <a:pt x="1468707" y="416773"/>
                    <a:pt x="1469110" y="411986"/>
                  </a:cubicBezTo>
                  <a:cubicBezTo>
                    <a:pt x="1469673" y="407230"/>
                    <a:pt x="1471504" y="402716"/>
                    <a:pt x="1474445" y="398932"/>
                  </a:cubicBezTo>
                  <a:cubicBezTo>
                    <a:pt x="1477213" y="395668"/>
                    <a:pt x="1480759" y="393140"/>
                    <a:pt x="1484738" y="391577"/>
                  </a:cubicBezTo>
                  <a:cubicBezTo>
                    <a:pt x="1488617" y="389931"/>
                    <a:pt x="1492884" y="389360"/>
                    <a:pt x="1497065" y="389922"/>
                  </a:cubicBezTo>
                  <a:cubicBezTo>
                    <a:pt x="1501289" y="390511"/>
                    <a:pt x="1505312" y="392085"/>
                    <a:pt x="1508830" y="394519"/>
                  </a:cubicBezTo>
                  <a:cubicBezTo>
                    <a:pt x="1512290" y="397049"/>
                    <a:pt x="1515072" y="400396"/>
                    <a:pt x="1516918" y="404264"/>
                  </a:cubicBezTo>
                  <a:cubicBezTo>
                    <a:pt x="1518792" y="408083"/>
                    <a:pt x="1519628" y="412338"/>
                    <a:pt x="1519311" y="416584"/>
                  </a:cubicBezTo>
                  <a:cubicBezTo>
                    <a:pt x="1519109" y="420812"/>
                    <a:pt x="1517840" y="424923"/>
                    <a:pt x="1515634" y="428534"/>
                  </a:cubicBezTo>
                  <a:cubicBezTo>
                    <a:pt x="1513328" y="432133"/>
                    <a:pt x="1510170" y="435102"/>
                    <a:pt x="1506436" y="437177"/>
                  </a:cubicBezTo>
                  <a:cubicBezTo>
                    <a:pt x="1502760" y="439360"/>
                    <a:pt x="1498565" y="440505"/>
                    <a:pt x="1494297" y="440486"/>
                  </a:cubicBezTo>
                  <a:close/>
                  <a:moveTo>
                    <a:pt x="1427733" y="377603"/>
                  </a:moveTo>
                  <a:cubicBezTo>
                    <a:pt x="1424518" y="377653"/>
                    <a:pt x="1421332" y="377028"/>
                    <a:pt x="1418362" y="375765"/>
                  </a:cubicBezTo>
                  <a:cubicBezTo>
                    <a:pt x="1412336" y="373037"/>
                    <a:pt x="1407463" y="368288"/>
                    <a:pt x="1404579" y="362343"/>
                  </a:cubicBezTo>
                  <a:cubicBezTo>
                    <a:pt x="1403109" y="359367"/>
                    <a:pt x="1402359" y="356096"/>
                    <a:pt x="1402359" y="352781"/>
                  </a:cubicBezTo>
                  <a:cubicBezTo>
                    <a:pt x="1402186" y="349449"/>
                    <a:pt x="1402748" y="346119"/>
                    <a:pt x="1404017" y="343035"/>
                  </a:cubicBezTo>
                  <a:cubicBezTo>
                    <a:pt x="1405286" y="339982"/>
                    <a:pt x="1407102" y="337181"/>
                    <a:pt x="1409352" y="334761"/>
                  </a:cubicBezTo>
                  <a:cubicBezTo>
                    <a:pt x="1413936" y="330181"/>
                    <a:pt x="1420150" y="327608"/>
                    <a:pt x="1426637" y="327608"/>
                  </a:cubicBezTo>
                  <a:cubicBezTo>
                    <a:pt x="1433125" y="327608"/>
                    <a:pt x="1439339" y="330181"/>
                    <a:pt x="1443924" y="334761"/>
                  </a:cubicBezTo>
                  <a:cubicBezTo>
                    <a:pt x="1446490" y="336954"/>
                    <a:pt x="1448508" y="339727"/>
                    <a:pt x="1449806" y="342852"/>
                  </a:cubicBezTo>
                  <a:cubicBezTo>
                    <a:pt x="1451291" y="345884"/>
                    <a:pt x="1452041" y="349222"/>
                    <a:pt x="1452012" y="352597"/>
                  </a:cubicBezTo>
                  <a:cubicBezTo>
                    <a:pt x="1452199" y="355928"/>
                    <a:pt x="1451637" y="359259"/>
                    <a:pt x="1450354" y="362343"/>
                  </a:cubicBezTo>
                  <a:cubicBezTo>
                    <a:pt x="1449085" y="365439"/>
                    <a:pt x="1447211" y="368252"/>
                    <a:pt x="1444846" y="370616"/>
                  </a:cubicBezTo>
                  <a:cubicBezTo>
                    <a:pt x="1441559" y="374616"/>
                    <a:pt x="1437018" y="377398"/>
                    <a:pt x="1431972" y="378523"/>
                  </a:cubicBezTo>
                  <a:lnTo>
                    <a:pt x="1427733" y="377603"/>
                  </a:lnTo>
                  <a:close/>
                  <a:moveTo>
                    <a:pt x="182569" y="371352"/>
                  </a:moveTo>
                  <a:cubicBezTo>
                    <a:pt x="177653" y="371360"/>
                    <a:pt x="172852" y="369887"/>
                    <a:pt x="168786" y="367123"/>
                  </a:cubicBezTo>
                  <a:cubicBezTo>
                    <a:pt x="166133" y="365333"/>
                    <a:pt x="163884" y="363016"/>
                    <a:pt x="162169" y="360318"/>
                  </a:cubicBezTo>
                  <a:cubicBezTo>
                    <a:pt x="160381" y="357641"/>
                    <a:pt x="159141" y="354645"/>
                    <a:pt x="158492" y="351494"/>
                  </a:cubicBezTo>
                  <a:cubicBezTo>
                    <a:pt x="157844" y="348339"/>
                    <a:pt x="157844" y="345087"/>
                    <a:pt x="158492" y="341932"/>
                  </a:cubicBezTo>
                  <a:cubicBezTo>
                    <a:pt x="159083" y="338766"/>
                    <a:pt x="160338" y="335760"/>
                    <a:pt x="162169" y="333106"/>
                  </a:cubicBezTo>
                  <a:cubicBezTo>
                    <a:pt x="163942" y="330294"/>
                    <a:pt x="166249" y="327857"/>
                    <a:pt x="168973" y="325935"/>
                  </a:cubicBezTo>
                  <a:cubicBezTo>
                    <a:pt x="171713" y="323962"/>
                    <a:pt x="174856" y="322583"/>
                    <a:pt x="178157" y="321891"/>
                  </a:cubicBezTo>
                  <a:cubicBezTo>
                    <a:pt x="181430" y="321155"/>
                    <a:pt x="184818" y="321155"/>
                    <a:pt x="188091" y="321891"/>
                  </a:cubicBezTo>
                  <a:cubicBezTo>
                    <a:pt x="191378" y="322451"/>
                    <a:pt x="194521" y="323705"/>
                    <a:pt x="197289" y="325568"/>
                  </a:cubicBezTo>
                  <a:cubicBezTo>
                    <a:pt x="202609" y="329312"/>
                    <a:pt x="206227" y="335009"/>
                    <a:pt x="207366" y="341418"/>
                  </a:cubicBezTo>
                  <a:cubicBezTo>
                    <a:pt x="208505" y="347825"/>
                    <a:pt x="207063" y="354420"/>
                    <a:pt x="203358" y="359768"/>
                  </a:cubicBezTo>
                  <a:cubicBezTo>
                    <a:pt x="201643" y="362942"/>
                    <a:pt x="199249" y="365706"/>
                    <a:pt x="196366" y="367866"/>
                  </a:cubicBezTo>
                  <a:cubicBezTo>
                    <a:pt x="193483" y="370024"/>
                    <a:pt x="190152" y="371528"/>
                    <a:pt x="186620" y="372272"/>
                  </a:cubicBezTo>
                  <a:lnTo>
                    <a:pt x="182569" y="371352"/>
                  </a:lnTo>
                  <a:close/>
                  <a:moveTo>
                    <a:pt x="1367989" y="312698"/>
                  </a:moveTo>
                  <a:cubicBezTo>
                    <a:pt x="1364586" y="312881"/>
                    <a:pt x="1361198" y="312316"/>
                    <a:pt x="1358055" y="311042"/>
                  </a:cubicBezTo>
                  <a:cubicBezTo>
                    <a:pt x="1354883" y="309641"/>
                    <a:pt x="1352014" y="307644"/>
                    <a:pt x="1349592" y="305159"/>
                  </a:cubicBezTo>
                  <a:cubicBezTo>
                    <a:pt x="1347228" y="302865"/>
                    <a:pt x="1345354" y="300113"/>
                    <a:pt x="1344085" y="297070"/>
                  </a:cubicBezTo>
                  <a:cubicBezTo>
                    <a:pt x="1342831" y="293971"/>
                    <a:pt x="1342211" y="290661"/>
                    <a:pt x="1342239" y="287324"/>
                  </a:cubicBezTo>
                  <a:cubicBezTo>
                    <a:pt x="1342196" y="284045"/>
                    <a:pt x="1342816" y="280790"/>
                    <a:pt x="1344085" y="277762"/>
                  </a:cubicBezTo>
                  <a:cubicBezTo>
                    <a:pt x="1345354" y="274665"/>
                    <a:pt x="1347228" y="271853"/>
                    <a:pt x="1349592" y="269488"/>
                  </a:cubicBezTo>
                  <a:cubicBezTo>
                    <a:pt x="1354177" y="264908"/>
                    <a:pt x="1360391" y="262335"/>
                    <a:pt x="1366879" y="262335"/>
                  </a:cubicBezTo>
                  <a:cubicBezTo>
                    <a:pt x="1373366" y="262335"/>
                    <a:pt x="1379580" y="264908"/>
                    <a:pt x="1384165" y="269488"/>
                  </a:cubicBezTo>
                  <a:cubicBezTo>
                    <a:pt x="1386587" y="271843"/>
                    <a:pt x="1388533" y="274654"/>
                    <a:pt x="1389859" y="277762"/>
                  </a:cubicBezTo>
                  <a:cubicBezTo>
                    <a:pt x="1391128" y="280790"/>
                    <a:pt x="1391748" y="284045"/>
                    <a:pt x="1391705" y="287324"/>
                  </a:cubicBezTo>
                  <a:cubicBezTo>
                    <a:pt x="1391734" y="290661"/>
                    <a:pt x="1391099" y="293971"/>
                    <a:pt x="1389859" y="297070"/>
                  </a:cubicBezTo>
                  <a:cubicBezTo>
                    <a:pt x="1388576" y="300148"/>
                    <a:pt x="1386630" y="302908"/>
                    <a:pt x="1384165" y="305159"/>
                  </a:cubicBezTo>
                  <a:cubicBezTo>
                    <a:pt x="1382118" y="307438"/>
                    <a:pt x="1379623" y="309282"/>
                    <a:pt x="1376841" y="310577"/>
                  </a:cubicBezTo>
                  <a:cubicBezTo>
                    <a:pt x="1374058" y="311873"/>
                    <a:pt x="1371045" y="312594"/>
                    <a:pt x="1367989" y="312698"/>
                  </a:cubicBezTo>
                  <a:close/>
                  <a:moveTo>
                    <a:pt x="241967" y="299643"/>
                  </a:moveTo>
                  <a:cubicBezTo>
                    <a:pt x="237455" y="299640"/>
                    <a:pt x="233043" y="298383"/>
                    <a:pt x="229208" y="296013"/>
                  </a:cubicBezTo>
                  <a:cubicBezTo>
                    <a:pt x="225373" y="293641"/>
                    <a:pt x="222288" y="290252"/>
                    <a:pt x="220270" y="286221"/>
                  </a:cubicBezTo>
                  <a:cubicBezTo>
                    <a:pt x="218756" y="283381"/>
                    <a:pt x="217876" y="280242"/>
                    <a:pt x="217689" y="277027"/>
                  </a:cubicBezTo>
                  <a:cubicBezTo>
                    <a:pt x="217329" y="273858"/>
                    <a:pt x="217703" y="270646"/>
                    <a:pt x="218799" y="267650"/>
                  </a:cubicBezTo>
                  <a:cubicBezTo>
                    <a:pt x="220861" y="261359"/>
                    <a:pt x="225186" y="256055"/>
                    <a:pt x="230938" y="252757"/>
                  </a:cubicBezTo>
                  <a:cubicBezTo>
                    <a:pt x="233822" y="251122"/>
                    <a:pt x="237008" y="250119"/>
                    <a:pt x="240309" y="249815"/>
                  </a:cubicBezTo>
                  <a:cubicBezTo>
                    <a:pt x="243524" y="249176"/>
                    <a:pt x="246840" y="249176"/>
                    <a:pt x="250055" y="249815"/>
                  </a:cubicBezTo>
                  <a:cubicBezTo>
                    <a:pt x="253198" y="250788"/>
                    <a:pt x="256139" y="252348"/>
                    <a:pt x="258691" y="254411"/>
                  </a:cubicBezTo>
                  <a:cubicBezTo>
                    <a:pt x="261214" y="256416"/>
                    <a:pt x="263276" y="258921"/>
                    <a:pt x="264761" y="261767"/>
                  </a:cubicBezTo>
                  <a:cubicBezTo>
                    <a:pt x="266246" y="264568"/>
                    <a:pt x="267154" y="267637"/>
                    <a:pt x="267442" y="270793"/>
                  </a:cubicBezTo>
                  <a:cubicBezTo>
                    <a:pt x="267731" y="273950"/>
                    <a:pt x="267371" y="277131"/>
                    <a:pt x="266419" y="280153"/>
                  </a:cubicBezTo>
                  <a:cubicBezTo>
                    <a:pt x="264775" y="285245"/>
                    <a:pt x="261618" y="289721"/>
                    <a:pt x="257394" y="293001"/>
                  </a:cubicBezTo>
                  <a:cubicBezTo>
                    <a:pt x="253170" y="296281"/>
                    <a:pt x="248037" y="298210"/>
                    <a:pt x="242703" y="298540"/>
                  </a:cubicBezTo>
                  <a:lnTo>
                    <a:pt x="241967" y="299643"/>
                  </a:lnTo>
                  <a:close/>
                  <a:moveTo>
                    <a:pt x="1303631" y="247975"/>
                  </a:moveTo>
                  <a:cubicBezTo>
                    <a:pt x="1297402" y="248053"/>
                    <a:pt x="1291391" y="245676"/>
                    <a:pt x="1286892" y="241356"/>
                  </a:cubicBezTo>
                  <a:cubicBezTo>
                    <a:pt x="1284384" y="239205"/>
                    <a:pt x="1282322" y="236581"/>
                    <a:pt x="1280823" y="233635"/>
                  </a:cubicBezTo>
                  <a:cubicBezTo>
                    <a:pt x="1279338" y="230719"/>
                    <a:pt x="1278458" y="227526"/>
                    <a:pt x="1278256" y="224256"/>
                  </a:cubicBezTo>
                  <a:cubicBezTo>
                    <a:pt x="1278040" y="220955"/>
                    <a:pt x="1278473" y="217643"/>
                    <a:pt x="1279539" y="214512"/>
                  </a:cubicBezTo>
                  <a:cubicBezTo>
                    <a:pt x="1280506" y="211382"/>
                    <a:pt x="1282135" y="208497"/>
                    <a:pt x="1284326" y="206053"/>
                  </a:cubicBezTo>
                  <a:cubicBezTo>
                    <a:pt x="1286517" y="203696"/>
                    <a:pt x="1289141" y="201764"/>
                    <a:pt x="1292039" y="200354"/>
                  </a:cubicBezTo>
                  <a:cubicBezTo>
                    <a:pt x="1294951" y="199080"/>
                    <a:pt x="1298065" y="198333"/>
                    <a:pt x="1301237" y="198149"/>
                  </a:cubicBezTo>
                  <a:cubicBezTo>
                    <a:pt x="1304481" y="198019"/>
                    <a:pt x="1307711" y="198454"/>
                    <a:pt x="1310796" y="199435"/>
                  </a:cubicBezTo>
                  <a:cubicBezTo>
                    <a:pt x="1313795" y="200549"/>
                    <a:pt x="1316534" y="202236"/>
                    <a:pt x="1318884" y="204400"/>
                  </a:cubicBezTo>
                  <a:cubicBezTo>
                    <a:pt x="1321465" y="206533"/>
                    <a:pt x="1323584" y="209157"/>
                    <a:pt x="1325141" y="212122"/>
                  </a:cubicBezTo>
                  <a:cubicBezTo>
                    <a:pt x="1326784" y="215122"/>
                    <a:pt x="1327722" y="218452"/>
                    <a:pt x="1327894" y="221866"/>
                  </a:cubicBezTo>
                  <a:cubicBezTo>
                    <a:pt x="1328111" y="225228"/>
                    <a:pt x="1327664" y="228597"/>
                    <a:pt x="1326612" y="231795"/>
                  </a:cubicBezTo>
                  <a:cubicBezTo>
                    <a:pt x="1325559" y="234965"/>
                    <a:pt x="1323800" y="237856"/>
                    <a:pt x="1321465" y="240253"/>
                  </a:cubicBezTo>
                  <a:cubicBezTo>
                    <a:pt x="1319216" y="242719"/>
                    <a:pt x="1316448" y="244664"/>
                    <a:pt x="1313377" y="245954"/>
                  </a:cubicBezTo>
                  <a:cubicBezTo>
                    <a:pt x="1310291" y="247256"/>
                    <a:pt x="1306975" y="247942"/>
                    <a:pt x="1303631" y="247975"/>
                  </a:cubicBezTo>
                  <a:close/>
                  <a:moveTo>
                    <a:pt x="304855" y="232532"/>
                  </a:moveTo>
                  <a:cubicBezTo>
                    <a:pt x="300025" y="232494"/>
                    <a:pt x="295311" y="231091"/>
                    <a:pt x="291245" y="228486"/>
                  </a:cubicBezTo>
                  <a:cubicBezTo>
                    <a:pt x="287223" y="225733"/>
                    <a:pt x="284109" y="221859"/>
                    <a:pt x="282278" y="217348"/>
                  </a:cubicBezTo>
                  <a:cubicBezTo>
                    <a:pt x="280447" y="212835"/>
                    <a:pt x="279986" y="207886"/>
                    <a:pt x="280951" y="203112"/>
                  </a:cubicBezTo>
                  <a:cubicBezTo>
                    <a:pt x="281903" y="198355"/>
                    <a:pt x="284267" y="193996"/>
                    <a:pt x="287756" y="190610"/>
                  </a:cubicBezTo>
                  <a:cubicBezTo>
                    <a:pt x="290092" y="188070"/>
                    <a:pt x="292903" y="186009"/>
                    <a:pt x="296017" y="184542"/>
                  </a:cubicBezTo>
                  <a:cubicBezTo>
                    <a:pt x="299232" y="183237"/>
                    <a:pt x="302664" y="182551"/>
                    <a:pt x="306138" y="182519"/>
                  </a:cubicBezTo>
                  <a:cubicBezTo>
                    <a:pt x="309613" y="182533"/>
                    <a:pt x="313044" y="183220"/>
                    <a:pt x="316245" y="184542"/>
                  </a:cubicBezTo>
                  <a:cubicBezTo>
                    <a:pt x="319402" y="185965"/>
                    <a:pt x="322213" y="188032"/>
                    <a:pt x="324520" y="190610"/>
                  </a:cubicBezTo>
                  <a:cubicBezTo>
                    <a:pt x="329105" y="195194"/>
                    <a:pt x="331671" y="201411"/>
                    <a:pt x="331671" y="207893"/>
                  </a:cubicBezTo>
                  <a:cubicBezTo>
                    <a:pt x="331671" y="214375"/>
                    <a:pt x="329105" y="220592"/>
                    <a:pt x="324520" y="225176"/>
                  </a:cubicBezTo>
                  <a:cubicBezTo>
                    <a:pt x="321954" y="227738"/>
                    <a:pt x="318897" y="229741"/>
                    <a:pt x="315509" y="231060"/>
                  </a:cubicBezTo>
                  <a:cubicBezTo>
                    <a:pt x="312136" y="232444"/>
                    <a:pt x="308488" y="233010"/>
                    <a:pt x="304855" y="232715"/>
                  </a:cubicBezTo>
                  <a:lnTo>
                    <a:pt x="304855" y="232532"/>
                  </a:lnTo>
                  <a:close/>
                  <a:moveTo>
                    <a:pt x="1233938" y="188955"/>
                  </a:moveTo>
                  <a:cubicBezTo>
                    <a:pt x="1228575" y="188968"/>
                    <a:pt x="1223342" y="187225"/>
                    <a:pt x="1219045" y="183990"/>
                  </a:cubicBezTo>
                  <a:cubicBezTo>
                    <a:pt x="1216436" y="182149"/>
                    <a:pt x="1214201" y="179842"/>
                    <a:pt x="1212428" y="177186"/>
                  </a:cubicBezTo>
                  <a:cubicBezTo>
                    <a:pt x="1210698" y="174433"/>
                    <a:pt x="1209515" y="171375"/>
                    <a:pt x="1208939" y="168177"/>
                  </a:cubicBezTo>
                  <a:cubicBezTo>
                    <a:pt x="1207800" y="161754"/>
                    <a:pt x="1209256" y="155143"/>
                    <a:pt x="1212976" y="149791"/>
                  </a:cubicBezTo>
                  <a:cubicBezTo>
                    <a:pt x="1214807" y="147140"/>
                    <a:pt x="1217157" y="144879"/>
                    <a:pt x="1219867" y="143143"/>
                  </a:cubicBezTo>
                  <a:cubicBezTo>
                    <a:pt x="1222577" y="141407"/>
                    <a:pt x="1225619" y="140228"/>
                    <a:pt x="1228791" y="139677"/>
                  </a:cubicBezTo>
                  <a:cubicBezTo>
                    <a:pt x="1231963" y="139046"/>
                    <a:pt x="1235221" y="139062"/>
                    <a:pt x="1238379" y="139726"/>
                  </a:cubicBezTo>
                  <a:cubicBezTo>
                    <a:pt x="1241536" y="140390"/>
                    <a:pt x="1244535" y="141687"/>
                    <a:pt x="1247173" y="143538"/>
                  </a:cubicBezTo>
                  <a:cubicBezTo>
                    <a:pt x="1250028" y="145398"/>
                    <a:pt x="1252464" y="147827"/>
                    <a:pt x="1254338" y="150676"/>
                  </a:cubicBezTo>
                  <a:cubicBezTo>
                    <a:pt x="1256213" y="153524"/>
                    <a:pt x="1257467" y="156728"/>
                    <a:pt x="1258029" y="160088"/>
                  </a:cubicBezTo>
                  <a:cubicBezTo>
                    <a:pt x="1258678" y="163365"/>
                    <a:pt x="1258678" y="166738"/>
                    <a:pt x="1258029" y="170017"/>
                  </a:cubicBezTo>
                  <a:cubicBezTo>
                    <a:pt x="1257265" y="173340"/>
                    <a:pt x="1255823" y="176471"/>
                    <a:pt x="1253805" y="179209"/>
                  </a:cubicBezTo>
                  <a:cubicBezTo>
                    <a:pt x="1251527" y="182205"/>
                    <a:pt x="1248557" y="184604"/>
                    <a:pt x="1245155" y="186197"/>
                  </a:cubicBezTo>
                  <a:cubicBezTo>
                    <a:pt x="1241709" y="188075"/>
                    <a:pt x="1237860" y="189085"/>
                    <a:pt x="1233938" y="189138"/>
                  </a:cubicBezTo>
                  <a:lnTo>
                    <a:pt x="1233938" y="188955"/>
                  </a:lnTo>
                  <a:close/>
                  <a:moveTo>
                    <a:pt x="375081" y="174428"/>
                  </a:moveTo>
                  <a:cubicBezTo>
                    <a:pt x="369963" y="174394"/>
                    <a:pt x="364989" y="172763"/>
                    <a:pt x="360837" y="169764"/>
                  </a:cubicBezTo>
                  <a:cubicBezTo>
                    <a:pt x="356685" y="166766"/>
                    <a:pt x="353570" y="162547"/>
                    <a:pt x="351927" y="157697"/>
                  </a:cubicBezTo>
                  <a:cubicBezTo>
                    <a:pt x="350312" y="152846"/>
                    <a:pt x="350255" y="147613"/>
                    <a:pt x="351768" y="142731"/>
                  </a:cubicBezTo>
                  <a:cubicBezTo>
                    <a:pt x="353297" y="137849"/>
                    <a:pt x="356295" y="133567"/>
                    <a:pt x="360375" y="130484"/>
                  </a:cubicBezTo>
                  <a:cubicBezTo>
                    <a:pt x="363014" y="128419"/>
                    <a:pt x="365998" y="126861"/>
                    <a:pt x="369199" y="125888"/>
                  </a:cubicBezTo>
                  <a:cubicBezTo>
                    <a:pt x="372428" y="124946"/>
                    <a:pt x="375787" y="124633"/>
                    <a:pt x="379132" y="124968"/>
                  </a:cubicBezTo>
                  <a:cubicBezTo>
                    <a:pt x="382491" y="125361"/>
                    <a:pt x="385750" y="126425"/>
                    <a:pt x="388691" y="128095"/>
                  </a:cubicBezTo>
                  <a:cubicBezTo>
                    <a:pt x="391516" y="129845"/>
                    <a:pt x="394011" y="132087"/>
                    <a:pt x="396043" y="134714"/>
                  </a:cubicBezTo>
                  <a:cubicBezTo>
                    <a:pt x="398019" y="137261"/>
                    <a:pt x="399402" y="140212"/>
                    <a:pt x="400095" y="143355"/>
                  </a:cubicBezTo>
                  <a:cubicBezTo>
                    <a:pt x="400729" y="146510"/>
                    <a:pt x="400729" y="149761"/>
                    <a:pt x="400095" y="152917"/>
                  </a:cubicBezTo>
                  <a:cubicBezTo>
                    <a:pt x="399576" y="156103"/>
                    <a:pt x="398451" y="159162"/>
                    <a:pt x="396779" y="161926"/>
                  </a:cubicBezTo>
                  <a:cubicBezTo>
                    <a:pt x="395020" y="164638"/>
                    <a:pt x="392771" y="167005"/>
                    <a:pt x="390161" y="168912"/>
                  </a:cubicBezTo>
                  <a:cubicBezTo>
                    <a:pt x="385908" y="172408"/>
                    <a:pt x="380588" y="174353"/>
                    <a:pt x="375081" y="174428"/>
                  </a:cubicBezTo>
                  <a:close/>
                  <a:moveTo>
                    <a:pt x="1157643" y="140413"/>
                  </a:moveTo>
                  <a:cubicBezTo>
                    <a:pt x="1153534" y="140444"/>
                    <a:pt x="1149482" y="139432"/>
                    <a:pt x="1145864" y="137472"/>
                  </a:cubicBezTo>
                  <a:cubicBezTo>
                    <a:pt x="1142880" y="136039"/>
                    <a:pt x="1140241" y="133967"/>
                    <a:pt x="1138151" y="131403"/>
                  </a:cubicBezTo>
                  <a:cubicBezTo>
                    <a:pt x="1135974" y="128856"/>
                    <a:pt x="1134287" y="125925"/>
                    <a:pt x="1133177" y="122762"/>
                  </a:cubicBezTo>
                  <a:cubicBezTo>
                    <a:pt x="1132268" y="119535"/>
                    <a:pt x="1131894" y="116181"/>
                    <a:pt x="1132081" y="112833"/>
                  </a:cubicBezTo>
                  <a:cubicBezTo>
                    <a:pt x="1132427" y="109510"/>
                    <a:pt x="1133364" y="106273"/>
                    <a:pt x="1134835" y="103272"/>
                  </a:cubicBezTo>
                  <a:cubicBezTo>
                    <a:pt x="1138007" y="97622"/>
                    <a:pt x="1143283" y="93449"/>
                    <a:pt x="1149512" y="91660"/>
                  </a:cubicBezTo>
                  <a:cubicBezTo>
                    <a:pt x="1155740" y="89869"/>
                    <a:pt x="1162429" y="90606"/>
                    <a:pt x="1168110" y="93710"/>
                  </a:cubicBezTo>
                  <a:cubicBezTo>
                    <a:pt x="1171123" y="95186"/>
                    <a:pt x="1173819" y="97250"/>
                    <a:pt x="1176024" y="99778"/>
                  </a:cubicBezTo>
                  <a:cubicBezTo>
                    <a:pt x="1178216" y="102288"/>
                    <a:pt x="1179845" y="105234"/>
                    <a:pt x="1180796" y="108420"/>
                  </a:cubicBezTo>
                  <a:cubicBezTo>
                    <a:pt x="1181907" y="111607"/>
                    <a:pt x="1182282" y="114998"/>
                    <a:pt x="1181907" y="118349"/>
                  </a:cubicBezTo>
                  <a:cubicBezTo>
                    <a:pt x="1181720" y="121646"/>
                    <a:pt x="1180782" y="124855"/>
                    <a:pt x="1179153" y="127726"/>
                  </a:cubicBezTo>
                  <a:cubicBezTo>
                    <a:pt x="1177091" y="131641"/>
                    <a:pt x="1173963" y="134894"/>
                    <a:pt x="1170142" y="137104"/>
                  </a:cubicBezTo>
                  <a:cubicBezTo>
                    <a:pt x="1166149" y="139055"/>
                    <a:pt x="1161694" y="139882"/>
                    <a:pt x="1157268" y="139494"/>
                  </a:cubicBezTo>
                  <a:lnTo>
                    <a:pt x="1157643" y="140413"/>
                  </a:lnTo>
                  <a:close/>
                  <a:moveTo>
                    <a:pt x="451938" y="124968"/>
                  </a:moveTo>
                  <a:cubicBezTo>
                    <a:pt x="445797" y="124965"/>
                    <a:pt x="439857" y="122745"/>
                    <a:pt x="435215" y="118717"/>
                  </a:cubicBezTo>
                  <a:cubicBezTo>
                    <a:pt x="430471" y="114782"/>
                    <a:pt x="427372" y="109200"/>
                    <a:pt x="426564" y="103088"/>
                  </a:cubicBezTo>
                  <a:cubicBezTo>
                    <a:pt x="425671" y="96940"/>
                    <a:pt x="427040" y="90674"/>
                    <a:pt x="430428" y="85462"/>
                  </a:cubicBezTo>
                  <a:cubicBezTo>
                    <a:pt x="433802" y="80250"/>
                    <a:pt x="438978" y="76450"/>
                    <a:pt x="444961" y="74772"/>
                  </a:cubicBezTo>
                  <a:cubicBezTo>
                    <a:pt x="450915" y="73190"/>
                    <a:pt x="457244" y="73784"/>
                    <a:pt x="462809" y="76447"/>
                  </a:cubicBezTo>
                  <a:cubicBezTo>
                    <a:pt x="468360" y="79109"/>
                    <a:pt x="472786" y="83664"/>
                    <a:pt x="475294" y="89297"/>
                  </a:cubicBezTo>
                  <a:cubicBezTo>
                    <a:pt x="477486" y="95230"/>
                    <a:pt x="477486" y="101752"/>
                    <a:pt x="475294" y="107685"/>
                  </a:cubicBezTo>
                  <a:cubicBezTo>
                    <a:pt x="473348" y="113535"/>
                    <a:pt x="469369" y="118494"/>
                    <a:pt x="464078" y="121659"/>
                  </a:cubicBezTo>
                  <a:cubicBezTo>
                    <a:pt x="460185" y="123520"/>
                    <a:pt x="455874" y="124343"/>
                    <a:pt x="451578" y="124049"/>
                  </a:cubicBezTo>
                  <a:lnTo>
                    <a:pt x="451938" y="124968"/>
                  </a:lnTo>
                  <a:close/>
                  <a:moveTo>
                    <a:pt x="1073793" y="100881"/>
                  </a:moveTo>
                  <a:cubicBezTo>
                    <a:pt x="1070837" y="100883"/>
                    <a:pt x="1067896" y="100320"/>
                    <a:pt x="1065143" y="99226"/>
                  </a:cubicBezTo>
                  <a:cubicBezTo>
                    <a:pt x="1061999" y="98299"/>
                    <a:pt x="1059116" y="96664"/>
                    <a:pt x="1056694" y="94445"/>
                  </a:cubicBezTo>
                  <a:cubicBezTo>
                    <a:pt x="1054156" y="92296"/>
                    <a:pt x="1052095" y="89658"/>
                    <a:pt x="1050610" y="86686"/>
                  </a:cubicBezTo>
                  <a:cubicBezTo>
                    <a:pt x="1049125" y="83716"/>
                    <a:pt x="1048245" y="80477"/>
                    <a:pt x="1048044" y="77162"/>
                  </a:cubicBezTo>
                  <a:cubicBezTo>
                    <a:pt x="1047827" y="73861"/>
                    <a:pt x="1048260" y="70548"/>
                    <a:pt x="1049341" y="67418"/>
                  </a:cubicBezTo>
                  <a:cubicBezTo>
                    <a:pt x="1050451" y="64425"/>
                    <a:pt x="1052138" y="61677"/>
                    <a:pt x="1054301" y="59327"/>
                  </a:cubicBezTo>
                  <a:cubicBezTo>
                    <a:pt x="1056507" y="56970"/>
                    <a:pt x="1059116" y="55038"/>
                    <a:pt x="1062028" y="53627"/>
                  </a:cubicBezTo>
                  <a:cubicBezTo>
                    <a:pt x="1064941" y="52354"/>
                    <a:pt x="1068040" y="51607"/>
                    <a:pt x="1071212" y="51421"/>
                  </a:cubicBezTo>
                  <a:cubicBezTo>
                    <a:pt x="1074412" y="51264"/>
                    <a:pt x="1077599" y="51765"/>
                    <a:pt x="1080598" y="52893"/>
                  </a:cubicBezTo>
                  <a:cubicBezTo>
                    <a:pt x="1083784" y="53965"/>
                    <a:pt x="1086782" y="55581"/>
                    <a:pt x="1089421" y="57672"/>
                  </a:cubicBezTo>
                  <a:cubicBezTo>
                    <a:pt x="1091944" y="59878"/>
                    <a:pt x="1094005" y="62565"/>
                    <a:pt x="1095490" y="65578"/>
                  </a:cubicBezTo>
                  <a:cubicBezTo>
                    <a:pt x="1097004" y="68614"/>
                    <a:pt x="1097884" y="71932"/>
                    <a:pt x="1098057" y="75324"/>
                  </a:cubicBezTo>
                  <a:cubicBezTo>
                    <a:pt x="1098215" y="78637"/>
                    <a:pt x="1097725" y="81949"/>
                    <a:pt x="1096586" y="85069"/>
                  </a:cubicBezTo>
                  <a:cubicBezTo>
                    <a:pt x="1094914" y="89748"/>
                    <a:pt x="1091828" y="93794"/>
                    <a:pt x="1087763" y="96653"/>
                  </a:cubicBezTo>
                  <a:cubicBezTo>
                    <a:pt x="1083625" y="99421"/>
                    <a:pt x="1078766" y="100893"/>
                    <a:pt x="1073793" y="100881"/>
                  </a:cubicBezTo>
                  <a:close/>
                  <a:moveTo>
                    <a:pt x="534131" y="85804"/>
                  </a:moveTo>
                  <a:cubicBezTo>
                    <a:pt x="529935" y="85746"/>
                    <a:pt x="525812" y="84606"/>
                    <a:pt x="522179" y="82495"/>
                  </a:cubicBezTo>
                  <a:cubicBezTo>
                    <a:pt x="518560" y="79966"/>
                    <a:pt x="515648" y="76547"/>
                    <a:pt x="513730" y="72566"/>
                  </a:cubicBezTo>
                  <a:cubicBezTo>
                    <a:pt x="511741" y="68518"/>
                    <a:pt x="510919" y="64000"/>
                    <a:pt x="511337" y="59512"/>
                  </a:cubicBezTo>
                  <a:cubicBezTo>
                    <a:pt x="511899" y="55135"/>
                    <a:pt x="513543" y="50967"/>
                    <a:pt x="516109" y="47375"/>
                  </a:cubicBezTo>
                  <a:cubicBezTo>
                    <a:pt x="518733" y="43807"/>
                    <a:pt x="522265" y="41016"/>
                    <a:pt x="526345" y="39299"/>
                  </a:cubicBezTo>
                  <a:cubicBezTo>
                    <a:pt x="530425" y="37583"/>
                    <a:pt x="534895" y="37007"/>
                    <a:pt x="539277" y="37631"/>
                  </a:cubicBezTo>
                  <a:cubicBezTo>
                    <a:pt x="543675" y="38180"/>
                    <a:pt x="547813" y="39965"/>
                    <a:pt x="551229" y="42779"/>
                  </a:cubicBezTo>
                  <a:cubicBezTo>
                    <a:pt x="554243" y="45108"/>
                    <a:pt x="556665" y="48128"/>
                    <a:pt x="558265" y="51585"/>
                  </a:cubicBezTo>
                  <a:cubicBezTo>
                    <a:pt x="559865" y="55041"/>
                    <a:pt x="560600" y="58833"/>
                    <a:pt x="560428" y="62637"/>
                  </a:cubicBezTo>
                  <a:cubicBezTo>
                    <a:pt x="560355" y="65882"/>
                    <a:pt x="559606" y="69076"/>
                    <a:pt x="558222" y="72014"/>
                  </a:cubicBezTo>
                  <a:cubicBezTo>
                    <a:pt x="556866" y="74897"/>
                    <a:pt x="554920" y="77465"/>
                    <a:pt x="552527" y="79553"/>
                  </a:cubicBezTo>
                  <a:cubicBezTo>
                    <a:pt x="550235" y="81794"/>
                    <a:pt x="547466" y="83491"/>
                    <a:pt x="544424" y="84516"/>
                  </a:cubicBezTo>
                  <a:cubicBezTo>
                    <a:pt x="541325" y="85751"/>
                    <a:pt x="538023" y="86376"/>
                    <a:pt x="534693" y="86356"/>
                  </a:cubicBezTo>
                  <a:lnTo>
                    <a:pt x="534131" y="85804"/>
                  </a:lnTo>
                  <a:close/>
                  <a:moveTo>
                    <a:pt x="986454" y="74404"/>
                  </a:moveTo>
                  <a:cubicBezTo>
                    <a:pt x="966414" y="70543"/>
                    <a:pt x="958138" y="57489"/>
                    <a:pt x="961079" y="44250"/>
                  </a:cubicBezTo>
                  <a:cubicBezTo>
                    <a:pt x="962521" y="37939"/>
                    <a:pt x="966414" y="32461"/>
                    <a:pt x="971892" y="29014"/>
                  </a:cubicBezTo>
                  <a:cubicBezTo>
                    <a:pt x="977371" y="25567"/>
                    <a:pt x="984003" y="24433"/>
                    <a:pt x="990318" y="25864"/>
                  </a:cubicBezTo>
                  <a:cubicBezTo>
                    <a:pt x="993619" y="26489"/>
                    <a:pt x="996747" y="27806"/>
                    <a:pt x="999501" y="29725"/>
                  </a:cubicBezTo>
                  <a:cubicBezTo>
                    <a:pt x="1002341" y="31518"/>
                    <a:pt x="1004778" y="33882"/>
                    <a:pt x="1006638" y="36669"/>
                  </a:cubicBezTo>
                  <a:cubicBezTo>
                    <a:pt x="1008512" y="39455"/>
                    <a:pt x="1009780" y="42602"/>
                    <a:pt x="1010357" y="45905"/>
                  </a:cubicBezTo>
                  <a:cubicBezTo>
                    <a:pt x="1011006" y="49183"/>
                    <a:pt x="1011006" y="52555"/>
                    <a:pt x="1010357" y="55834"/>
                  </a:cubicBezTo>
                  <a:cubicBezTo>
                    <a:pt x="1009132" y="61178"/>
                    <a:pt x="1006075" y="65926"/>
                    <a:pt x="1001721" y="69256"/>
                  </a:cubicBezTo>
                  <a:cubicBezTo>
                    <a:pt x="997569" y="72729"/>
                    <a:pt x="992408" y="74733"/>
                    <a:pt x="987002" y="74957"/>
                  </a:cubicBezTo>
                  <a:lnTo>
                    <a:pt x="986454" y="74404"/>
                  </a:lnTo>
                  <a:close/>
                  <a:moveTo>
                    <a:pt x="622018" y="60982"/>
                  </a:moveTo>
                  <a:cubicBezTo>
                    <a:pt x="616063" y="60937"/>
                    <a:pt x="610354" y="58638"/>
                    <a:pt x="606029" y="54546"/>
                  </a:cubicBezTo>
                  <a:cubicBezTo>
                    <a:pt x="601661" y="50432"/>
                    <a:pt x="598921" y="44885"/>
                    <a:pt x="598301" y="38918"/>
                  </a:cubicBezTo>
                  <a:cubicBezTo>
                    <a:pt x="597739" y="32967"/>
                    <a:pt x="599383" y="27014"/>
                    <a:pt x="602900" y="22186"/>
                  </a:cubicBezTo>
                  <a:cubicBezTo>
                    <a:pt x="606360" y="17275"/>
                    <a:pt x="611551" y="13859"/>
                    <a:pt x="617433" y="12625"/>
                  </a:cubicBezTo>
                  <a:cubicBezTo>
                    <a:pt x="620648" y="12080"/>
                    <a:pt x="623949" y="12080"/>
                    <a:pt x="627179" y="12625"/>
                  </a:cubicBezTo>
                  <a:cubicBezTo>
                    <a:pt x="630451" y="13123"/>
                    <a:pt x="633580" y="14314"/>
                    <a:pt x="636363" y="16119"/>
                  </a:cubicBezTo>
                  <a:cubicBezTo>
                    <a:pt x="639246" y="17718"/>
                    <a:pt x="641711" y="19989"/>
                    <a:pt x="643542" y="22738"/>
                  </a:cubicBezTo>
                  <a:cubicBezTo>
                    <a:pt x="645503" y="25352"/>
                    <a:pt x="646887" y="28364"/>
                    <a:pt x="647579" y="31563"/>
                  </a:cubicBezTo>
                  <a:cubicBezTo>
                    <a:pt x="648228" y="34719"/>
                    <a:pt x="648242" y="37971"/>
                    <a:pt x="647608" y="41130"/>
                  </a:cubicBezTo>
                  <a:cubicBezTo>
                    <a:pt x="646973" y="44287"/>
                    <a:pt x="645719" y="47287"/>
                    <a:pt x="643903" y="49950"/>
                  </a:cubicBezTo>
                  <a:cubicBezTo>
                    <a:pt x="640241" y="55290"/>
                    <a:pt x="634633" y="58985"/>
                    <a:pt x="628274" y="60247"/>
                  </a:cubicBezTo>
                  <a:cubicBezTo>
                    <a:pt x="626443" y="60911"/>
                    <a:pt x="624526" y="61343"/>
                    <a:pt x="622580" y="61533"/>
                  </a:cubicBezTo>
                  <a:lnTo>
                    <a:pt x="622018" y="60982"/>
                  </a:lnTo>
                  <a:close/>
                  <a:moveTo>
                    <a:pt x="896534" y="58224"/>
                  </a:moveTo>
                  <a:cubicBezTo>
                    <a:pt x="878152" y="56017"/>
                    <a:pt x="868954" y="43699"/>
                    <a:pt x="870800" y="30277"/>
                  </a:cubicBezTo>
                  <a:cubicBezTo>
                    <a:pt x="871232" y="27079"/>
                    <a:pt x="872313" y="24001"/>
                    <a:pt x="873957" y="21223"/>
                  </a:cubicBezTo>
                  <a:cubicBezTo>
                    <a:pt x="875586" y="18445"/>
                    <a:pt x="877778" y="16021"/>
                    <a:pt x="880358" y="14095"/>
                  </a:cubicBezTo>
                  <a:cubicBezTo>
                    <a:pt x="882852" y="12116"/>
                    <a:pt x="885736" y="10675"/>
                    <a:pt x="888821" y="9867"/>
                  </a:cubicBezTo>
                  <a:cubicBezTo>
                    <a:pt x="891978" y="9317"/>
                    <a:pt x="895222" y="9317"/>
                    <a:pt x="898379" y="9867"/>
                  </a:cubicBezTo>
                  <a:cubicBezTo>
                    <a:pt x="901652" y="10195"/>
                    <a:pt x="904824" y="11132"/>
                    <a:pt x="907750" y="12625"/>
                  </a:cubicBezTo>
                  <a:cubicBezTo>
                    <a:pt x="910634" y="14294"/>
                    <a:pt x="913244" y="16403"/>
                    <a:pt x="915478" y="18876"/>
                  </a:cubicBezTo>
                  <a:cubicBezTo>
                    <a:pt x="917540" y="21508"/>
                    <a:pt x="919097" y="24501"/>
                    <a:pt x="920077" y="27702"/>
                  </a:cubicBezTo>
                  <a:cubicBezTo>
                    <a:pt x="920726" y="30918"/>
                    <a:pt x="920726" y="34230"/>
                    <a:pt x="920077" y="37446"/>
                  </a:cubicBezTo>
                  <a:cubicBezTo>
                    <a:pt x="919313" y="43346"/>
                    <a:pt x="916430" y="48765"/>
                    <a:pt x="911961" y="52691"/>
                  </a:cubicBezTo>
                  <a:cubicBezTo>
                    <a:pt x="907491" y="56617"/>
                    <a:pt x="901753" y="58779"/>
                    <a:pt x="895799" y="58775"/>
                  </a:cubicBezTo>
                  <a:lnTo>
                    <a:pt x="896534" y="58224"/>
                  </a:lnTo>
                  <a:close/>
                  <a:moveTo>
                    <a:pt x="805706" y="50318"/>
                  </a:moveTo>
                  <a:cubicBezTo>
                    <a:pt x="802261" y="50486"/>
                    <a:pt x="798815" y="49923"/>
                    <a:pt x="795600" y="48663"/>
                  </a:cubicBezTo>
                  <a:cubicBezTo>
                    <a:pt x="792399" y="47469"/>
                    <a:pt x="789516" y="45585"/>
                    <a:pt x="787137" y="43147"/>
                  </a:cubicBezTo>
                  <a:cubicBezTo>
                    <a:pt x="784643" y="40774"/>
                    <a:pt x="782697" y="37887"/>
                    <a:pt x="781442" y="34688"/>
                  </a:cubicBezTo>
                  <a:cubicBezTo>
                    <a:pt x="779871" y="30799"/>
                    <a:pt x="779294" y="26585"/>
                    <a:pt x="779741" y="22417"/>
                  </a:cubicBezTo>
                  <a:cubicBezTo>
                    <a:pt x="780188" y="18247"/>
                    <a:pt x="781658" y="14254"/>
                    <a:pt x="784009" y="10786"/>
                  </a:cubicBezTo>
                  <a:cubicBezTo>
                    <a:pt x="786877" y="6765"/>
                    <a:pt x="790842" y="3640"/>
                    <a:pt x="795412" y="1776"/>
                  </a:cubicBezTo>
                  <a:cubicBezTo>
                    <a:pt x="799968" y="-18"/>
                    <a:pt x="804956" y="-465"/>
                    <a:pt x="809757" y="490"/>
                  </a:cubicBezTo>
                  <a:cubicBezTo>
                    <a:pt x="814573" y="1444"/>
                    <a:pt x="818984" y="3813"/>
                    <a:pt x="822444" y="7293"/>
                  </a:cubicBezTo>
                  <a:cubicBezTo>
                    <a:pt x="825948" y="10733"/>
                    <a:pt x="828384" y="15124"/>
                    <a:pt x="829422" y="19927"/>
                  </a:cubicBezTo>
                  <a:cubicBezTo>
                    <a:pt x="830475" y="24729"/>
                    <a:pt x="830085" y="29733"/>
                    <a:pt x="828326" y="34321"/>
                  </a:cubicBezTo>
                  <a:cubicBezTo>
                    <a:pt x="826467" y="38851"/>
                    <a:pt x="823425" y="42791"/>
                    <a:pt x="819503" y="45722"/>
                  </a:cubicBezTo>
                  <a:cubicBezTo>
                    <a:pt x="815640" y="48619"/>
                    <a:pt x="811069" y="50400"/>
                    <a:pt x="806254" y="50870"/>
                  </a:cubicBezTo>
                  <a:lnTo>
                    <a:pt x="805706" y="50318"/>
                  </a:lnTo>
                  <a:close/>
                  <a:moveTo>
                    <a:pt x="712672" y="50318"/>
                  </a:moveTo>
                  <a:cubicBezTo>
                    <a:pt x="709457" y="50409"/>
                    <a:pt x="706242" y="49854"/>
                    <a:pt x="703243" y="48684"/>
                  </a:cubicBezTo>
                  <a:cubicBezTo>
                    <a:pt x="700245" y="47517"/>
                    <a:pt x="697520" y="45759"/>
                    <a:pt x="695199" y="43514"/>
                  </a:cubicBezTo>
                  <a:cubicBezTo>
                    <a:pt x="691710" y="40170"/>
                    <a:pt x="689288" y="35866"/>
                    <a:pt x="688250" y="31148"/>
                  </a:cubicBezTo>
                  <a:cubicBezTo>
                    <a:pt x="687197" y="26427"/>
                    <a:pt x="687572" y="21504"/>
                    <a:pt x="689331" y="16999"/>
                  </a:cubicBezTo>
                  <a:cubicBezTo>
                    <a:pt x="691076" y="12493"/>
                    <a:pt x="694132" y="8608"/>
                    <a:pt x="698082" y="5833"/>
                  </a:cubicBezTo>
                  <a:cubicBezTo>
                    <a:pt x="702047" y="3057"/>
                    <a:pt x="706732" y="1518"/>
                    <a:pt x="711562" y="1408"/>
                  </a:cubicBezTo>
                  <a:cubicBezTo>
                    <a:pt x="714792" y="1216"/>
                    <a:pt x="718035" y="1590"/>
                    <a:pt x="721135" y="2512"/>
                  </a:cubicBezTo>
                  <a:cubicBezTo>
                    <a:pt x="724192" y="3513"/>
                    <a:pt x="727003" y="5142"/>
                    <a:pt x="729411" y="7293"/>
                  </a:cubicBezTo>
                  <a:cubicBezTo>
                    <a:pt x="731962" y="9326"/>
                    <a:pt x="734039" y="11901"/>
                    <a:pt x="735466" y="14832"/>
                  </a:cubicBezTo>
                  <a:cubicBezTo>
                    <a:pt x="736821" y="17737"/>
                    <a:pt x="737686" y="20841"/>
                    <a:pt x="738046" y="24024"/>
                  </a:cubicBezTo>
                  <a:cubicBezTo>
                    <a:pt x="738234" y="27191"/>
                    <a:pt x="737859" y="30366"/>
                    <a:pt x="736936" y="33401"/>
                  </a:cubicBezTo>
                  <a:cubicBezTo>
                    <a:pt x="735927" y="36486"/>
                    <a:pt x="734327" y="39341"/>
                    <a:pt x="732208" y="41802"/>
                  </a:cubicBezTo>
                  <a:cubicBezTo>
                    <a:pt x="730103" y="44263"/>
                    <a:pt x="727522" y="46281"/>
                    <a:pt x="724624" y="47743"/>
                  </a:cubicBezTo>
                  <a:cubicBezTo>
                    <a:pt x="721784" y="49262"/>
                    <a:pt x="718641" y="50140"/>
                    <a:pt x="715426" y="50318"/>
                  </a:cubicBezTo>
                  <a:lnTo>
                    <a:pt x="712672" y="50318"/>
                  </a:lnTo>
                  <a:close/>
                </a:path>
              </a:pathLst>
            </a:custGeom>
            <a:solidFill>
              <a:srgbClr val="46245D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F59BB94E-E697-C050-52EA-9E1B49BFD60B}"/>
                </a:ext>
              </a:extLst>
            </p:cNvPr>
            <p:cNvSpPr/>
            <p:nvPr/>
          </p:nvSpPr>
          <p:spPr>
            <a:xfrm>
              <a:off x="8597085" y="2265541"/>
              <a:ext cx="4694192" cy="3132051"/>
            </a:xfrm>
            <a:custGeom>
              <a:avLst/>
              <a:gdLst>
                <a:gd name="connsiteX0" fmla="*/ 1900841 w 4694192"/>
                <a:gd name="connsiteY0" fmla="*/ 3132052 h 3132051"/>
                <a:gd name="connsiteX1" fmla="*/ 1878596 w 4694192"/>
                <a:gd name="connsiteY1" fmla="*/ 3089940 h 3132051"/>
                <a:gd name="connsiteX2" fmla="*/ 1875467 w 4694192"/>
                <a:gd name="connsiteY2" fmla="*/ 3078175 h 3132051"/>
                <a:gd name="connsiteX3" fmla="*/ 1509200 w 4694192"/>
                <a:gd name="connsiteY3" fmla="*/ 1910065 h 3132051"/>
                <a:gd name="connsiteX4" fmla="*/ 1506446 w 4694192"/>
                <a:gd name="connsiteY4" fmla="*/ 1901602 h 3132051"/>
                <a:gd name="connsiteX5" fmla="*/ 1497796 w 4694192"/>
                <a:gd name="connsiteY5" fmla="*/ 1901602 h 3132051"/>
                <a:gd name="connsiteX6" fmla="*/ 878522 w 4694192"/>
                <a:gd name="connsiteY6" fmla="*/ 1929730 h 3132051"/>
                <a:gd name="connsiteX7" fmla="*/ 626439 w 4694192"/>
                <a:gd name="connsiteY7" fmla="*/ 1923675 h 3132051"/>
                <a:gd name="connsiteX8" fmla="*/ 219905 w 4694192"/>
                <a:gd name="connsiteY8" fmla="*/ 1878074 h 3132051"/>
                <a:gd name="connsiteX9" fmla="*/ 66189 w 4694192"/>
                <a:gd name="connsiteY9" fmla="*/ 1804518 h 3132051"/>
                <a:gd name="connsiteX10" fmla="*/ 18382 w 4694192"/>
                <a:gd name="connsiteY10" fmla="*/ 1736671 h 3132051"/>
                <a:gd name="connsiteX11" fmla="*/ 0 w 4694192"/>
                <a:gd name="connsiteY11" fmla="*/ 1655403 h 3132051"/>
                <a:gd name="connsiteX12" fmla="*/ 0 w 4694192"/>
                <a:gd name="connsiteY12" fmla="*/ 1587008 h 3132051"/>
                <a:gd name="connsiteX13" fmla="*/ 138635 w 4694192"/>
                <a:gd name="connsiteY13" fmla="*/ 1051589 h 3132051"/>
                <a:gd name="connsiteX14" fmla="*/ 181108 w 4694192"/>
                <a:gd name="connsiteY14" fmla="*/ 922874 h 3132051"/>
                <a:gd name="connsiteX15" fmla="*/ 230386 w 4694192"/>
                <a:gd name="connsiteY15" fmla="*/ 758678 h 3132051"/>
                <a:gd name="connsiteX16" fmla="*/ 405612 w 4694192"/>
                <a:gd name="connsiteY16" fmla="*/ 303423 h 3132051"/>
                <a:gd name="connsiteX17" fmla="*/ 629020 w 4694192"/>
                <a:gd name="connsiteY17" fmla="*/ 113855 h 3132051"/>
                <a:gd name="connsiteX18" fmla="*/ 834766 w 4694192"/>
                <a:gd name="connsiteY18" fmla="*/ 79840 h 3132051"/>
                <a:gd name="connsiteX19" fmla="*/ 989952 w 4694192"/>
                <a:gd name="connsiteY19" fmla="*/ 98226 h 3132051"/>
                <a:gd name="connsiteX20" fmla="*/ 1199376 w 4694192"/>
                <a:gd name="connsiteY20" fmla="*/ 198067 h 3132051"/>
                <a:gd name="connsiteX21" fmla="*/ 1336180 w 4694192"/>
                <a:gd name="connsiteY21" fmla="*/ 372925 h 3132051"/>
                <a:gd name="connsiteX22" fmla="*/ 1368532 w 4694192"/>
                <a:gd name="connsiteY22" fmla="*/ 484534 h 3132051"/>
                <a:gd name="connsiteX23" fmla="*/ 1340779 w 4694192"/>
                <a:gd name="connsiteY23" fmla="*/ 573525 h 3132051"/>
                <a:gd name="connsiteX24" fmla="*/ 1313747 w 4694192"/>
                <a:gd name="connsiteY24" fmla="*/ 580328 h 3132051"/>
                <a:gd name="connsiteX25" fmla="*/ 1281755 w 4694192"/>
                <a:gd name="connsiteY25" fmla="*/ 572790 h 3132051"/>
                <a:gd name="connsiteX26" fmla="*/ 1256194 w 4694192"/>
                <a:gd name="connsiteY26" fmla="*/ 551829 h 3132051"/>
                <a:gd name="connsiteX27" fmla="*/ 1242771 w 4694192"/>
                <a:gd name="connsiteY27" fmla="*/ 499793 h 3132051"/>
                <a:gd name="connsiteX28" fmla="*/ 1231930 w 4694192"/>
                <a:gd name="connsiteY28" fmla="*/ 446656 h 3132051"/>
                <a:gd name="connsiteX29" fmla="*/ 1177678 w 4694192"/>
                <a:gd name="connsiteY29" fmla="*/ 364283 h 3132051"/>
                <a:gd name="connsiteX30" fmla="*/ 1157826 w 4694192"/>
                <a:gd name="connsiteY30" fmla="*/ 374580 h 3132051"/>
                <a:gd name="connsiteX31" fmla="*/ 1180619 w 4694192"/>
                <a:gd name="connsiteY31" fmla="*/ 576835 h 3132051"/>
                <a:gd name="connsiteX32" fmla="*/ 1164256 w 4694192"/>
                <a:gd name="connsiteY32" fmla="*/ 604048 h 3132051"/>
                <a:gd name="connsiteX33" fmla="*/ 1138333 w 4694192"/>
                <a:gd name="connsiteY33" fmla="*/ 622434 h 3132051"/>
                <a:gd name="connsiteX34" fmla="*/ 1119952 w 4694192"/>
                <a:gd name="connsiteY34" fmla="*/ 626474 h 3132051"/>
                <a:gd name="connsiteX35" fmla="*/ 1096409 w 4694192"/>
                <a:gd name="connsiteY35" fmla="*/ 631808 h 3132051"/>
                <a:gd name="connsiteX36" fmla="*/ 1078027 w 4694192"/>
                <a:gd name="connsiteY36" fmla="*/ 647076 h 3132051"/>
                <a:gd name="connsiteX37" fmla="*/ 1068641 w 4694192"/>
                <a:gd name="connsiteY37" fmla="*/ 656635 h 3132051"/>
                <a:gd name="connsiteX38" fmla="*/ 1041249 w 4694192"/>
                <a:gd name="connsiteY38" fmla="*/ 666928 h 3132051"/>
                <a:gd name="connsiteX39" fmla="*/ 976890 w 4694192"/>
                <a:gd name="connsiteY39" fmla="*/ 573159 h 3132051"/>
                <a:gd name="connsiteX40" fmla="*/ 955020 w 4694192"/>
                <a:gd name="connsiteY40" fmla="*/ 575364 h 3132051"/>
                <a:gd name="connsiteX41" fmla="*/ 893790 w 4694192"/>
                <a:gd name="connsiteY41" fmla="*/ 698920 h 3132051"/>
                <a:gd name="connsiteX42" fmla="*/ 863269 w 4694192"/>
                <a:gd name="connsiteY42" fmla="*/ 688078 h 3132051"/>
                <a:gd name="connsiteX43" fmla="*/ 849847 w 4694192"/>
                <a:gd name="connsiteY43" fmla="*/ 679255 h 3132051"/>
                <a:gd name="connsiteX44" fmla="*/ 846343 w 4694192"/>
                <a:gd name="connsiteY44" fmla="*/ 694883 h 3132051"/>
                <a:gd name="connsiteX45" fmla="*/ 825020 w 4694192"/>
                <a:gd name="connsiteY45" fmla="*/ 790309 h 3132051"/>
                <a:gd name="connsiteX46" fmla="*/ 769860 w 4694192"/>
                <a:gd name="connsiteY46" fmla="*/ 1055078 h 3132051"/>
                <a:gd name="connsiteX47" fmla="*/ 766732 w 4694192"/>
                <a:gd name="connsiteY47" fmla="*/ 1072176 h 3132051"/>
                <a:gd name="connsiteX48" fmla="*/ 783643 w 4694192"/>
                <a:gd name="connsiteY48" fmla="*/ 1067765 h 3132051"/>
                <a:gd name="connsiteX49" fmla="*/ 1296648 w 4694192"/>
                <a:gd name="connsiteY49" fmla="*/ 962405 h 3132051"/>
                <a:gd name="connsiteX50" fmla="*/ 1541739 w 4694192"/>
                <a:gd name="connsiteY50" fmla="*/ 949531 h 3132051"/>
                <a:gd name="connsiteX51" fmla="*/ 1887606 w 4694192"/>
                <a:gd name="connsiteY51" fmla="*/ 967927 h 3132051"/>
                <a:gd name="connsiteX52" fmla="*/ 1898448 w 4694192"/>
                <a:gd name="connsiteY52" fmla="*/ 969023 h 3132051"/>
                <a:gd name="connsiteX53" fmla="*/ 1899731 w 4694192"/>
                <a:gd name="connsiteY53" fmla="*/ 958354 h 3132051"/>
                <a:gd name="connsiteX54" fmla="*/ 1894584 w 4694192"/>
                <a:gd name="connsiteY54" fmla="*/ 936671 h 3132051"/>
                <a:gd name="connsiteX55" fmla="*/ 1890173 w 4694192"/>
                <a:gd name="connsiteY55" fmla="*/ 923984 h 3132051"/>
                <a:gd name="connsiteX56" fmla="*/ 1888154 w 4694192"/>
                <a:gd name="connsiteY56" fmla="*/ 907246 h 3132051"/>
                <a:gd name="connsiteX57" fmla="*/ 1873622 w 4694192"/>
                <a:gd name="connsiteY57" fmla="*/ 915882 h 3132051"/>
                <a:gd name="connsiteX58" fmla="*/ 1832994 w 4694192"/>
                <a:gd name="connsiteY58" fmla="*/ 931337 h 3132051"/>
                <a:gd name="connsiteX59" fmla="*/ 1825454 w 4694192"/>
                <a:gd name="connsiteY59" fmla="*/ 924157 h 3132051"/>
                <a:gd name="connsiteX60" fmla="*/ 1846777 w 4694192"/>
                <a:gd name="connsiteY60" fmla="*/ 904305 h 3132051"/>
                <a:gd name="connsiteX61" fmla="*/ 1870868 w 4694192"/>
                <a:gd name="connsiteY61" fmla="*/ 890882 h 3132051"/>
                <a:gd name="connsiteX62" fmla="*/ 1856710 w 4694192"/>
                <a:gd name="connsiteY62" fmla="*/ 817341 h 3132051"/>
                <a:gd name="connsiteX63" fmla="*/ 1851564 w 4694192"/>
                <a:gd name="connsiteY63" fmla="*/ 796927 h 3132051"/>
                <a:gd name="connsiteX64" fmla="*/ 1849170 w 4694192"/>
                <a:gd name="connsiteY64" fmla="*/ 784787 h 3132051"/>
                <a:gd name="connsiteX65" fmla="*/ 1837406 w 4694192"/>
                <a:gd name="connsiteY65" fmla="*/ 788464 h 3132051"/>
                <a:gd name="connsiteX66" fmla="*/ 1814050 w 4694192"/>
                <a:gd name="connsiteY66" fmla="*/ 791780 h 3132051"/>
                <a:gd name="connsiteX67" fmla="*/ 1792727 w 4694192"/>
                <a:gd name="connsiteY67" fmla="*/ 789026 h 3132051"/>
                <a:gd name="connsiteX68" fmla="*/ 1741243 w 4694192"/>
                <a:gd name="connsiteY68" fmla="*/ 770630 h 3132051"/>
                <a:gd name="connsiteX69" fmla="*/ 1610148 w 4694192"/>
                <a:gd name="connsiteY69" fmla="*/ 638988 h 3132051"/>
                <a:gd name="connsiteX70" fmla="*/ 1631284 w 4694192"/>
                <a:gd name="connsiteY70" fmla="*/ 508436 h 3132051"/>
                <a:gd name="connsiteX71" fmla="*/ 1723222 w 4694192"/>
                <a:gd name="connsiteY71" fmla="*/ 423121 h 3132051"/>
                <a:gd name="connsiteX72" fmla="*/ 1749879 w 4694192"/>
                <a:gd name="connsiteY72" fmla="*/ 262604 h 3132051"/>
                <a:gd name="connsiteX73" fmla="*/ 1896977 w 4694192"/>
                <a:gd name="connsiteY73" fmla="*/ 215167 h 3132051"/>
                <a:gd name="connsiteX74" fmla="*/ 1915374 w 4694192"/>
                <a:gd name="connsiteY74" fmla="*/ 190345 h 3132051"/>
                <a:gd name="connsiteX75" fmla="*/ 1949196 w 4694192"/>
                <a:gd name="connsiteY75" fmla="*/ 137574 h 3132051"/>
                <a:gd name="connsiteX76" fmla="*/ 2115974 w 4694192"/>
                <a:gd name="connsiteY76" fmla="*/ 81127 h 3132051"/>
                <a:gd name="connsiteX77" fmla="*/ 2218206 w 4694192"/>
                <a:gd name="connsiteY77" fmla="*/ 99513 h 3132051"/>
                <a:gd name="connsiteX78" fmla="*/ 2230518 w 4694192"/>
                <a:gd name="connsiteY78" fmla="*/ 104478 h 3132051"/>
                <a:gd name="connsiteX79" fmla="*/ 2233098 w 4694192"/>
                <a:gd name="connsiteY79" fmla="*/ 91424 h 3132051"/>
                <a:gd name="connsiteX80" fmla="*/ 2275744 w 4694192"/>
                <a:gd name="connsiteY80" fmla="*/ 24679 h 3132051"/>
                <a:gd name="connsiteX81" fmla="*/ 2359047 w 4694192"/>
                <a:gd name="connsiteY81" fmla="*/ 41 h 3132051"/>
                <a:gd name="connsiteX82" fmla="*/ 2396920 w 4694192"/>
                <a:gd name="connsiteY82" fmla="*/ 3902 h 3132051"/>
                <a:gd name="connsiteX83" fmla="*/ 2471760 w 4694192"/>
                <a:gd name="connsiteY83" fmla="*/ 35343 h 3132051"/>
                <a:gd name="connsiteX84" fmla="*/ 2487013 w 4694192"/>
                <a:gd name="connsiteY84" fmla="*/ 47479 h 3132051"/>
                <a:gd name="connsiteX85" fmla="*/ 2544018 w 4694192"/>
                <a:gd name="connsiteY85" fmla="*/ 82965 h 3132051"/>
                <a:gd name="connsiteX86" fmla="*/ 2579499 w 4694192"/>
                <a:gd name="connsiteY86" fmla="*/ 61269 h 3132051"/>
                <a:gd name="connsiteX87" fmla="*/ 2595689 w 4694192"/>
                <a:gd name="connsiteY87" fmla="*/ 47479 h 3132051"/>
                <a:gd name="connsiteX88" fmla="*/ 2621799 w 4694192"/>
                <a:gd name="connsiteY88" fmla="*/ 41963 h 3132051"/>
                <a:gd name="connsiteX89" fmla="*/ 2781757 w 4694192"/>
                <a:gd name="connsiteY89" fmla="*/ 141987 h 3132051"/>
                <a:gd name="connsiteX90" fmla="*/ 2877919 w 4694192"/>
                <a:gd name="connsiteY90" fmla="*/ 314455 h 3132051"/>
                <a:gd name="connsiteX91" fmla="*/ 2931248 w 4694192"/>
                <a:gd name="connsiteY91" fmla="*/ 758318 h 3132051"/>
                <a:gd name="connsiteX92" fmla="*/ 2926274 w 4694192"/>
                <a:gd name="connsiteY92" fmla="*/ 774494 h 3132051"/>
                <a:gd name="connsiteX93" fmla="*/ 2943012 w 4694192"/>
                <a:gd name="connsiteY93" fmla="*/ 772648 h 3132051"/>
                <a:gd name="connsiteX94" fmla="*/ 3130190 w 4694192"/>
                <a:gd name="connsiteY94" fmla="*/ 762167 h 3132051"/>
                <a:gd name="connsiteX95" fmla="*/ 3444786 w 4694192"/>
                <a:gd name="connsiteY95" fmla="*/ 797114 h 3132051"/>
                <a:gd name="connsiteX96" fmla="*/ 3707178 w 4694192"/>
                <a:gd name="connsiteY96" fmla="*/ 892540 h 3132051"/>
                <a:gd name="connsiteX97" fmla="*/ 4104514 w 4694192"/>
                <a:gd name="connsiteY97" fmla="*/ 1210810 h 3132051"/>
                <a:gd name="connsiteX98" fmla="*/ 4413791 w 4694192"/>
                <a:gd name="connsiteY98" fmla="*/ 1713143 h 3132051"/>
                <a:gd name="connsiteX99" fmla="*/ 4627813 w 4694192"/>
                <a:gd name="connsiteY99" fmla="*/ 2314203 h 3132051"/>
                <a:gd name="connsiteX100" fmla="*/ 4692156 w 4694192"/>
                <a:gd name="connsiteY100" fmla="*/ 2654733 h 3132051"/>
                <a:gd name="connsiteX101" fmla="*/ 4621743 w 4694192"/>
                <a:gd name="connsiteY101" fmla="*/ 2980169 h 3132051"/>
                <a:gd name="connsiteX102" fmla="*/ 4364326 w 4694192"/>
                <a:gd name="connsiteY102" fmla="*/ 3119726 h 3132051"/>
                <a:gd name="connsiteX103" fmla="*/ 4259700 w 4694192"/>
                <a:gd name="connsiteY103" fmla="*/ 3128188 h 3132051"/>
                <a:gd name="connsiteX104" fmla="*/ 4045865 w 4694192"/>
                <a:gd name="connsiteY104" fmla="*/ 3097120 h 3132051"/>
                <a:gd name="connsiteX105" fmla="*/ 1905065 w 4694192"/>
                <a:gd name="connsiteY105" fmla="*/ 3097120 h 3132051"/>
                <a:gd name="connsiteX106" fmla="*/ 1907098 w 4694192"/>
                <a:gd name="connsiteY106" fmla="*/ 3109806 h 3132051"/>
                <a:gd name="connsiteX107" fmla="*/ 1902499 w 4694192"/>
                <a:gd name="connsiteY107" fmla="*/ 3131129 h 3132051"/>
                <a:gd name="connsiteX108" fmla="*/ 1900841 w 4694192"/>
                <a:gd name="connsiteY108" fmla="*/ 3132052 h 313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4694192" h="3132051">
                  <a:moveTo>
                    <a:pt x="1900841" y="3132052"/>
                  </a:moveTo>
                  <a:cubicBezTo>
                    <a:pt x="1889437" y="3132052"/>
                    <a:pt x="1882459" y="3105756"/>
                    <a:pt x="1878596" y="3089940"/>
                  </a:cubicBezTo>
                  <a:cubicBezTo>
                    <a:pt x="1877486" y="3085716"/>
                    <a:pt x="1876577" y="3081664"/>
                    <a:pt x="1875467" y="3078175"/>
                  </a:cubicBezTo>
                  <a:cubicBezTo>
                    <a:pt x="1772139" y="2737285"/>
                    <a:pt x="1647835" y="2332037"/>
                    <a:pt x="1509200" y="1910065"/>
                  </a:cubicBezTo>
                  <a:lnTo>
                    <a:pt x="1506446" y="1901602"/>
                  </a:lnTo>
                  <a:lnTo>
                    <a:pt x="1497796" y="1901602"/>
                  </a:lnTo>
                  <a:cubicBezTo>
                    <a:pt x="1277156" y="1919998"/>
                    <a:pt x="1069564" y="1929730"/>
                    <a:pt x="878522" y="1929730"/>
                  </a:cubicBezTo>
                  <a:cubicBezTo>
                    <a:pt x="790275" y="1929730"/>
                    <a:pt x="705503" y="1927712"/>
                    <a:pt x="626439" y="1923675"/>
                  </a:cubicBezTo>
                  <a:cubicBezTo>
                    <a:pt x="499568" y="1916870"/>
                    <a:pt x="341441" y="1908595"/>
                    <a:pt x="219905" y="1878074"/>
                  </a:cubicBezTo>
                  <a:cubicBezTo>
                    <a:pt x="163288" y="1866886"/>
                    <a:pt x="110421" y="1841599"/>
                    <a:pt x="66189" y="1804518"/>
                  </a:cubicBezTo>
                  <a:cubicBezTo>
                    <a:pt x="45832" y="1785372"/>
                    <a:pt x="29570" y="1762290"/>
                    <a:pt x="18382" y="1736671"/>
                  </a:cubicBezTo>
                  <a:cubicBezTo>
                    <a:pt x="6877" y="1711096"/>
                    <a:pt x="620" y="1683458"/>
                    <a:pt x="0" y="1655403"/>
                  </a:cubicBezTo>
                  <a:lnTo>
                    <a:pt x="0" y="1587008"/>
                  </a:lnTo>
                  <a:cubicBezTo>
                    <a:pt x="27205" y="1382359"/>
                    <a:pt x="81269" y="1221667"/>
                    <a:pt x="138635" y="1051589"/>
                  </a:cubicBezTo>
                  <a:cubicBezTo>
                    <a:pt x="152605" y="1010025"/>
                    <a:pt x="166950" y="967004"/>
                    <a:pt x="181108" y="922874"/>
                  </a:cubicBezTo>
                  <a:cubicBezTo>
                    <a:pt x="198207" y="869185"/>
                    <a:pt x="214570" y="812555"/>
                    <a:pt x="230386" y="758678"/>
                  </a:cubicBezTo>
                  <a:cubicBezTo>
                    <a:pt x="276722" y="598348"/>
                    <a:pt x="324717" y="432682"/>
                    <a:pt x="405612" y="303423"/>
                  </a:cubicBezTo>
                  <a:cubicBezTo>
                    <a:pt x="456951" y="217171"/>
                    <a:pt x="535553" y="150472"/>
                    <a:pt x="629020" y="113855"/>
                  </a:cubicBezTo>
                  <a:cubicBezTo>
                    <a:pt x="695079" y="90570"/>
                    <a:pt x="764728" y="79058"/>
                    <a:pt x="834766" y="79840"/>
                  </a:cubicBezTo>
                  <a:cubicBezTo>
                    <a:pt x="887057" y="79595"/>
                    <a:pt x="939175" y="85769"/>
                    <a:pt x="989952" y="98226"/>
                  </a:cubicBezTo>
                  <a:cubicBezTo>
                    <a:pt x="1065873" y="116798"/>
                    <a:pt x="1137151" y="150782"/>
                    <a:pt x="1199376" y="198067"/>
                  </a:cubicBezTo>
                  <a:cubicBezTo>
                    <a:pt x="1258818" y="244067"/>
                    <a:pt x="1305832" y="304167"/>
                    <a:pt x="1336180" y="372925"/>
                  </a:cubicBezTo>
                  <a:cubicBezTo>
                    <a:pt x="1352140" y="408428"/>
                    <a:pt x="1363039" y="445999"/>
                    <a:pt x="1368532" y="484534"/>
                  </a:cubicBezTo>
                  <a:cubicBezTo>
                    <a:pt x="1373866" y="530132"/>
                    <a:pt x="1364683" y="560102"/>
                    <a:pt x="1340779" y="573525"/>
                  </a:cubicBezTo>
                  <a:cubicBezTo>
                    <a:pt x="1332532" y="578150"/>
                    <a:pt x="1323204" y="580497"/>
                    <a:pt x="1313747" y="580328"/>
                  </a:cubicBezTo>
                  <a:cubicBezTo>
                    <a:pt x="1302646" y="580327"/>
                    <a:pt x="1291689" y="577746"/>
                    <a:pt x="1281755" y="572790"/>
                  </a:cubicBezTo>
                  <a:cubicBezTo>
                    <a:pt x="1271750" y="567833"/>
                    <a:pt x="1263013" y="560665"/>
                    <a:pt x="1256194" y="551829"/>
                  </a:cubicBezTo>
                  <a:cubicBezTo>
                    <a:pt x="1248250" y="535572"/>
                    <a:pt x="1243680" y="517868"/>
                    <a:pt x="1242771" y="499793"/>
                  </a:cubicBezTo>
                  <a:cubicBezTo>
                    <a:pt x="1241272" y="481714"/>
                    <a:pt x="1237624" y="463877"/>
                    <a:pt x="1231930" y="446656"/>
                  </a:cubicBezTo>
                  <a:cubicBezTo>
                    <a:pt x="1219891" y="415666"/>
                    <a:pt x="1201394" y="387587"/>
                    <a:pt x="1177678" y="364283"/>
                  </a:cubicBezTo>
                  <a:cubicBezTo>
                    <a:pt x="1176034" y="362628"/>
                    <a:pt x="1157826" y="374580"/>
                    <a:pt x="1157826" y="374580"/>
                  </a:cubicBezTo>
                  <a:cubicBezTo>
                    <a:pt x="1184670" y="435255"/>
                    <a:pt x="1202144" y="521674"/>
                    <a:pt x="1180619" y="576835"/>
                  </a:cubicBezTo>
                  <a:cubicBezTo>
                    <a:pt x="1177116" y="586938"/>
                    <a:pt x="1171536" y="596206"/>
                    <a:pt x="1164256" y="604048"/>
                  </a:cubicBezTo>
                  <a:cubicBezTo>
                    <a:pt x="1156917" y="611831"/>
                    <a:pt x="1148108" y="618081"/>
                    <a:pt x="1138333" y="622434"/>
                  </a:cubicBezTo>
                  <a:cubicBezTo>
                    <a:pt x="1132437" y="624686"/>
                    <a:pt x="1126238" y="626056"/>
                    <a:pt x="1119952" y="626474"/>
                  </a:cubicBezTo>
                  <a:cubicBezTo>
                    <a:pt x="1111907" y="627224"/>
                    <a:pt x="1103992" y="629026"/>
                    <a:pt x="1096409" y="631808"/>
                  </a:cubicBezTo>
                  <a:cubicBezTo>
                    <a:pt x="1089056" y="635196"/>
                    <a:pt x="1082712" y="640459"/>
                    <a:pt x="1078027" y="647076"/>
                  </a:cubicBezTo>
                  <a:cubicBezTo>
                    <a:pt x="1075432" y="650738"/>
                    <a:pt x="1072260" y="653967"/>
                    <a:pt x="1068641" y="656635"/>
                  </a:cubicBezTo>
                  <a:cubicBezTo>
                    <a:pt x="1060755" y="662747"/>
                    <a:pt x="1051211" y="666323"/>
                    <a:pt x="1041249" y="666928"/>
                  </a:cubicBezTo>
                  <a:cubicBezTo>
                    <a:pt x="1010540" y="666928"/>
                    <a:pt x="987934" y="618574"/>
                    <a:pt x="976890" y="573159"/>
                  </a:cubicBezTo>
                  <a:lnTo>
                    <a:pt x="955020" y="575364"/>
                  </a:lnTo>
                  <a:cubicBezTo>
                    <a:pt x="953174" y="626662"/>
                    <a:pt x="932947" y="698920"/>
                    <a:pt x="893790" y="698920"/>
                  </a:cubicBezTo>
                  <a:cubicBezTo>
                    <a:pt x="882790" y="698314"/>
                    <a:pt x="872193" y="694551"/>
                    <a:pt x="863269" y="688078"/>
                  </a:cubicBezTo>
                  <a:lnTo>
                    <a:pt x="849847" y="679255"/>
                  </a:lnTo>
                  <a:lnTo>
                    <a:pt x="846343" y="694883"/>
                  </a:lnTo>
                  <a:cubicBezTo>
                    <a:pt x="839365" y="727062"/>
                    <a:pt x="832013" y="759226"/>
                    <a:pt x="825020" y="790309"/>
                  </a:cubicBezTo>
                  <a:cubicBezTo>
                    <a:pt x="804981" y="879853"/>
                    <a:pt x="785863" y="964424"/>
                    <a:pt x="769860" y="1055078"/>
                  </a:cubicBezTo>
                  <a:lnTo>
                    <a:pt x="766732" y="1072176"/>
                  </a:lnTo>
                  <a:lnTo>
                    <a:pt x="783643" y="1067765"/>
                  </a:lnTo>
                  <a:cubicBezTo>
                    <a:pt x="951877" y="1020290"/>
                    <a:pt x="1123325" y="985083"/>
                    <a:pt x="1296648" y="962405"/>
                  </a:cubicBezTo>
                  <a:cubicBezTo>
                    <a:pt x="1378047" y="953611"/>
                    <a:pt x="1459864" y="949315"/>
                    <a:pt x="1541739" y="949531"/>
                  </a:cubicBezTo>
                  <a:cubicBezTo>
                    <a:pt x="1657264" y="949675"/>
                    <a:pt x="1772716" y="955817"/>
                    <a:pt x="1887606" y="967927"/>
                  </a:cubicBezTo>
                  <a:lnTo>
                    <a:pt x="1898448" y="969023"/>
                  </a:lnTo>
                  <a:lnTo>
                    <a:pt x="1899731" y="958354"/>
                  </a:lnTo>
                  <a:cubicBezTo>
                    <a:pt x="1899991" y="950799"/>
                    <a:pt x="1898203" y="943303"/>
                    <a:pt x="1894584" y="936671"/>
                  </a:cubicBezTo>
                  <a:cubicBezTo>
                    <a:pt x="1892580" y="932649"/>
                    <a:pt x="1891095" y="928381"/>
                    <a:pt x="1890173" y="923984"/>
                  </a:cubicBezTo>
                  <a:lnTo>
                    <a:pt x="1888154" y="907246"/>
                  </a:lnTo>
                  <a:lnTo>
                    <a:pt x="1873622" y="915882"/>
                  </a:lnTo>
                  <a:cubicBezTo>
                    <a:pt x="1861454" y="924099"/>
                    <a:pt x="1847541" y="929376"/>
                    <a:pt x="1832994" y="931337"/>
                  </a:cubicBezTo>
                  <a:cubicBezTo>
                    <a:pt x="1827847" y="931337"/>
                    <a:pt x="1826189" y="931337"/>
                    <a:pt x="1825454" y="924157"/>
                  </a:cubicBezTo>
                  <a:cubicBezTo>
                    <a:pt x="1824719" y="916992"/>
                    <a:pt x="1829130" y="911657"/>
                    <a:pt x="1846777" y="904305"/>
                  </a:cubicBezTo>
                  <a:cubicBezTo>
                    <a:pt x="1855571" y="901335"/>
                    <a:pt x="1863731" y="896793"/>
                    <a:pt x="1870868" y="890882"/>
                  </a:cubicBezTo>
                  <a:cubicBezTo>
                    <a:pt x="1868893" y="865912"/>
                    <a:pt x="1864135" y="841245"/>
                    <a:pt x="1856710" y="817341"/>
                  </a:cubicBezTo>
                  <a:cubicBezTo>
                    <a:pt x="1854317" y="808691"/>
                    <a:pt x="1852674" y="802621"/>
                    <a:pt x="1851564" y="796927"/>
                  </a:cubicBezTo>
                  <a:lnTo>
                    <a:pt x="1849170" y="784787"/>
                  </a:lnTo>
                  <a:lnTo>
                    <a:pt x="1837406" y="788464"/>
                  </a:lnTo>
                  <a:cubicBezTo>
                    <a:pt x="1829851" y="790857"/>
                    <a:pt x="1821965" y="791967"/>
                    <a:pt x="1814050" y="791780"/>
                  </a:cubicBezTo>
                  <a:cubicBezTo>
                    <a:pt x="1806856" y="791866"/>
                    <a:pt x="1799676" y="790944"/>
                    <a:pt x="1792727" y="789026"/>
                  </a:cubicBezTo>
                  <a:cubicBezTo>
                    <a:pt x="1774389" y="786892"/>
                    <a:pt x="1756771" y="780607"/>
                    <a:pt x="1741243" y="770630"/>
                  </a:cubicBezTo>
                  <a:cubicBezTo>
                    <a:pt x="1689760" y="740109"/>
                    <a:pt x="1633865" y="700578"/>
                    <a:pt x="1610148" y="638988"/>
                  </a:cubicBezTo>
                  <a:cubicBezTo>
                    <a:pt x="1587889" y="580880"/>
                    <a:pt x="1620630" y="524433"/>
                    <a:pt x="1631284" y="508436"/>
                  </a:cubicBezTo>
                  <a:cubicBezTo>
                    <a:pt x="1655721" y="473962"/>
                    <a:pt x="1687021" y="444915"/>
                    <a:pt x="1723222" y="423121"/>
                  </a:cubicBezTo>
                  <a:cubicBezTo>
                    <a:pt x="1709987" y="350493"/>
                    <a:pt x="1718623" y="292207"/>
                    <a:pt x="1749879" y="262604"/>
                  </a:cubicBezTo>
                  <a:cubicBezTo>
                    <a:pt x="1781136" y="233002"/>
                    <a:pt x="1827112" y="218844"/>
                    <a:pt x="1896977" y="215167"/>
                  </a:cubicBezTo>
                  <a:cubicBezTo>
                    <a:pt x="1904691" y="208189"/>
                    <a:pt x="1910933" y="199752"/>
                    <a:pt x="1915374" y="190345"/>
                  </a:cubicBezTo>
                  <a:cubicBezTo>
                    <a:pt x="1924009" y="171198"/>
                    <a:pt x="1935399" y="153418"/>
                    <a:pt x="1949196" y="137574"/>
                  </a:cubicBezTo>
                  <a:cubicBezTo>
                    <a:pt x="1982658" y="102640"/>
                    <a:pt x="2046656" y="81127"/>
                    <a:pt x="2115974" y="81127"/>
                  </a:cubicBezTo>
                  <a:cubicBezTo>
                    <a:pt x="2150877" y="80941"/>
                    <a:pt x="2185537" y="87174"/>
                    <a:pt x="2218206" y="99513"/>
                  </a:cubicBezTo>
                  <a:lnTo>
                    <a:pt x="2230518" y="104478"/>
                  </a:lnTo>
                  <a:lnTo>
                    <a:pt x="2233098" y="91424"/>
                  </a:lnTo>
                  <a:cubicBezTo>
                    <a:pt x="2238245" y="64538"/>
                    <a:pt x="2253513" y="40651"/>
                    <a:pt x="2275744" y="24679"/>
                  </a:cubicBezTo>
                  <a:cubicBezTo>
                    <a:pt x="2300254" y="7942"/>
                    <a:pt x="2329391" y="-676"/>
                    <a:pt x="2359047" y="41"/>
                  </a:cubicBezTo>
                  <a:cubicBezTo>
                    <a:pt x="2371762" y="41"/>
                    <a:pt x="2384464" y="1335"/>
                    <a:pt x="2396920" y="3902"/>
                  </a:cubicBezTo>
                  <a:cubicBezTo>
                    <a:pt x="2423505" y="9940"/>
                    <a:pt x="2448837" y="20581"/>
                    <a:pt x="2471760" y="35343"/>
                  </a:cubicBezTo>
                  <a:cubicBezTo>
                    <a:pt x="2474888" y="37366"/>
                    <a:pt x="2480770" y="42331"/>
                    <a:pt x="2487013" y="47479"/>
                  </a:cubicBezTo>
                  <a:cubicBezTo>
                    <a:pt x="2512027" y="68256"/>
                    <a:pt x="2530596" y="82965"/>
                    <a:pt x="2544018" y="82965"/>
                  </a:cubicBezTo>
                  <a:cubicBezTo>
                    <a:pt x="2558219" y="80641"/>
                    <a:pt x="2570964" y="72855"/>
                    <a:pt x="2579499" y="61269"/>
                  </a:cubicBezTo>
                  <a:cubicBezTo>
                    <a:pt x="2584141" y="55857"/>
                    <a:pt x="2589605" y="51205"/>
                    <a:pt x="2595689" y="47479"/>
                  </a:cubicBezTo>
                  <a:cubicBezTo>
                    <a:pt x="2604022" y="44208"/>
                    <a:pt x="2612846" y="42344"/>
                    <a:pt x="2621799" y="41963"/>
                  </a:cubicBezTo>
                  <a:cubicBezTo>
                    <a:pt x="2689084" y="41963"/>
                    <a:pt x="2745728" y="97123"/>
                    <a:pt x="2781757" y="141987"/>
                  </a:cubicBezTo>
                  <a:cubicBezTo>
                    <a:pt x="2821851" y="194614"/>
                    <a:pt x="2854232" y="252688"/>
                    <a:pt x="2877919" y="314455"/>
                  </a:cubicBezTo>
                  <a:cubicBezTo>
                    <a:pt x="2924631" y="428821"/>
                    <a:pt x="2980886" y="599451"/>
                    <a:pt x="2931248" y="758318"/>
                  </a:cubicBezTo>
                  <a:lnTo>
                    <a:pt x="2926274" y="774494"/>
                  </a:lnTo>
                  <a:lnTo>
                    <a:pt x="2943012" y="772648"/>
                  </a:lnTo>
                  <a:cubicBezTo>
                    <a:pt x="3005179" y="765858"/>
                    <a:pt x="3067663" y="762355"/>
                    <a:pt x="3130190" y="762167"/>
                  </a:cubicBezTo>
                  <a:cubicBezTo>
                    <a:pt x="3236055" y="761735"/>
                    <a:pt x="3341603" y="773456"/>
                    <a:pt x="3444786" y="797114"/>
                  </a:cubicBezTo>
                  <a:cubicBezTo>
                    <a:pt x="3535729" y="818394"/>
                    <a:pt x="3623818" y="850428"/>
                    <a:pt x="3707178" y="892540"/>
                  </a:cubicBezTo>
                  <a:cubicBezTo>
                    <a:pt x="3859221" y="971531"/>
                    <a:pt x="3994238" y="1079673"/>
                    <a:pt x="4104514" y="1210810"/>
                  </a:cubicBezTo>
                  <a:cubicBezTo>
                    <a:pt x="4222922" y="1346878"/>
                    <a:pt x="4324059" y="1511247"/>
                    <a:pt x="4413791" y="1713143"/>
                  </a:cubicBezTo>
                  <a:cubicBezTo>
                    <a:pt x="4500712" y="1907600"/>
                    <a:pt x="4572278" y="2108573"/>
                    <a:pt x="4627813" y="2314203"/>
                  </a:cubicBezTo>
                  <a:cubicBezTo>
                    <a:pt x="4660511" y="2425301"/>
                    <a:pt x="4682065" y="2539368"/>
                    <a:pt x="4692156" y="2654733"/>
                  </a:cubicBezTo>
                  <a:cubicBezTo>
                    <a:pt x="4701542" y="2798701"/>
                    <a:pt x="4678561" y="2905157"/>
                    <a:pt x="4621743" y="2980169"/>
                  </a:cubicBezTo>
                  <a:cubicBezTo>
                    <a:pt x="4564926" y="3055195"/>
                    <a:pt x="4481450" y="3099686"/>
                    <a:pt x="4364326" y="3119726"/>
                  </a:cubicBezTo>
                  <a:cubicBezTo>
                    <a:pt x="4329739" y="3125406"/>
                    <a:pt x="4294748" y="3128232"/>
                    <a:pt x="4259700" y="3128188"/>
                  </a:cubicBezTo>
                  <a:cubicBezTo>
                    <a:pt x="4187326" y="3127799"/>
                    <a:pt x="4115356" y="3117347"/>
                    <a:pt x="4045865" y="3097120"/>
                  </a:cubicBezTo>
                  <a:lnTo>
                    <a:pt x="1905065" y="3097120"/>
                  </a:lnTo>
                  <a:lnTo>
                    <a:pt x="1907098" y="3109806"/>
                  </a:lnTo>
                  <a:cubicBezTo>
                    <a:pt x="1910039" y="3129846"/>
                    <a:pt x="1904330" y="3130769"/>
                    <a:pt x="1902499" y="3131129"/>
                  </a:cubicBezTo>
                  <a:lnTo>
                    <a:pt x="1900841" y="3132052"/>
                  </a:lnTo>
                  <a:close/>
                </a:path>
              </a:pathLst>
            </a:custGeom>
            <a:solidFill>
              <a:srgbClr val="FFFFFF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A4903539-E9D6-DB30-719E-AAB7B7ED013F}"/>
                </a:ext>
              </a:extLst>
            </p:cNvPr>
            <p:cNvSpPr/>
            <p:nvPr/>
          </p:nvSpPr>
          <p:spPr>
            <a:xfrm>
              <a:off x="8609627" y="3138933"/>
              <a:ext cx="278931" cy="962260"/>
            </a:xfrm>
            <a:custGeom>
              <a:avLst/>
              <a:gdLst>
                <a:gd name="connsiteX0" fmla="*/ 168033 w 278931"/>
                <a:gd name="connsiteY0" fmla="*/ 52610 h 962260"/>
                <a:gd name="connsiteX1" fmla="*/ 64878 w 278931"/>
                <a:gd name="connsiteY1" fmla="*/ 373086 h 962260"/>
                <a:gd name="connsiteX2" fmla="*/ 3836 w 278931"/>
                <a:gd name="connsiteY2" fmla="*/ 663603 h 962260"/>
                <a:gd name="connsiteX3" fmla="*/ 204061 w 278931"/>
                <a:gd name="connsiteY3" fmla="*/ 959268 h 962260"/>
                <a:gd name="connsiteX4" fmla="*/ 174823 w 278931"/>
                <a:gd name="connsiteY4" fmla="*/ 852985 h 962260"/>
                <a:gd name="connsiteX5" fmla="*/ 162323 w 278931"/>
                <a:gd name="connsiteY5" fmla="*/ 434315 h 962260"/>
                <a:gd name="connsiteX6" fmla="*/ 278525 w 278931"/>
                <a:gd name="connsiteY6" fmla="*/ 52610 h 962260"/>
                <a:gd name="connsiteX7" fmla="*/ 168205 w 278931"/>
                <a:gd name="connsiteY7" fmla="*/ 52610 h 962260"/>
                <a:gd name="connsiteX8" fmla="*/ 168033 w 278931"/>
                <a:gd name="connsiteY8" fmla="*/ 52610 h 96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931" h="962260">
                  <a:moveTo>
                    <a:pt x="168033" y="52610"/>
                  </a:moveTo>
                  <a:cubicBezTo>
                    <a:pt x="156081" y="160910"/>
                    <a:pt x="94476" y="268476"/>
                    <a:pt x="64878" y="373086"/>
                  </a:cubicBezTo>
                  <a:cubicBezTo>
                    <a:pt x="36664" y="468108"/>
                    <a:pt x="16234" y="565265"/>
                    <a:pt x="3836" y="663603"/>
                  </a:cubicBezTo>
                  <a:cubicBezTo>
                    <a:pt x="-13263" y="804631"/>
                    <a:pt x="22218" y="987943"/>
                    <a:pt x="204061" y="959268"/>
                  </a:cubicBezTo>
                  <a:cubicBezTo>
                    <a:pt x="273941" y="948411"/>
                    <a:pt x="244328" y="842144"/>
                    <a:pt x="174823" y="852985"/>
                  </a:cubicBezTo>
                  <a:cubicBezTo>
                    <a:pt x="41709" y="873760"/>
                    <a:pt x="146147" y="492790"/>
                    <a:pt x="162323" y="434315"/>
                  </a:cubicBezTo>
                  <a:cubicBezTo>
                    <a:pt x="197256" y="307258"/>
                    <a:pt x="264007" y="183891"/>
                    <a:pt x="278525" y="52610"/>
                  </a:cubicBezTo>
                  <a:cubicBezTo>
                    <a:pt x="286440" y="-17817"/>
                    <a:pt x="176120" y="-17255"/>
                    <a:pt x="168205" y="52610"/>
                  </a:cubicBezTo>
                  <a:lnTo>
                    <a:pt x="168033" y="52610"/>
                  </a:lnTo>
                  <a:close/>
                </a:path>
              </a:pathLst>
            </a:custGeom>
            <a:solidFill>
              <a:srgbClr val="9CB93B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F0E664E0-B114-E0E7-C72C-B247BF94DED8}"/>
                </a:ext>
              </a:extLst>
            </p:cNvPr>
            <p:cNvSpPr/>
            <p:nvPr/>
          </p:nvSpPr>
          <p:spPr>
            <a:xfrm>
              <a:off x="10205172" y="3225273"/>
              <a:ext cx="332316" cy="143605"/>
            </a:xfrm>
            <a:custGeom>
              <a:avLst/>
              <a:gdLst>
                <a:gd name="connsiteX0" fmla="*/ 39935 w 332316"/>
                <a:gd name="connsiteY0" fmla="*/ 106923 h 143605"/>
                <a:gd name="connsiteX1" fmla="*/ 262968 w 332316"/>
                <a:gd name="connsiteY1" fmla="*/ 142778 h 143605"/>
                <a:gd name="connsiteX2" fmla="*/ 292394 w 332316"/>
                <a:gd name="connsiteY2" fmla="*/ 36510 h 143605"/>
                <a:gd name="connsiteX3" fmla="*/ 69173 w 332316"/>
                <a:gd name="connsiteY3" fmla="*/ 828 h 143605"/>
                <a:gd name="connsiteX4" fmla="*/ 39935 w 332316"/>
                <a:gd name="connsiteY4" fmla="*/ 107110 h 143605"/>
                <a:gd name="connsiteX5" fmla="*/ 39935 w 332316"/>
                <a:gd name="connsiteY5" fmla="*/ 106923 h 14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316" h="143605">
                  <a:moveTo>
                    <a:pt x="39935" y="106923"/>
                  </a:moveTo>
                  <a:lnTo>
                    <a:pt x="262968" y="142778"/>
                  </a:lnTo>
                  <a:cubicBezTo>
                    <a:pt x="332473" y="153994"/>
                    <a:pt x="362446" y="47726"/>
                    <a:pt x="292394" y="36510"/>
                  </a:cubicBezTo>
                  <a:lnTo>
                    <a:pt x="69173" y="828"/>
                  </a:lnTo>
                  <a:cubicBezTo>
                    <a:pt x="-145" y="-10389"/>
                    <a:pt x="-30118" y="95894"/>
                    <a:pt x="39935" y="107110"/>
                  </a:cubicBezTo>
                  <a:lnTo>
                    <a:pt x="39935" y="106923"/>
                  </a:lnTo>
                  <a:close/>
                </a:path>
              </a:pathLst>
            </a:custGeom>
            <a:solidFill>
              <a:srgbClr val="9CB93B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AF639C23-E517-6FE7-4DD5-EFC877316A12}"/>
                </a:ext>
              </a:extLst>
            </p:cNvPr>
            <p:cNvSpPr/>
            <p:nvPr/>
          </p:nvSpPr>
          <p:spPr>
            <a:xfrm>
              <a:off x="11505865" y="3045229"/>
              <a:ext cx="1561448" cy="1168548"/>
            </a:xfrm>
            <a:custGeom>
              <a:avLst/>
              <a:gdLst>
                <a:gd name="connsiteX0" fmla="*/ 52080 w 1561448"/>
                <a:gd name="connsiteY0" fmla="*/ 118922 h 1168548"/>
                <a:gd name="connsiteX1" fmla="*/ 731473 w 1561448"/>
                <a:gd name="connsiteY1" fmla="*/ 225377 h 1168548"/>
                <a:gd name="connsiteX2" fmla="*/ 983557 w 1561448"/>
                <a:gd name="connsiteY2" fmla="*/ 406671 h 1168548"/>
                <a:gd name="connsiteX3" fmla="*/ 1175882 w 1561448"/>
                <a:gd name="connsiteY3" fmla="*/ 596976 h 1168548"/>
                <a:gd name="connsiteX4" fmla="*/ 1242820 w 1561448"/>
                <a:gd name="connsiteY4" fmla="*/ 510373 h 1168548"/>
                <a:gd name="connsiteX5" fmla="*/ 1110975 w 1561448"/>
                <a:gd name="connsiteY5" fmla="*/ 346177 h 1168548"/>
                <a:gd name="connsiteX6" fmla="*/ 1019052 w 1561448"/>
                <a:gd name="connsiteY6" fmla="*/ 399866 h 1168548"/>
                <a:gd name="connsiteX7" fmla="*/ 1256243 w 1561448"/>
                <a:gd name="connsiteY7" fmla="*/ 694060 h 1168548"/>
                <a:gd name="connsiteX8" fmla="*/ 1351295 w 1561448"/>
                <a:gd name="connsiteY8" fmla="*/ 922786 h 1168548"/>
                <a:gd name="connsiteX9" fmla="*/ 1458500 w 1561448"/>
                <a:gd name="connsiteY9" fmla="*/ 1141593 h 1168548"/>
                <a:gd name="connsiteX10" fmla="*/ 1553740 w 1561448"/>
                <a:gd name="connsiteY10" fmla="*/ 1086434 h 1168548"/>
                <a:gd name="connsiteX11" fmla="*/ 1433674 w 1561448"/>
                <a:gd name="connsiteY11" fmla="*/ 832882 h 1168548"/>
                <a:gd name="connsiteX12" fmla="*/ 1364717 w 1561448"/>
                <a:gd name="connsiteY12" fmla="*/ 659676 h 1168548"/>
                <a:gd name="connsiteX13" fmla="*/ 1125696 w 1561448"/>
                <a:gd name="connsiteY13" fmla="*/ 370081 h 1168548"/>
                <a:gd name="connsiteX14" fmla="*/ 1033757 w 1561448"/>
                <a:gd name="connsiteY14" fmla="*/ 423770 h 1168548"/>
                <a:gd name="connsiteX15" fmla="*/ 1165400 w 1561448"/>
                <a:gd name="connsiteY15" fmla="*/ 587965 h 1168548"/>
                <a:gd name="connsiteX16" fmla="*/ 1232339 w 1561448"/>
                <a:gd name="connsiteY16" fmla="*/ 501362 h 1168548"/>
                <a:gd name="connsiteX17" fmla="*/ 1008196 w 1561448"/>
                <a:gd name="connsiteY17" fmla="*/ 277596 h 1168548"/>
                <a:gd name="connsiteX18" fmla="*/ 734227 w 1561448"/>
                <a:gd name="connsiteY18" fmla="*/ 104577 h 1168548"/>
                <a:gd name="connsiteX19" fmla="*/ 52816 w 1561448"/>
                <a:gd name="connsiteY19" fmla="*/ 8228 h 1168548"/>
                <a:gd name="connsiteX20" fmla="*/ 52816 w 1561448"/>
                <a:gd name="connsiteY20" fmla="*/ 118547 h 1168548"/>
                <a:gd name="connsiteX21" fmla="*/ 52080 w 1561448"/>
                <a:gd name="connsiteY21" fmla="*/ 118922 h 11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61448" h="1168548">
                  <a:moveTo>
                    <a:pt x="52080" y="118922"/>
                  </a:moveTo>
                  <a:cubicBezTo>
                    <a:pt x="283749" y="95379"/>
                    <a:pt x="521315" y="118922"/>
                    <a:pt x="731473" y="225377"/>
                  </a:cubicBezTo>
                  <a:cubicBezTo>
                    <a:pt x="824767" y="271771"/>
                    <a:pt x="909900" y="332986"/>
                    <a:pt x="983557" y="406671"/>
                  </a:cubicBezTo>
                  <a:cubicBezTo>
                    <a:pt x="1047915" y="471764"/>
                    <a:pt x="1095535" y="549717"/>
                    <a:pt x="1175882" y="596976"/>
                  </a:cubicBezTo>
                  <a:cubicBezTo>
                    <a:pt x="1233247" y="630813"/>
                    <a:pt x="1279959" y="556896"/>
                    <a:pt x="1242820" y="510373"/>
                  </a:cubicBezTo>
                  <a:lnTo>
                    <a:pt x="1110975" y="346177"/>
                  </a:lnTo>
                  <a:cubicBezTo>
                    <a:pt x="1077153" y="303892"/>
                    <a:pt x="999560" y="349493"/>
                    <a:pt x="1019052" y="399866"/>
                  </a:cubicBezTo>
                  <a:cubicBezTo>
                    <a:pt x="1067768" y="527111"/>
                    <a:pt x="1181403" y="587605"/>
                    <a:pt x="1256243" y="694060"/>
                  </a:cubicBezTo>
                  <a:cubicBezTo>
                    <a:pt x="1303127" y="761359"/>
                    <a:pt x="1320413" y="847587"/>
                    <a:pt x="1351295" y="922786"/>
                  </a:cubicBezTo>
                  <a:cubicBezTo>
                    <a:pt x="1382306" y="997942"/>
                    <a:pt x="1418104" y="1071036"/>
                    <a:pt x="1458500" y="1141593"/>
                  </a:cubicBezTo>
                  <a:cubicBezTo>
                    <a:pt x="1493606" y="1203370"/>
                    <a:pt x="1589047" y="1147850"/>
                    <a:pt x="1553740" y="1086434"/>
                  </a:cubicBezTo>
                  <a:cubicBezTo>
                    <a:pt x="1506870" y="1005324"/>
                    <a:pt x="1466718" y="920523"/>
                    <a:pt x="1433674" y="832882"/>
                  </a:cubicBezTo>
                  <a:cubicBezTo>
                    <a:pt x="1412337" y="774781"/>
                    <a:pt x="1396896" y="713365"/>
                    <a:pt x="1364717" y="659676"/>
                  </a:cubicBezTo>
                  <a:cubicBezTo>
                    <a:pt x="1300921" y="551014"/>
                    <a:pt x="1170922" y="489223"/>
                    <a:pt x="1125696" y="370081"/>
                  </a:cubicBezTo>
                  <a:lnTo>
                    <a:pt x="1033757" y="423770"/>
                  </a:lnTo>
                  <a:lnTo>
                    <a:pt x="1165400" y="587965"/>
                  </a:lnTo>
                  <a:lnTo>
                    <a:pt x="1232339" y="501362"/>
                  </a:lnTo>
                  <a:cubicBezTo>
                    <a:pt x="1142967" y="448783"/>
                    <a:pt x="1086712" y="345442"/>
                    <a:pt x="1008196" y="277596"/>
                  </a:cubicBezTo>
                  <a:cubicBezTo>
                    <a:pt x="925961" y="206649"/>
                    <a:pt x="833633" y="148347"/>
                    <a:pt x="734227" y="104577"/>
                  </a:cubicBezTo>
                  <a:cubicBezTo>
                    <a:pt x="519469" y="10073"/>
                    <a:pt x="284859" y="-15301"/>
                    <a:pt x="52816" y="8228"/>
                  </a:cubicBezTo>
                  <a:cubicBezTo>
                    <a:pt x="-17237" y="15408"/>
                    <a:pt x="-17973" y="125727"/>
                    <a:pt x="52816" y="118547"/>
                  </a:cubicBezTo>
                  <a:lnTo>
                    <a:pt x="52080" y="118922"/>
                  </a:lnTo>
                  <a:close/>
                </a:path>
              </a:pathLst>
            </a:custGeom>
            <a:solidFill>
              <a:srgbClr val="9CB93B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3100B664-CD5F-10C6-D1DF-2E34E340C5C6}"/>
                </a:ext>
              </a:extLst>
            </p:cNvPr>
            <p:cNvSpPr/>
            <p:nvPr/>
          </p:nvSpPr>
          <p:spPr>
            <a:xfrm>
              <a:off x="12970324" y="4118321"/>
              <a:ext cx="329689" cy="1110622"/>
            </a:xfrm>
            <a:custGeom>
              <a:avLst/>
              <a:gdLst>
                <a:gd name="connsiteX0" fmla="*/ 1942 w 329689"/>
                <a:gd name="connsiteY0" fmla="*/ 68501 h 1110622"/>
                <a:gd name="connsiteX1" fmla="*/ 146834 w 329689"/>
                <a:gd name="connsiteY1" fmla="*/ 553187 h 1110622"/>
                <a:gd name="connsiteX2" fmla="*/ 191325 w 329689"/>
                <a:gd name="connsiteY2" fmla="*/ 803985 h 1110622"/>
                <a:gd name="connsiteX3" fmla="*/ 168344 w 329689"/>
                <a:gd name="connsiteY3" fmla="*/ 1055880 h 1110622"/>
                <a:gd name="connsiteX4" fmla="*/ 271124 w 329689"/>
                <a:gd name="connsiteY4" fmla="*/ 1083647 h 1110622"/>
                <a:gd name="connsiteX5" fmla="*/ 322435 w 329689"/>
                <a:gd name="connsiteY5" fmla="*/ 792394 h 1110622"/>
                <a:gd name="connsiteX6" fmla="*/ 215964 w 329689"/>
                <a:gd name="connsiteY6" fmla="*/ 821819 h 1110622"/>
                <a:gd name="connsiteX7" fmla="*/ 175884 w 329689"/>
                <a:gd name="connsiteY7" fmla="*/ 1027925 h 1110622"/>
                <a:gd name="connsiteX8" fmla="*/ 278664 w 329689"/>
                <a:gd name="connsiteY8" fmla="*/ 1055880 h 1110622"/>
                <a:gd name="connsiteX9" fmla="*/ 301645 w 329689"/>
                <a:gd name="connsiteY9" fmla="*/ 803985 h 1110622"/>
                <a:gd name="connsiteX10" fmla="*/ 261018 w 329689"/>
                <a:gd name="connsiteY10" fmla="*/ 555580 h 1110622"/>
                <a:gd name="connsiteX11" fmla="*/ 108398 w 329689"/>
                <a:gd name="connsiteY11" fmla="*/ 39278 h 1110622"/>
                <a:gd name="connsiteX12" fmla="*/ 1942 w 329689"/>
                <a:gd name="connsiteY12" fmla="*/ 68501 h 111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9689" h="1110622">
                  <a:moveTo>
                    <a:pt x="1942" y="68501"/>
                  </a:moveTo>
                  <a:cubicBezTo>
                    <a:pt x="43679" y="232149"/>
                    <a:pt x="105457" y="389727"/>
                    <a:pt x="146834" y="553187"/>
                  </a:cubicBezTo>
                  <a:cubicBezTo>
                    <a:pt x="166874" y="632250"/>
                    <a:pt x="191325" y="722154"/>
                    <a:pt x="191325" y="803985"/>
                  </a:cubicBezTo>
                  <a:cubicBezTo>
                    <a:pt x="191325" y="889291"/>
                    <a:pt x="162087" y="969464"/>
                    <a:pt x="168344" y="1055880"/>
                  </a:cubicBezTo>
                  <a:cubicBezTo>
                    <a:pt x="172021" y="1108458"/>
                    <a:pt x="241901" y="1133472"/>
                    <a:pt x="271124" y="1083647"/>
                  </a:cubicBezTo>
                  <a:cubicBezTo>
                    <a:pt x="323069" y="996020"/>
                    <a:pt x="341307" y="892491"/>
                    <a:pt x="322435" y="792394"/>
                  </a:cubicBezTo>
                  <a:cubicBezTo>
                    <a:pt x="310843" y="722529"/>
                    <a:pt x="204574" y="752127"/>
                    <a:pt x="215964" y="821819"/>
                  </a:cubicBezTo>
                  <a:cubicBezTo>
                    <a:pt x="228031" y="893111"/>
                    <a:pt x="213787" y="966350"/>
                    <a:pt x="175884" y="1027925"/>
                  </a:cubicBezTo>
                  <a:lnTo>
                    <a:pt x="278664" y="1055880"/>
                  </a:lnTo>
                  <a:cubicBezTo>
                    <a:pt x="272421" y="970199"/>
                    <a:pt x="301645" y="889103"/>
                    <a:pt x="301645" y="803985"/>
                  </a:cubicBezTo>
                  <a:cubicBezTo>
                    <a:pt x="301645" y="718853"/>
                    <a:pt x="279587" y="635378"/>
                    <a:pt x="261018" y="555580"/>
                  </a:cubicBezTo>
                  <a:cubicBezTo>
                    <a:pt x="220203" y="380903"/>
                    <a:pt x="152716" y="213204"/>
                    <a:pt x="108398" y="39278"/>
                  </a:cubicBezTo>
                  <a:cubicBezTo>
                    <a:pt x="90016" y="-29492"/>
                    <a:pt x="-15517" y="-441"/>
                    <a:pt x="1942" y="68501"/>
                  </a:cubicBezTo>
                  <a:close/>
                </a:path>
              </a:pathLst>
            </a:custGeom>
            <a:solidFill>
              <a:srgbClr val="9CB93B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32D28DDE-6E88-2D77-D9AE-188192D85338}"/>
                </a:ext>
              </a:extLst>
            </p:cNvPr>
            <p:cNvSpPr/>
            <p:nvPr/>
          </p:nvSpPr>
          <p:spPr>
            <a:xfrm>
              <a:off x="10591696" y="3538257"/>
              <a:ext cx="144170" cy="245091"/>
            </a:xfrm>
            <a:custGeom>
              <a:avLst/>
              <a:gdLst>
                <a:gd name="connsiteX0" fmla="*/ 1541 w 144170"/>
                <a:gd name="connsiteY0" fmla="*/ 51124 h 245091"/>
                <a:gd name="connsiteX1" fmla="*/ 16247 w 144170"/>
                <a:gd name="connsiteY1" fmla="*/ 189902 h 245091"/>
                <a:gd name="connsiteX2" fmla="*/ 21322 w 144170"/>
                <a:gd name="connsiteY2" fmla="*/ 213907 h 245091"/>
                <a:gd name="connsiteX3" fmla="*/ 36892 w 144170"/>
                <a:gd name="connsiteY3" fmla="*/ 234033 h 245091"/>
                <a:gd name="connsiteX4" fmla="*/ 97257 w 144170"/>
                <a:gd name="connsiteY4" fmla="*/ 244312 h 245091"/>
                <a:gd name="connsiteX5" fmla="*/ 130431 w 144170"/>
                <a:gd name="connsiteY5" fmla="*/ 232115 h 245091"/>
                <a:gd name="connsiteX6" fmla="*/ 144170 w 144170"/>
                <a:gd name="connsiteY6" fmla="*/ 202676 h 245091"/>
                <a:gd name="connsiteX7" fmla="*/ 130431 w 144170"/>
                <a:gd name="connsiteY7" fmla="*/ 173236 h 245091"/>
                <a:gd name="connsiteX8" fmla="*/ 97257 w 144170"/>
                <a:gd name="connsiteY8" fmla="*/ 161039 h 245091"/>
                <a:gd name="connsiteX9" fmla="*/ 70037 w 144170"/>
                <a:gd name="connsiteY9" fmla="*/ 162712 h 245091"/>
                <a:gd name="connsiteX10" fmla="*/ 103197 w 144170"/>
                <a:gd name="connsiteY10" fmla="*/ 174923 h 245091"/>
                <a:gd name="connsiteX11" fmla="*/ 110708 w 144170"/>
                <a:gd name="connsiteY11" fmla="*/ 174923 h 245091"/>
                <a:gd name="connsiteX12" fmla="*/ 110708 w 144170"/>
                <a:gd name="connsiteY12" fmla="*/ 150212 h 245091"/>
                <a:gd name="connsiteX13" fmla="*/ 108200 w 144170"/>
                <a:gd name="connsiteY13" fmla="*/ 113031 h 245091"/>
                <a:gd name="connsiteX14" fmla="*/ 91937 w 144170"/>
                <a:gd name="connsiteY14" fmla="*/ 29758 h 245091"/>
                <a:gd name="connsiteX15" fmla="*/ 1541 w 144170"/>
                <a:gd name="connsiteY15" fmla="*/ 51960 h 245091"/>
                <a:gd name="connsiteX16" fmla="*/ 1541 w 144170"/>
                <a:gd name="connsiteY16" fmla="*/ 51124 h 24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170" h="245091">
                  <a:moveTo>
                    <a:pt x="1541" y="51124"/>
                  </a:moveTo>
                  <a:cubicBezTo>
                    <a:pt x="11677" y="96826"/>
                    <a:pt x="16608" y="143321"/>
                    <a:pt x="16247" y="189902"/>
                  </a:cubicBezTo>
                  <a:cubicBezTo>
                    <a:pt x="16031" y="198134"/>
                    <a:pt x="17761" y="206309"/>
                    <a:pt x="21322" y="213907"/>
                  </a:cubicBezTo>
                  <a:cubicBezTo>
                    <a:pt x="24869" y="221504"/>
                    <a:pt x="30174" y="228367"/>
                    <a:pt x="36892" y="234033"/>
                  </a:cubicBezTo>
                  <a:cubicBezTo>
                    <a:pt x="56586" y="249300"/>
                    <a:pt x="74103" y="244312"/>
                    <a:pt x="97257" y="244312"/>
                  </a:cubicBezTo>
                  <a:cubicBezTo>
                    <a:pt x="109699" y="244312"/>
                    <a:pt x="121636" y="239929"/>
                    <a:pt x="130431" y="232115"/>
                  </a:cubicBezTo>
                  <a:cubicBezTo>
                    <a:pt x="139225" y="224301"/>
                    <a:pt x="144170" y="213719"/>
                    <a:pt x="144170" y="202676"/>
                  </a:cubicBezTo>
                  <a:cubicBezTo>
                    <a:pt x="144170" y="191632"/>
                    <a:pt x="139225" y="181036"/>
                    <a:pt x="130431" y="173236"/>
                  </a:cubicBezTo>
                  <a:cubicBezTo>
                    <a:pt x="121636" y="165422"/>
                    <a:pt x="109699" y="161039"/>
                    <a:pt x="97257" y="161039"/>
                  </a:cubicBezTo>
                  <a:cubicBezTo>
                    <a:pt x="88189" y="161039"/>
                    <a:pt x="78803" y="163260"/>
                    <a:pt x="70037" y="162712"/>
                  </a:cubicBezTo>
                  <a:lnTo>
                    <a:pt x="103197" y="174923"/>
                  </a:lnTo>
                  <a:cubicBezTo>
                    <a:pt x="109655" y="190464"/>
                    <a:pt x="112164" y="190464"/>
                    <a:pt x="110708" y="174923"/>
                  </a:cubicBezTo>
                  <a:lnTo>
                    <a:pt x="110708" y="150212"/>
                  </a:lnTo>
                  <a:cubicBezTo>
                    <a:pt x="110708" y="137727"/>
                    <a:pt x="110708" y="125516"/>
                    <a:pt x="108200" y="113031"/>
                  </a:cubicBezTo>
                  <a:cubicBezTo>
                    <a:pt x="104768" y="84990"/>
                    <a:pt x="99333" y="57179"/>
                    <a:pt x="91937" y="29758"/>
                  </a:cubicBezTo>
                  <a:cubicBezTo>
                    <a:pt x="77866" y="-22432"/>
                    <a:pt x="-12847" y="-215"/>
                    <a:pt x="1541" y="51960"/>
                  </a:cubicBezTo>
                  <a:lnTo>
                    <a:pt x="1541" y="51124"/>
                  </a:lnTo>
                  <a:close/>
                </a:path>
              </a:pathLst>
            </a:custGeom>
            <a:solidFill>
              <a:srgbClr val="0B0C0C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A5869D49-1420-4D55-192F-DB2B3A12173D}"/>
                </a:ext>
              </a:extLst>
            </p:cNvPr>
            <p:cNvSpPr/>
            <p:nvPr/>
          </p:nvSpPr>
          <p:spPr>
            <a:xfrm>
              <a:off x="10282650" y="2328833"/>
              <a:ext cx="1263621" cy="1495149"/>
            </a:xfrm>
            <a:custGeom>
              <a:avLst/>
              <a:gdLst>
                <a:gd name="connsiteX0" fmla="*/ 368083 w 1263621"/>
                <a:gd name="connsiteY0" fmla="*/ 1243867 h 1495149"/>
                <a:gd name="connsiteX1" fmla="*/ 505622 w 1263621"/>
                <a:gd name="connsiteY1" fmla="*/ 1480695 h 1495149"/>
                <a:gd name="connsiteX2" fmla="*/ 885860 w 1263621"/>
                <a:gd name="connsiteY2" fmla="*/ 1420562 h 1495149"/>
                <a:gd name="connsiteX3" fmla="*/ 1034241 w 1263621"/>
                <a:gd name="connsiteY3" fmla="*/ 1215364 h 1495149"/>
                <a:gd name="connsiteX4" fmla="*/ 1051527 w 1263621"/>
                <a:gd name="connsiteY4" fmla="*/ 980194 h 1495149"/>
                <a:gd name="connsiteX5" fmla="*/ 1005738 w 1263621"/>
                <a:gd name="connsiteY5" fmla="*/ 825571 h 1495149"/>
                <a:gd name="connsiteX6" fmla="*/ 1103558 w 1263621"/>
                <a:gd name="connsiteY6" fmla="*/ 680305 h 1495149"/>
                <a:gd name="connsiteX7" fmla="*/ 1192007 w 1263621"/>
                <a:gd name="connsiteY7" fmla="*/ 752938 h 1495149"/>
                <a:gd name="connsiteX8" fmla="*/ 1255443 w 1263621"/>
                <a:gd name="connsiteY8" fmla="*/ 623791 h 1495149"/>
                <a:gd name="connsiteX9" fmla="*/ 1255256 w 1263621"/>
                <a:gd name="connsiteY9" fmla="*/ 479894 h 1495149"/>
                <a:gd name="connsiteX10" fmla="*/ 982022 w 1263621"/>
                <a:gd name="connsiteY10" fmla="*/ 26844 h 1495149"/>
                <a:gd name="connsiteX11" fmla="*/ 855886 w 1263621"/>
                <a:gd name="connsiteY11" fmla="*/ 72626 h 1495149"/>
                <a:gd name="connsiteX12" fmla="*/ 641129 w 1263621"/>
                <a:gd name="connsiteY12" fmla="*/ 15812 h 1495149"/>
                <a:gd name="connsiteX13" fmla="*/ 554338 w 1263621"/>
                <a:gd name="connsiteY13" fmla="*/ 93220 h 1495149"/>
                <a:gd name="connsiteX14" fmla="*/ 306493 w 1263621"/>
                <a:gd name="connsiteY14" fmla="*/ 129993 h 1495149"/>
                <a:gd name="connsiteX15" fmla="*/ 216573 w 1263621"/>
                <a:gd name="connsiteY15" fmla="*/ 221928 h 1495149"/>
                <a:gd name="connsiteX16" fmla="*/ 113981 w 1263621"/>
                <a:gd name="connsiteY16" fmla="*/ 299335 h 1495149"/>
                <a:gd name="connsiteX17" fmla="*/ 88794 w 1263621"/>
                <a:gd name="connsiteY17" fmla="*/ 395498 h 1495149"/>
                <a:gd name="connsiteX18" fmla="*/ 8246 w 1263621"/>
                <a:gd name="connsiteY18" fmla="*/ 569251 h 1495149"/>
                <a:gd name="connsiteX19" fmla="*/ 158112 w 1263621"/>
                <a:gd name="connsiteY19" fmla="*/ 704944 h 1495149"/>
                <a:gd name="connsiteX20" fmla="*/ 150197 w 1263621"/>
                <a:gd name="connsiteY20" fmla="*/ 626069 h 1495149"/>
                <a:gd name="connsiteX21" fmla="*/ 277860 w 1263621"/>
                <a:gd name="connsiteY21" fmla="*/ 682511 h 1495149"/>
                <a:gd name="connsiteX22" fmla="*/ 417000 w 1263621"/>
                <a:gd name="connsiteY22" fmla="*/ 671482 h 1495149"/>
                <a:gd name="connsiteX23" fmla="*/ 805326 w 1263621"/>
                <a:gd name="connsiteY23" fmla="*/ 556199 h 1495149"/>
                <a:gd name="connsiteX24" fmla="*/ 907932 w 1263621"/>
                <a:gd name="connsiteY24" fmla="*/ 800933 h 1495149"/>
                <a:gd name="connsiteX25" fmla="*/ 947464 w 1263621"/>
                <a:gd name="connsiteY25" fmla="*/ 898752 h 1495149"/>
                <a:gd name="connsiteX26" fmla="*/ 895245 w 1263621"/>
                <a:gd name="connsiteY26" fmla="*/ 1103950 h 1495149"/>
                <a:gd name="connsiteX27" fmla="*/ 877959 w 1263621"/>
                <a:gd name="connsiteY27" fmla="*/ 1195873 h 1495149"/>
                <a:gd name="connsiteX28" fmla="*/ 707505 w 1263621"/>
                <a:gd name="connsiteY28" fmla="*/ 1164256 h 1495149"/>
                <a:gd name="connsiteX29" fmla="*/ 519592 w 1263621"/>
                <a:gd name="connsiteY29" fmla="*/ 1235231 h 1495149"/>
                <a:gd name="connsiteX30" fmla="*/ 439058 w 1263621"/>
                <a:gd name="connsiteY30" fmla="*/ 1230632 h 1495149"/>
                <a:gd name="connsiteX31" fmla="*/ 399714 w 1263621"/>
                <a:gd name="connsiteY31" fmla="*/ 1269976 h 1495149"/>
                <a:gd name="connsiteX32" fmla="*/ 368083 w 1263621"/>
                <a:gd name="connsiteY32" fmla="*/ 1243867 h 149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63621" h="1495149">
                  <a:moveTo>
                    <a:pt x="368083" y="1243867"/>
                  </a:moveTo>
                  <a:cubicBezTo>
                    <a:pt x="368083" y="1245337"/>
                    <a:pt x="334073" y="1444465"/>
                    <a:pt x="505622" y="1480695"/>
                  </a:cubicBezTo>
                  <a:cubicBezTo>
                    <a:pt x="677172" y="1516911"/>
                    <a:pt x="806983" y="1480695"/>
                    <a:pt x="885860" y="1420562"/>
                  </a:cubicBezTo>
                  <a:cubicBezTo>
                    <a:pt x="964736" y="1360443"/>
                    <a:pt x="1019723" y="1300872"/>
                    <a:pt x="1034241" y="1215364"/>
                  </a:cubicBezTo>
                  <a:cubicBezTo>
                    <a:pt x="1044419" y="1137368"/>
                    <a:pt x="1050186" y="1058853"/>
                    <a:pt x="1051527" y="980194"/>
                  </a:cubicBezTo>
                  <a:cubicBezTo>
                    <a:pt x="1051527" y="980194"/>
                    <a:pt x="1002624" y="867856"/>
                    <a:pt x="1005738" y="825571"/>
                  </a:cubicBezTo>
                  <a:cubicBezTo>
                    <a:pt x="1008866" y="783272"/>
                    <a:pt x="1050431" y="663582"/>
                    <a:pt x="1103558" y="680305"/>
                  </a:cubicBezTo>
                  <a:cubicBezTo>
                    <a:pt x="1139803" y="694852"/>
                    <a:pt x="1170699" y="720212"/>
                    <a:pt x="1192007" y="752938"/>
                  </a:cubicBezTo>
                  <a:cubicBezTo>
                    <a:pt x="1222773" y="715324"/>
                    <a:pt x="1244486" y="671136"/>
                    <a:pt x="1255443" y="623791"/>
                  </a:cubicBezTo>
                  <a:cubicBezTo>
                    <a:pt x="1266414" y="576445"/>
                    <a:pt x="1266342" y="527210"/>
                    <a:pt x="1255256" y="479894"/>
                  </a:cubicBezTo>
                  <a:cubicBezTo>
                    <a:pt x="1216646" y="318275"/>
                    <a:pt x="1060163" y="-19676"/>
                    <a:pt x="982022" y="26844"/>
                  </a:cubicBezTo>
                  <a:cubicBezTo>
                    <a:pt x="903881" y="73362"/>
                    <a:pt x="886047" y="78878"/>
                    <a:pt x="855886" y="72626"/>
                  </a:cubicBezTo>
                  <a:cubicBezTo>
                    <a:pt x="825740" y="66375"/>
                    <a:pt x="679738" y="-39165"/>
                    <a:pt x="641129" y="15812"/>
                  </a:cubicBezTo>
                  <a:cubicBezTo>
                    <a:pt x="602520" y="70788"/>
                    <a:pt x="590020" y="95610"/>
                    <a:pt x="554338" y="93220"/>
                  </a:cubicBezTo>
                  <a:cubicBezTo>
                    <a:pt x="518670" y="90829"/>
                    <a:pt x="343992" y="44494"/>
                    <a:pt x="306493" y="129993"/>
                  </a:cubicBezTo>
                  <a:cubicBezTo>
                    <a:pt x="268980" y="215492"/>
                    <a:pt x="243605" y="217698"/>
                    <a:pt x="216573" y="221928"/>
                  </a:cubicBezTo>
                  <a:cubicBezTo>
                    <a:pt x="189541" y="226156"/>
                    <a:pt x="109742" y="226708"/>
                    <a:pt x="113981" y="299335"/>
                  </a:cubicBezTo>
                  <a:cubicBezTo>
                    <a:pt x="118205" y="371964"/>
                    <a:pt x="107176" y="368286"/>
                    <a:pt x="88794" y="395498"/>
                  </a:cubicBezTo>
                  <a:cubicBezTo>
                    <a:pt x="70398" y="422711"/>
                    <a:pt x="-28893" y="492766"/>
                    <a:pt x="8246" y="569251"/>
                  </a:cubicBezTo>
                  <a:cubicBezTo>
                    <a:pt x="45398" y="645748"/>
                    <a:pt x="158112" y="704944"/>
                    <a:pt x="158112" y="704944"/>
                  </a:cubicBezTo>
                  <a:lnTo>
                    <a:pt x="150197" y="626069"/>
                  </a:lnTo>
                  <a:cubicBezTo>
                    <a:pt x="187407" y="655191"/>
                    <a:pt x="231278" y="674582"/>
                    <a:pt x="277860" y="682511"/>
                  </a:cubicBezTo>
                  <a:cubicBezTo>
                    <a:pt x="324428" y="690440"/>
                    <a:pt x="372249" y="686649"/>
                    <a:pt x="417000" y="671482"/>
                  </a:cubicBezTo>
                  <a:cubicBezTo>
                    <a:pt x="571624" y="619076"/>
                    <a:pt x="754029" y="504348"/>
                    <a:pt x="805326" y="556199"/>
                  </a:cubicBezTo>
                  <a:cubicBezTo>
                    <a:pt x="856622" y="608047"/>
                    <a:pt x="886407" y="757350"/>
                    <a:pt x="907932" y="800933"/>
                  </a:cubicBezTo>
                  <a:cubicBezTo>
                    <a:pt x="929443" y="844501"/>
                    <a:pt x="949843" y="866934"/>
                    <a:pt x="947464" y="898752"/>
                  </a:cubicBezTo>
                  <a:cubicBezTo>
                    <a:pt x="945071" y="930556"/>
                    <a:pt x="895245" y="1056878"/>
                    <a:pt x="895245" y="1103950"/>
                  </a:cubicBezTo>
                  <a:cubicBezTo>
                    <a:pt x="895245" y="1151007"/>
                    <a:pt x="907010" y="1198078"/>
                    <a:pt x="877959" y="1195873"/>
                  </a:cubicBezTo>
                  <a:cubicBezTo>
                    <a:pt x="848909" y="1193667"/>
                    <a:pt x="756048" y="1140713"/>
                    <a:pt x="707505" y="1164256"/>
                  </a:cubicBezTo>
                  <a:cubicBezTo>
                    <a:pt x="658963" y="1187784"/>
                    <a:pt x="561517" y="1230992"/>
                    <a:pt x="519592" y="1235231"/>
                  </a:cubicBezTo>
                  <a:cubicBezTo>
                    <a:pt x="477668" y="1239455"/>
                    <a:pt x="455609" y="1208199"/>
                    <a:pt x="439058" y="1230632"/>
                  </a:cubicBezTo>
                  <a:cubicBezTo>
                    <a:pt x="422507" y="1253065"/>
                    <a:pt x="416438" y="1278439"/>
                    <a:pt x="399714" y="1269976"/>
                  </a:cubicBezTo>
                  <a:cubicBezTo>
                    <a:pt x="387719" y="1263186"/>
                    <a:pt x="377021" y="1254348"/>
                    <a:pt x="368083" y="1243867"/>
                  </a:cubicBezTo>
                  <a:close/>
                </a:path>
              </a:pathLst>
            </a:custGeom>
            <a:solidFill>
              <a:srgbClr val="0B0C0C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3C0D49A4-A90D-823D-4FD9-1DBA03A535B1}"/>
                </a:ext>
              </a:extLst>
            </p:cNvPr>
            <p:cNvSpPr/>
            <p:nvPr/>
          </p:nvSpPr>
          <p:spPr>
            <a:xfrm>
              <a:off x="8679702" y="3101451"/>
              <a:ext cx="4558083" cy="2454642"/>
            </a:xfrm>
            <a:custGeom>
              <a:avLst/>
              <a:gdLst>
                <a:gd name="connsiteX0" fmla="*/ 160643 w 4558083"/>
                <a:gd name="connsiteY0" fmla="*/ 33837 h 2454642"/>
                <a:gd name="connsiteX1" fmla="*/ 237732 w 4558083"/>
                <a:gd name="connsiteY1" fmla="*/ 117066 h 2454642"/>
                <a:gd name="connsiteX2" fmla="*/ 344505 w 4558083"/>
                <a:gd name="connsiteY2" fmla="*/ 155372 h 2454642"/>
                <a:gd name="connsiteX3" fmla="*/ 702872 w 4558083"/>
                <a:gd name="connsiteY3" fmla="*/ 118594 h 2454642"/>
                <a:gd name="connsiteX4" fmla="*/ 663340 w 4558083"/>
                <a:gd name="connsiteY4" fmla="*/ 348979 h 2454642"/>
                <a:gd name="connsiteX5" fmla="*/ 1386316 w 4558083"/>
                <a:gd name="connsiteY5" fmla="*/ 174677 h 2454642"/>
                <a:gd name="connsiteX6" fmla="*/ 1888277 w 4558083"/>
                <a:gd name="connsiteY6" fmla="*/ 226708 h 2454642"/>
                <a:gd name="connsiteX7" fmla="*/ 1921379 w 4558083"/>
                <a:gd name="connsiteY7" fmla="*/ 315156 h 2454642"/>
                <a:gd name="connsiteX8" fmla="*/ 2020843 w 4558083"/>
                <a:gd name="connsiteY8" fmla="*/ 684549 h 2454642"/>
                <a:gd name="connsiteX9" fmla="*/ 2601694 w 4558083"/>
                <a:gd name="connsiteY9" fmla="*/ 526596 h 2454642"/>
                <a:gd name="connsiteX10" fmla="*/ 2667884 w 4558083"/>
                <a:gd name="connsiteY10" fmla="*/ 199863 h 2454642"/>
                <a:gd name="connsiteX11" fmla="*/ 2794206 w 4558083"/>
                <a:gd name="connsiteY11" fmla="*/ 79986 h 2454642"/>
                <a:gd name="connsiteX12" fmla="*/ 2800637 w 4558083"/>
                <a:gd name="connsiteY12" fmla="*/ 18396 h 2454642"/>
                <a:gd name="connsiteX13" fmla="*/ 2822709 w 4558083"/>
                <a:gd name="connsiteY13" fmla="*/ 0 h 2454642"/>
                <a:gd name="connsiteX14" fmla="*/ 3760443 w 4558083"/>
                <a:gd name="connsiteY14" fmla="*/ 215491 h 2454642"/>
                <a:gd name="connsiteX15" fmla="*/ 4492430 w 4558083"/>
                <a:gd name="connsiteY15" fmla="*/ 1496502 h 2454642"/>
                <a:gd name="connsiteX16" fmla="*/ 4487643 w 4558083"/>
                <a:gd name="connsiteY16" fmla="*/ 2192080 h 2454642"/>
                <a:gd name="connsiteX17" fmla="*/ 3951109 w 4558083"/>
                <a:gd name="connsiteY17" fmla="*/ 2252386 h 2454642"/>
                <a:gd name="connsiteX18" fmla="*/ 3307572 w 4558083"/>
                <a:gd name="connsiteY18" fmla="*/ 1892551 h 2454642"/>
                <a:gd name="connsiteX19" fmla="*/ 3547516 w 4558083"/>
                <a:gd name="connsiteY19" fmla="*/ 1685884 h 2454642"/>
                <a:gd name="connsiteX20" fmla="*/ 3498613 w 4558083"/>
                <a:gd name="connsiteY20" fmla="*/ 1378094 h 2454642"/>
                <a:gd name="connsiteX21" fmla="*/ 3101637 w 4558083"/>
                <a:gd name="connsiteY21" fmla="*/ 1112403 h 2454642"/>
                <a:gd name="connsiteX22" fmla="*/ 2564181 w 4558083"/>
                <a:gd name="connsiteY22" fmla="*/ 772060 h 2454642"/>
                <a:gd name="connsiteX23" fmla="*/ 2452031 w 4558083"/>
                <a:gd name="connsiteY23" fmla="*/ 909411 h 2454642"/>
                <a:gd name="connsiteX24" fmla="*/ 2649314 w 4558083"/>
                <a:gd name="connsiteY24" fmla="*/ 896724 h 2454642"/>
                <a:gd name="connsiteX25" fmla="*/ 2785196 w 4558083"/>
                <a:gd name="connsiteY25" fmla="*/ 1015131 h 2454642"/>
                <a:gd name="connsiteX26" fmla="*/ 2586254 w 4558083"/>
                <a:gd name="connsiteY26" fmla="*/ 1070305 h 2454642"/>
                <a:gd name="connsiteX27" fmla="*/ 2523179 w 4558083"/>
                <a:gd name="connsiteY27" fmla="*/ 1166640 h 2454642"/>
                <a:gd name="connsiteX28" fmla="*/ 2341696 w 4558083"/>
                <a:gd name="connsiteY28" fmla="*/ 1169768 h 2454642"/>
                <a:gd name="connsiteX29" fmla="*/ 2493206 w 4558083"/>
                <a:gd name="connsiteY29" fmla="*/ 1327534 h 2454642"/>
                <a:gd name="connsiteX30" fmla="*/ 2538994 w 4558083"/>
                <a:gd name="connsiteY30" fmla="*/ 1360808 h 2454642"/>
                <a:gd name="connsiteX31" fmla="*/ 2567310 w 4558083"/>
                <a:gd name="connsiteY31" fmla="*/ 1412839 h 2454642"/>
                <a:gd name="connsiteX32" fmla="*/ 2592496 w 4558083"/>
                <a:gd name="connsiteY32" fmla="*/ 1431236 h 2454642"/>
                <a:gd name="connsiteX33" fmla="*/ 2625786 w 4558083"/>
                <a:gd name="connsiteY33" fmla="*/ 1573359 h 2454642"/>
                <a:gd name="connsiteX34" fmla="*/ 2725249 w 4558083"/>
                <a:gd name="connsiteY34" fmla="*/ 1595431 h 2454642"/>
                <a:gd name="connsiteX35" fmla="*/ 2823070 w 4558083"/>
                <a:gd name="connsiteY35" fmla="*/ 1609589 h 2454642"/>
                <a:gd name="connsiteX36" fmla="*/ 2898832 w 4558083"/>
                <a:gd name="connsiteY36" fmla="*/ 1623746 h 2454642"/>
                <a:gd name="connsiteX37" fmla="*/ 3257371 w 4558083"/>
                <a:gd name="connsiteY37" fmla="*/ 1866082 h 2454642"/>
                <a:gd name="connsiteX38" fmla="*/ 3618866 w 4558083"/>
                <a:gd name="connsiteY38" fmla="*/ 2086720 h 2454642"/>
                <a:gd name="connsiteX39" fmla="*/ 4060146 w 4558083"/>
                <a:gd name="connsiteY39" fmla="*/ 2304604 h 2454642"/>
                <a:gd name="connsiteX40" fmla="*/ 4098020 w 4558083"/>
                <a:gd name="connsiteY40" fmla="*/ 2367679 h 2454642"/>
                <a:gd name="connsiteX41" fmla="*/ 4144357 w 4558083"/>
                <a:gd name="connsiteY41" fmla="*/ 2454643 h 2454642"/>
                <a:gd name="connsiteX42" fmla="*/ 1884241 w 4558083"/>
                <a:gd name="connsiteY42" fmla="*/ 2454643 h 2454642"/>
                <a:gd name="connsiteX43" fmla="*/ 1429712 w 4558083"/>
                <a:gd name="connsiteY43" fmla="*/ 1040332 h 2454642"/>
                <a:gd name="connsiteX44" fmla="*/ 383129 w 4558083"/>
                <a:gd name="connsiteY44" fmla="*/ 1071949 h 2454642"/>
                <a:gd name="connsiteX45" fmla="*/ 42236 w 4558083"/>
                <a:gd name="connsiteY45" fmla="*/ 615967 h 2454642"/>
                <a:gd name="connsiteX46" fmla="*/ 193745 w 4558083"/>
                <a:gd name="connsiteY46" fmla="*/ 85507 h 2454642"/>
                <a:gd name="connsiteX47" fmla="*/ 160643 w 4558083"/>
                <a:gd name="connsiteY47" fmla="*/ 33837 h 245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558083" h="2454642">
                  <a:moveTo>
                    <a:pt x="160643" y="33837"/>
                  </a:moveTo>
                  <a:cubicBezTo>
                    <a:pt x="179285" y="67356"/>
                    <a:pt x="205726" y="95902"/>
                    <a:pt x="237732" y="117066"/>
                  </a:cubicBezTo>
                  <a:cubicBezTo>
                    <a:pt x="269738" y="138216"/>
                    <a:pt x="306358" y="151350"/>
                    <a:pt x="344505" y="155372"/>
                  </a:cubicBezTo>
                  <a:cubicBezTo>
                    <a:pt x="478743" y="171188"/>
                    <a:pt x="702872" y="118594"/>
                    <a:pt x="702872" y="118594"/>
                  </a:cubicBezTo>
                  <a:lnTo>
                    <a:pt x="663340" y="348979"/>
                  </a:lnTo>
                  <a:cubicBezTo>
                    <a:pt x="663340" y="348979"/>
                    <a:pt x="1189018" y="179088"/>
                    <a:pt x="1386316" y="174677"/>
                  </a:cubicBezTo>
                  <a:cubicBezTo>
                    <a:pt x="1583615" y="170265"/>
                    <a:pt x="1888277" y="226708"/>
                    <a:pt x="1888277" y="226708"/>
                  </a:cubicBezTo>
                  <a:cubicBezTo>
                    <a:pt x="1888277" y="226708"/>
                    <a:pt x="1925055" y="245104"/>
                    <a:pt x="1921379" y="315156"/>
                  </a:cubicBezTo>
                  <a:cubicBezTo>
                    <a:pt x="1917703" y="385208"/>
                    <a:pt x="1856098" y="634349"/>
                    <a:pt x="2020843" y="684549"/>
                  </a:cubicBezTo>
                  <a:cubicBezTo>
                    <a:pt x="2185602" y="734735"/>
                    <a:pt x="2522819" y="767649"/>
                    <a:pt x="2601694" y="526596"/>
                  </a:cubicBezTo>
                  <a:cubicBezTo>
                    <a:pt x="2680571" y="285543"/>
                    <a:pt x="2667884" y="199863"/>
                    <a:pt x="2667884" y="199863"/>
                  </a:cubicBezTo>
                  <a:cubicBezTo>
                    <a:pt x="2667884" y="199863"/>
                    <a:pt x="2789060" y="131829"/>
                    <a:pt x="2794206" y="79986"/>
                  </a:cubicBezTo>
                  <a:cubicBezTo>
                    <a:pt x="2799354" y="28128"/>
                    <a:pt x="2800637" y="18396"/>
                    <a:pt x="2800637" y="18396"/>
                  </a:cubicBezTo>
                  <a:lnTo>
                    <a:pt x="2822709" y="0"/>
                  </a:lnTo>
                  <a:cubicBezTo>
                    <a:pt x="2822709" y="0"/>
                    <a:pt x="3468640" y="3128"/>
                    <a:pt x="3760443" y="215491"/>
                  </a:cubicBezTo>
                  <a:cubicBezTo>
                    <a:pt x="4063462" y="436144"/>
                    <a:pt x="4416667" y="1075625"/>
                    <a:pt x="4492430" y="1496502"/>
                  </a:cubicBezTo>
                  <a:cubicBezTo>
                    <a:pt x="4568177" y="1917378"/>
                    <a:pt x="4592816" y="2128270"/>
                    <a:pt x="4487643" y="2192080"/>
                  </a:cubicBezTo>
                  <a:cubicBezTo>
                    <a:pt x="4382470" y="2255875"/>
                    <a:pt x="4199516" y="2342666"/>
                    <a:pt x="3951109" y="2252386"/>
                  </a:cubicBezTo>
                  <a:cubicBezTo>
                    <a:pt x="3702702" y="2162107"/>
                    <a:pt x="3325031" y="1930065"/>
                    <a:pt x="3307572" y="1892551"/>
                  </a:cubicBezTo>
                  <a:cubicBezTo>
                    <a:pt x="3307572" y="1892551"/>
                    <a:pt x="3531888" y="1872324"/>
                    <a:pt x="3547516" y="1685884"/>
                  </a:cubicBezTo>
                  <a:cubicBezTo>
                    <a:pt x="3563144" y="1499443"/>
                    <a:pt x="3498613" y="1378094"/>
                    <a:pt x="3498613" y="1378094"/>
                  </a:cubicBezTo>
                  <a:cubicBezTo>
                    <a:pt x="3498613" y="1378094"/>
                    <a:pt x="3210300" y="1241118"/>
                    <a:pt x="3101637" y="1112403"/>
                  </a:cubicBezTo>
                  <a:cubicBezTo>
                    <a:pt x="2988002" y="977633"/>
                    <a:pt x="2781880" y="716713"/>
                    <a:pt x="2564181" y="772060"/>
                  </a:cubicBezTo>
                  <a:cubicBezTo>
                    <a:pt x="2346482" y="827407"/>
                    <a:pt x="2412499" y="879078"/>
                    <a:pt x="2452031" y="909411"/>
                  </a:cubicBezTo>
                  <a:cubicBezTo>
                    <a:pt x="2491562" y="939759"/>
                    <a:pt x="2582578" y="847260"/>
                    <a:pt x="2649314" y="896724"/>
                  </a:cubicBezTo>
                  <a:cubicBezTo>
                    <a:pt x="2697050" y="933315"/>
                    <a:pt x="2742435" y="972861"/>
                    <a:pt x="2785196" y="1015131"/>
                  </a:cubicBezTo>
                  <a:cubicBezTo>
                    <a:pt x="2785196" y="1015131"/>
                    <a:pt x="2638098" y="1012926"/>
                    <a:pt x="2586254" y="1070305"/>
                  </a:cubicBezTo>
                  <a:cubicBezTo>
                    <a:pt x="2558876" y="1097770"/>
                    <a:pt x="2537409" y="1130569"/>
                    <a:pt x="2523179" y="1166640"/>
                  </a:cubicBezTo>
                  <a:cubicBezTo>
                    <a:pt x="2523179" y="1166640"/>
                    <a:pt x="2372044" y="1118285"/>
                    <a:pt x="2341696" y="1169768"/>
                  </a:cubicBezTo>
                  <a:cubicBezTo>
                    <a:pt x="2311362" y="1221252"/>
                    <a:pt x="2452031" y="1303083"/>
                    <a:pt x="2493206" y="1327534"/>
                  </a:cubicBezTo>
                  <a:cubicBezTo>
                    <a:pt x="2534395" y="1351985"/>
                    <a:pt x="2538994" y="1360808"/>
                    <a:pt x="2538994" y="1360808"/>
                  </a:cubicBezTo>
                  <a:lnTo>
                    <a:pt x="2567310" y="1412839"/>
                  </a:lnTo>
                  <a:lnTo>
                    <a:pt x="2592496" y="1431236"/>
                  </a:lnTo>
                  <a:cubicBezTo>
                    <a:pt x="2592496" y="1431236"/>
                    <a:pt x="2555733" y="1547249"/>
                    <a:pt x="2625786" y="1573359"/>
                  </a:cubicBezTo>
                  <a:cubicBezTo>
                    <a:pt x="2695838" y="1599468"/>
                    <a:pt x="2725249" y="1595431"/>
                    <a:pt x="2725249" y="1595431"/>
                  </a:cubicBezTo>
                  <a:cubicBezTo>
                    <a:pt x="2725249" y="1595431"/>
                    <a:pt x="2774715" y="1603519"/>
                    <a:pt x="2823070" y="1609589"/>
                  </a:cubicBezTo>
                  <a:cubicBezTo>
                    <a:pt x="2848602" y="1612631"/>
                    <a:pt x="2873919" y="1617359"/>
                    <a:pt x="2898832" y="1623746"/>
                  </a:cubicBezTo>
                  <a:lnTo>
                    <a:pt x="3257371" y="1866082"/>
                  </a:lnTo>
                  <a:cubicBezTo>
                    <a:pt x="3257371" y="1866082"/>
                    <a:pt x="3434068" y="1986147"/>
                    <a:pt x="3618866" y="2086720"/>
                  </a:cubicBezTo>
                  <a:cubicBezTo>
                    <a:pt x="3721834" y="2141880"/>
                    <a:pt x="3942099" y="2264713"/>
                    <a:pt x="4060146" y="2304604"/>
                  </a:cubicBezTo>
                  <a:cubicBezTo>
                    <a:pt x="4073208" y="2309016"/>
                    <a:pt x="4084049" y="2344511"/>
                    <a:pt x="4098020" y="2367679"/>
                  </a:cubicBezTo>
                  <a:cubicBezTo>
                    <a:pt x="4142525" y="2441581"/>
                    <a:pt x="4144357" y="2454643"/>
                    <a:pt x="4144357" y="2454643"/>
                  </a:cubicBezTo>
                  <a:lnTo>
                    <a:pt x="1884241" y="2454643"/>
                  </a:lnTo>
                  <a:lnTo>
                    <a:pt x="1429712" y="1040332"/>
                  </a:lnTo>
                  <a:cubicBezTo>
                    <a:pt x="1429712" y="1040332"/>
                    <a:pt x="759142" y="1125090"/>
                    <a:pt x="383129" y="1071949"/>
                  </a:cubicBezTo>
                  <a:cubicBezTo>
                    <a:pt x="7115" y="1018808"/>
                    <a:pt x="-58165" y="1002084"/>
                    <a:pt x="42236" y="615967"/>
                  </a:cubicBezTo>
                  <a:cubicBezTo>
                    <a:pt x="142622" y="229836"/>
                    <a:pt x="193745" y="85507"/>
                    <a:pt x="193745" y="85507"/>
                  </a:cubicBezTo>
                  <a:lnTo>
                    <a:pt x="160643" y="33837"/>
                  </a:lnTo>
                  <a:close/>
                </a:path>
              </a:pathLst>
            </a:custGeom>
            <a:solidFill>
              <a:srgbClr val="9CB93B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8DCFBA62-E665-F0D8-DAF8-349897C064A9}"/>
                </a:ext>
              </a:extLst>
            </p:cNvPr>
            <p:cNvSpPr/>
            <p:nvPr/>
          </p:nvSpPr>
          <p:spPr>
            <a:xfrm>
              <a:off x="8587714" y="2256678"/>
              <a:ext cx="4716521" cy="3148619"/>
            </a:xfrm>
            <a:custGeom>
              <a:avLst/>
              <a:gdLst>
                <a:gd name="connsiteX0" fmla="*/ 0 w 4716521"/>
                <a:gd name="connsiteY0" fmla="*/ 1662983 h 3148619"/>
                <a:gd name="connsiteX1" fmla="*/ 0 w 4716521"/>
                <a:gd name="connsiteY1" fmla="*/ 1593118 h 3148619"/>
                <a:gd name="connsiteX2" fmla="*/ 181483 w 4716521"/>
                <a:gd name="connsiteY2" fmla="*/ 927138 h 3148619"/>
                <a:gd name="connsiteX3" fmla="*/ 407269 w 4716521"/>
                <a:gd name="connsiteY3" fmla="*/ 305301 h 3148619"/>
                <a:gd name="connsiteX4" fmla="*/ 636747 w 4716521"/>
                <a:gd name="connsiteY4" fmla="*/ 111320 h 3148619"/>
                <a:gd name="connsiteX5" fmla="*/ 1004485 w 4716521"/>
                <a:gd name="connsiteY5" fmla="*/ 95509 h 3148619"/>
                <a:gd name="connsiteX6" fmla="*/ 1358065 w 4716521"/>
                <a:gd name="connsiteY6" fmla="*/ 375907 h 3148619"/>
                <a:gd name="connsiteX7" fmla="*/ 1358065 w 4716521"/>
                <a:gd name="connsiteY7" fmla="*/ 590665 h 3148619"/>
                <a:gd name="connsiteX8" fmla="*/ 1303828 w 4716521"/>
                <a:gd name="connsiteY8" fmla="*/ 595806 h 3148619"/>
                <a:gd name="connsiteX9" fmla="*/ 1258587 w 4716521"/>
                <a:gd name="connsiteY9" fmla="*/ 565475 h 3148619"/>
                <a:gd name="connsiteX10" fmla="*/ 1233400 w 4716521"/>
                <a:gd name="connsiteY10" fmla="*/ 458096 h 3148619"/>
                <a:gd name="connsiteX11" fmla="*/ 1179711 w 4716521"/>
                <a:gd name="connsiteY11" fmla="*/ 377562 h 3148619"/>
                <a:gd name="connsiteX12" fmla="*/ 1154509 w 4716521"/>
                <a:gd name="connsiteY12" fmla="*/ 639576 h 3148619"/>
                <a:gd name="connsiteX13" fmla="*/ 1111864 w 4716521"/>
                <a:gd name="connsiteY13" fmla="*/ 648947 h 3148619"/>
                <a:gd name="connsiteX14" fmla="*/ 1086662 w 4716521"/>
                <a:gd name="connsiteY14" fmla="*/ 672677 h 3148619"/>
                <a:gd name="connsiteX15" fmla="*/ 977640 w 4716521"/>
                <a:gd name="connsiteY15" fmla="*/ 582758 h 3148619"/>
                <a:gd name="connsiteX16" fmla="*/ 868776 w 4716521"/>
                <a:gd name="connsiteY16" fmla="*/ 704294 h 3148619"/>
                <a:gd name="connsiteX17" fmla="*/ 791558 w 4716521"/>
                <a:gd name="connsiteY17" fmla="*/ 1064128 h 3148619"/>
                <a:gd name="connsiteX18" fmla="*/ 1306394 w 4716521"/>
                <a:gd name="connsiteY18" fmla="*/ 958408 h 3148619"/>
                <a:gd name="connsiteX19" fmla="*/ 1899745 w 4716521"/>
                <a:gd name="connsiteY19" fmla="*/ 964651 h 3148619"/>
                <a:gd name="connsiteX20" fmla="*/ 1890360 w 4716521"/>
                <a:gd name="connsiteY20" fmla="*/ 933207 h 3148619"/>
                <a:gd name="connsiteX21" fmla="*/ 1825641 w 4716521"/>
                <a:gd name="connsiteY21" fmla="*/ 933207 h 3148619"/>
                <a:gd name="connsiteX22" fmla="*/ 1874544 w 4716521"/>
                <a:gd name="connsiteY22" fmla="*/ 890547 h 3148619"/>
                <a:gd name="connsiteX23" fmla="*/ 1856163 w 4716521"/>
                <a:gd name="connsiteY23" fmla="*/ 828958 h 3148619"/>
                <a:gd name="connsiteX24" fmla="*/ 1865721 w 4716521"/>
                <a:gd name="connsiteY24" fmla="*/ 773798 h 3148619"/>
                <a:gd name="connsiteX25" fmla="*/ 1897352 w 4716521"/>
                <a:gd name="connsiteY25" fmla="*/ 819399 h 3148619"/>
                <a:gd name="connsiteX26" fmla="*/ 1915734 w 4716521"/>
                <a:gd name="connsiteY26" fmla="*/ 877860 h 3148619"/>
                <a:gd name="connsiteX27" fmla="*/ 2144476 w 4716521"/>
                <a:gd name="connsiteY27" fmla="*/ 956750 h 3148619"/>
                <a:gd name="connsiteX28" fmla="*/ 2197401 w 4716521"/>
                <a:gd name="connsiteY28" fmla="*/ 1033925 h 3148619"/>
                <a:gd name="connsiteX29" fmla="*/ 2215625 w 4716521"/>
                <a:gd name="connsiteY29" fmla="*/ 1125718 h 3148619"/>
                <a:gd name="connsiteX30" fmla="*/ 2206066 w 4716521"/>
                <a:gd name="connsiteY30" fmla="*/ 1196693 h 3148619"/>
                <a:gd name="connsiteX31" fmla="*/ 2243940 w 4716521"/>
                <a:gd name="connsiteY31" fmla="*/ 1242481 h 3148619"/>
                <a:gd name="connsiteX32" fmla="*/ 2240264 w 4716521"/>
                <a:gd name="connsiteY32" fmla="*/ 1252775 h 3148619"/>
                <a:gd name="connsiteX33" fmla="*/ 2232911 w 4716521"/>
                <a:gd name="connsiteY33" fmla="*/ 1260863 h 3148619"/>
                <a:gd name="connsiteX34" fmla="*/ 2168193 w 4716521"/>
                <a:gd name="connsiteY34" fmla="*/ 1222989 h 3148619"/>
                <a:gd name="connsiteX35" fmla="*/ 2169851 w 4716521"/>
                <a:gd name="connsiteY35" fmla="*/ 1145584 h 3148619"/>
                <a:gd name="connsiteX36" fmla="*/ 2165424 w 4716521"/>
                <a:gd name="connsiteY36" fmla="*/ 1073687 h 3148619"/>
                <a:gd name="connsiteX37" fmla="*/ 2131962 w 4716521"/>
                <a:gd name="connsiteY37" fmla="*/ 1009877 h 3148619"/>
                <a:gd name="connsiteX38" fmla="*/ 1931550 w 4716521"/>
                <a:gd name="connsiteY38" fmla="*/ 917954 h 3148619"/>
                <a:gd name="connsiteX39" fmla="*/ 2027712 w 4716521"/>
                <a:gd name="connsiteY39" fmla="*/ 1156974 h 3148619"/>
                <a:gd name="connsiteX40" fmla="*/ 2033969 w 4716521"/>
                <a:gd name="connsiteY40" fmla="*/ 1205891 h 3148619"/>
                <a:gd name="connsiteX41" fmla="*/ 2100345 w 4716521"/>
                <a:gd name="connsiteY41" fmla="*/ 1310140 h 3148619"/>
                <a:gd name="connsiteX42" fmla="*/ 2143006 w 4716521"/>
                <a:gd name="connsiteY42" fmla="*/ 1270609 h 3148619"/>
                <a:gd name="connsiteX43" fmla="*/ 2231253 w 4716521"/>
                <a:gd name="connsiteY43" fmla="*/ 1277039 h 3148619"/>
                <a:gd name="connsiteX44" fmla="*/ 2392321 w 4716521"/>
                <a:gd name="connsiteY44" fmla="*/ 1218578 h 3148619"/>
                <a:gd name="connsiteX45" fmla="*/ 2556518 w 4716521"/>
                <a:gd name="connsiteY45" fmla="*/ 1247080 h 3148619"/>
                <a:gd name="connsiteX46" fmla="*/ 2572146 w 4716521"/>
                <a:gd name="connsiteY46" fmla="*/ 1185476 h 3148619"/>
                <a:gd name="connsiteX47" fmla="*/ 2597520 w 4716521"/>
                <a:gd name="connsiteY47" fmla="*/ 1056776 h 3148619"/>
                <a:gd name="connsiteX48" fmla="*/ 2621063 w 4716521"/>
                <a:gd name="connsiteY48" fmla="*/ 1003087 h 3148619"/>
                <a:gd name="connsiteX49" fmla="*/ 2610034 w 4716521"/>
                <a:gd name="connsiteY49" fmla="*/ 933769 h 3148619"/>
                <a:gd name="connsiteX50" fmla="*/ 2561117 w 4716521"/>
                <a:gd name="connsiteY50" fmla="*/ 802661 h 3148619"/>
                <a:gd name="connsiteX51" fmla="*/ 2479112 w 4716521"/>
                <a:gd name="connsiteY51" fmla="*/ 644910 h 3148619"/>
                <a:gd name="connsiteX52" fmla="*/ 2379634 w 4716521"/>
                <a:gd name="connsiteY52" fmla="*/ 662196 h 3148619"/>
                <a:gd name="connsiteX53" fmla="*/ 2146120 w 4716521"/>
                <a:gd name="connsiteY53" fmla="*/ 756887 h 3148619"/>
                <a:gd name="connsiteX54" fmla="*/ 1962258 w 4716521"/>
                <a:gd name="connsiteY54" fmla="*/ 780603 h 3148619"/>
                <a:gd name="connsiteX55" fmla="*/ 1884853 w 4716521"/>
                <a:gd name="connsiteY55" fmla="*/ 748972 h 3148619"/>
                <a:gd name="connsiteX56" fmla="*/ 1835935 w 4716521"/>
                <a:gd name="connsiteY56" fmla="*/ 687383 h 3148619"/>
                <a:gd name="connsiteX57" fmla="*/ 1841457 w 4716521"/>
                <a:gd name="connsiteY57" fmla="*/ 677089 h 3148619"/>
                <a:gd name="connsiteX58" fmla="*/ 1851751 w 4716521"/>
                <a:gd name="connsiteY58" fmla="*/ 671754 h 3148619"/>
                <a:gd name="connsiteX59" fmla="*/ 1910039 w 4716521"/>
                <a:gd name="connsiteY59" fmla="*/ 714227 h 3148619"/>
                <a:gd name="connsiteX60" fmla="*/ 2159542 w 4716521"/>
                <a:gd name="connsiteY60" fmla="*/ 706312 h 3148619"/>
                <a:gd name="connsiteX61" fmla="*/ 2304622 w 4716521"/>
                <a:gd name="connsiteY61" fmla="*/ 646381 h 3148619"/>
                <a:gd name="connsiteX62" fmla="*/ 2497134 w 4716521"/>
                <a:gd name="connsiteY62" fmla="*/ 605374 h 3148619"/>
                <a:gd name="connsiteX63" fmla="*/ 2634486 w 4716521"/>
                <a:gd name="connsiteY63" fmla="*/ 878423 h 3148619"/>
                <a:gd name="connsiteX64" fmla="*/ 2669231 w 4716521"/>
                <a:gd name="connsiteY64" fmla="*/ 981014 h 3148619"/>
                <a:gd name="connsiteX65" fmla="*/ 2648643 w 4716521"/>
                <a:gd name="connsiteY65" fmla="*/ 1047203 h 3148619"/>
                <a:gd name="connsiteX66" fmla="*/ 2628229 w 4716521"/>
                <a:gd name="connsiteY66" fmla="*/ 1113593 h 3148619"/>
                <a:gd name="connsiteX67" fmla="*/ 2601384 w 4716521"/>
                <a:gd name="connsiteY67" fmla="*/ 1261973 h 3148619"/>
                <a:gd name="connsiteX68" fmla="*/ 2443632 w 4716521"/>
                <a:gd name="connsiteY68" fmla="*/ 1258845 h 3148619"/>
                <a:gd name="connsiteX69" fmla="*/ 2416787 w 4716521"/>
                <a:gd name="connsiteY69" fmla="*/ 1258845 h 3148619"/>
                <a:gd name="connsiteX70" fmla="*/ 2249462 w 4716521"/>
                <a:gd name="connsiteY70" fmla="*/ 1320434 h 3148619"/>
                <a:gd name="connsiteX71" fmla="*/ 2164141 w 4716521"/>
                <a:gd name="connsiteY71" fmla="*/ 1312346 h 3148619"/>
                <a:gd name="connsiteX72" fmla="*/ 2105853 w 4716521"/>
                <a:gd name="connsiteY72" fmla="*/ 1358135 h 3148619"/>
                <a:gd name="connsiteX73" fmla="*/ 2032311 w 4716521"/>
                <a:gd name="connsiteY73" fmla="*/ 1293417 h 3148619"/>
                <a:gd name="connsiteX74" fmla="*/ 2046468 w 4716521"/>
                <a:gd name="connsiteY74" fmla="*/ 1454484 h 3148619"/>
                <a:gd name="connsiteX75" fmla="*/ 2480583 w 4716521"/>
                <a:gd name="connsiteY75" fmla="*/ 1520860 h 3148619"/>
                <a:gd name="connsiteX76" fmla="*/ 2685595 w 4716521"/>
                <a:gd name="connsiteY76" fmla="*/ 1355366 h 3148619"/>
                <a:gd name="connsiteX77" fmla="*/ 2733041 w 4716521"/>
                <a:gd name="connsiteY77" fmla="*/ 1124982 h 3148619"/>
                <a:gd name="connsiteX78" fmla="*/ 2731383 w 4716521"/>
                <a:gd name="connsiteY78" fmla="*/ 1036548 h 3148619"/>
                <a:gd name="connsiteX79" fmla="*/ 2761356 w 4716521"/>
                <a:gd name="connsiteY79" fmla="*/ 1019262 h 3148619"/>
                <a:gd name="connsiteX80" fmla="*/ 2788201 w 4716521"/>
                <a:gd name="connsiteY80" fmla="*/ 998675 h 3148619"/>
                <a:gd name="connsiteX81" fmla="*/ 2845019 w 4716521"/>
                <a:gd name="connsiteY81" fmla="*/ 807808 h 3148619"/>
                <a:gd name="connsiteX82" fmla="*/ 2820741 w 4716521"/>
                <a:gd name="connsiteY82" fmla="*/ 790897 h 3148619"/>
                <a:gd name="connsiteX83" fmla="*/ 2791330 w 4716521"/>
                <a:gd name="connsiteY83" fmla="*/ 787220 h 3148619"/>
                <a:gd name="connsiteX84" fmla="*/ 2744071 w 4716521"/>
                <a:gd name="connsiteY84" fmla="*/ 840909 h 3148619"/>
                <a:gd name="connsiteX85" fmla="*/ 2717225 w 4716521"/>
                <a:gd name="connsiteY85" fmla="*/ 907285 h 3148619"/>
                <a:gd name="connsiteX86" fmla="*/ 2703068 w 4716521"/>
                <a:gd name="connsiteY86" fmla="*/ 823623 h 3148619"/>
                <a:gd name="connsiteX87" fmla="*/ 2755099 w 4716521"/>
                <a:gd name="connsiteY87" fmla="*/ 754119 h 3148619"/>
                <a:gd name="connsiteX88" fmla="*/ 2893922 w 4716521"/>
                <a:gd name="connsiteY88" fmla="*/ 803036 h 3148619"/>
                <a:gd name="connsiteX89" fmla="*/ 2925553 w 4716521"/>
                <a:gd name="connsiteY89" fmla="*/ 578162 h 3148619"/>
                <a:gd name="connsiteX90" fmla="*/ 2870393 w 4716521"/>
                <a:gd name="connsiteY90" fmla="*/ 369839 h 3148619"/>
                <a:gd name="connsiteX91" fmla="*/ 2720354 w 4716521"/>
                <a:gd name="connsiteY91" fmla="*/ 123641 h 3148619"/>
                <a:gd name="connsiteX92" fmla="*/ 2627306 w 4716521"/>
                <a:gd name="connsiteY92" fmla="*/ 84108 h 3148619"/>
                <a:gd name="connsiteX93" fmla="*/ 2567374 w 4716521"/>
                <a:gd name="connsiteY93" fmla="*/ 125111 h 3148619"/>
                <a:gd name="connsiteX94" fmla="*/ 2478925 w 4716521"/>
                <a:gd name="connsiteY94" fmla="*/ 82454 h 3148619"/>
                <a:gd name="connsiteX95" fmla="*/ 2303699 w 4716521"/>
                <a:gd name="connsiteY95" fmla="*/ 60389 h 3148619"/>
                <a:gd name="connsiteX96" fmla="*/ 2248539 w 4716521"/>
                <a:gd name="connsiteY96" fmla="*/ 144050 h 3148619"/>
                <a:gd name="connsiteX97" fmla="*/ 2202750 w 4716521"/>
                <a:gd name="connsiteY97" fmla="*/ 134673 h 3148619"/>
                <a:gd name="connsiteX98" fmla="*/ 2153847 w 4716521"/>
                <a:gd name="connsiteY98" fmla="*/ 125111 h 3148619"/>
                <a:gd name="connsiteX99" fmla="*/ 1954905 w 4716521"/>
                <a:gd name="connsiteY99" fmla="*/ 215023 h 3148619"/>
                <a:gd name="connsiteX100" fmla="*/ 1934491 w 4716521"/>
                <a:gd name="connsiteY100" fmla="*/ 252900 h 3148619"/>
                <a:gd name="connsiteX101" fmla="*/ 1885588 w 4716521"/>
                <a:gd name="connsiteY101" fmla="*/ 259334 h 3148619"/>
                <a:gd name="connsiteX102" fmla="*/ 1762393 w 4716521"/>
                <a:gd name="connsiteY102" fmla="*/ 379217 h 3148619"/>
                <a:gd name="connsiteX103" fmla="*/ 1773422 w 4716521"/>
                <a:gd name="connsiteY103" fmla="*/ 437687 h 3148619"/>
                <a:gd name="connsiteX104" fmla="*/ 1729292 w 4716521"/>
                <a:gd name="connsiteY104" fmla="*/ 474460 h 3148619"/>
                <a:gd name="connsiteX105" fmla="*/ 1686631 w 4716521"/>
                <a:gd name="connsiteY105" fmla="*/ 512337 h 3148619"/>
                <a:gd name="connsiteX106" fmla="*/ 1647287 w 4716521"/>
                <a:gd name="connsiteY106" fmla="*/ 629094 h 3148619"/>
                <a:gd name="connsiteX107" fmla="*/ 1767166 w 4716521"/>
                <a:gd name="connsiteY107" fmla="*/ 752288 h 3148619"/>
                <a:gd name="connsiteX108" fmla="*/ 1812954 w 4716521"/>
                <a:gd name="connsiteY108" fmla="*/ 789051 h 3148619"/>
                <a:gd name="connsiteX109" fmla="*/ 1745107 w 4716521"/>
                <a:gd name="connsiteY109" fmla="*/ 790709 h 3148619"/>
                <a:gd name="connsiteX110" fmla="*/ 1609226 w 4716521"/>
                <a:gd name="connsiteY110" fmla="*/ 653358 h 3148619"/>
                <a:gd name="connsiteX111" fmla="*/ 1603906 w 4716521"/>
                <a:gd name="connsiteY111" fmla="*/ 580521 h 3148619"/>
                <a:gd name="connsiteX112" fmla="*/ 1631471 w 4716521"/>
                <a:gd name="connsiteY112" fmla="*/ 512889 h 3148619"/>
                <a:gd name="connsiteX113" fmla="*/ 1726163 w 4716521"/>
                <a:gd name="connsiteY113" fmla="*/ 424449 h 3148619"/>
                <a:gd name="connsiteX114" fmla="*/ 1751350 w 4716521"/>
                <a:gd name="connsiteY114" fmla="*/ 265218 h 3148619"/>
                <a:gd name="connsiteX115" fmla="*/ 1905988 w 4716521"/>
                <a:gd name="connsiteY115" fmla="*/ 214654 h 3148619"/>
                <a:gd name="connsiteX116" fmla="*/ 1951777 w 4716521"/>
                <a:gd name="connsiteY116" fmla="*/ 141107 h 3148619"/>
                <a:gd name="connsiteX117" fmla="*/ 2232724 w 4716521"/>
                <a:gd name="connsiteY117" fmla="*/ 100105 h 3148619"/>
                <a:gd name="connsiteX118" fmla="*/ 2409420 w 4716521"/>
                <a:gd name="connsiteY118" fmla="*/ 3942 h 3148619"/>
                <a:gd name="connsiteX119" fmla="*/ 2488310 w 4716521"/>
                <a:gd name="connsiteY119" fmla="*/ 37038 h 3148619"/>
                <a:gd name="connsiteX120" fmla="*/ 2554687 w 4716521"/>
                <a:gd name="connsiteY120" fmla="*/ 82822 h 3148619"/>
                <a:gd name="connsiteX121" fmla="*/ 2601932 w 4716521"/>
                <a:gd name="connsiteY121" fmla="*/ 48071 h 3148619"/>
                <a:gd name="connsiteX122" fmla="*/ 2632092 w 4716521"/>
                <a:gd name="connsiteY122" fmla="*/ 41818 h 3148619"/>
                <a:gd name="connsiteX123" fmla="*/ 2800888 w 4716521"/>
                <a:gd name="connsiteY123" fmla="*/ 145888 h 3148619"/>
                <a:gd name="connsiteX124" fmla="*/ 2898708 w 4716521"/>
                <a:gd name="connsiteY124" fmla="*/ 321115 h 3148619"/>
                <a:gd name="connsiteX125" fmla="*/ 2952398 w 4716521"/>
                <a:gd name="connsiteY125" fmla="*/ 772515 h 3148619"/>
                <a:gd name="connsiteX126" fmla="*/ 4123458 w 4716521"/>
                <a:gd name="connsiteY126" fmla="*/ 1213791 h 3148619"/>
                <a:gd name="connsiteX127" fmla="*/ 4434378 w 4716521"/>
                <a:gd name="connsiteY127" fmla="*/ 1718142 h 3148619"/>
                <a:gd name="connsiteX128" fmla="*/ 4648963 w 4716521"/>
                <a:gd name="connsiteY128" fmla="*/ 2321048 h 3148619"/>
                <a:gd name="connsiteX129" fmla="*/ 4714417 w 4716521"/>
                <a:gd name="connsiteY129" fmla="*/ 2663784 h 3148619"/>
                <a:gd name="connsiteX130" fmla="*/ 4640860 w 4716521"/>
                <a:gd name="connsiteY130" fmla="*/ 2996946 h 3148619"/>
                <a:gd name="connsiteX131" fmla="*/ 4375729 w 4716521"/>
                <a:gd name="connsiteY131" fmla="*/ 3140554 h 3148619"/>
                <a:gd name="connsiteX132" fmla="*/ 4019020 w 4716521"/>
                <a:gd name="connsiteY132" fmla="*/ 3107266 h 3148619"/>
                <a:gd name="connsiteX133" fmla="*/ 3482487 w 4716521"/>
                <a:gd name="connsiteY133" fmla="*/ 2827979 h 3148619"/>
                <a:gd name="connsiteX134" fmla="*/ 3054803 w 4716521"/>
                <a:gd name="connsiteY134" fmla="*/ 2540763 h 3148619"/>
                <a:gd name="connsiteX135" fmla="*/ 2994871 w 4716521"/>
                <a:gd name="connsiteY135" fmla="*/ 2498118 h 3148619"/>
                <a:gd name="connsiteX136" fmla="*/ 2931609 w 4716521"/>
                <a:gd name="connsiteY136" fmla="*/ 2498118 h 3148619"/>
                <a:gd name="connsiteX137" fmla="*/ 2824417 w 4716521"/>
                <a:gd name="connsiteY137" fmla="*/ 2472917 h 3148619"/>
                <a:gd name="connsiteX138" fmla="*/ 2775514 w 4716521"/>
                <a:gd name="connsiteY138" fmla="*/ 2454535 h 3148619"/>
                <a:gd name="connsiteX139" fmla="*/ 2737626 w 4716521"/>
                <a:gd name="connsiteY139" fmla="*/ 2452877 h 3148619"/>
                <a:gd name="connsiteX140" fmla="*/ 2650849 w 4716521"/>
                <a:gd name="connsiteY140" fmla="*/ 2287398 h 3148619"/>
                <a:gd name="connsiteX141" fmla="*/ 2530783 w 4716521"/>
                <a:gd name="connsiteY141" fmla="*/ 2168991 h 3148619"/>
                <a:gd name="connsiteX142" fmla="*/ 2464580 w 4716521"/>
                <a:gd name="connsiteY142" fmla="*/ 2116960 h 3148619"/>
                <a:gd name="connsiteX143" fmla="*/ 2414019 w 4716521"/>
                <a:gd name="connsiteY143" fmla="*/ 2025023 h 3148619"/>
                <a:gd name="connsiteX144" fmla="*/ 2594031 w 4716521"/>
                <a:gd name="connsiteY144" fmla="*/ 1991921 h 3148619"/>
                <a:gd name="connsiteX145" fmla="*/ 2825888 w 4716521"/>
                <a:gd name="connsiteY145" fmla="*/ 1849798 h 3148619"/>
                <a:gd name="connsiteX146" fmla="*/ 2819645 w 4716521"/>
                <a:gd name="connsiteY146" fmla="*/ 1837284 h 3148619"/>
                <a:gd name="connsiteX147" fmla="*/ 2706009 w 4716521"/>
                <a:gd name="connsiteY147" fmla="*/ 1766136 h 3148619"/>
                <a:gd name="connsiteX148" fmla="*/ 2549713 w 4716521"/>
                <a:gd name="connsiteY148" fmla="*/ 1784518 h 3148619"/>
                <a:gd name="connsiteX149" fmla="*/ 2500940 w 4716521"/>
                <a:gd name="connsiteY149" fmla="*/ 1760341 h 3148619"/>
                <a:gd name="connsiteX150" fmla="*/ 2483524 w 4716521"/>
                <a:gd name="connsiteY150" fmla="*/ 1708771 h 3148619"/>
                <a:gd name="connsiteX151" fmla="*/ 2726597 w 4716521"/>
                <a:gd name="connsiteY151" fmla="*/ 1593666 h 3148619"/>
                <a:gd name="connsiteX152" fmla="*/ 2910473 w 4716521"/>
                <a:gd name="connsiteY152" fmla="*/ 1661512 h 3148619"/>
                <a:gd name="connsiteX153" fmla="*/ 3171019 w 4716521"/>
                <a:gd name="connsiteY153" fmla="*/ 1904583 h 3148619"/>
                <a:gd name="connsiteX154" fmla="*/ 3788072 w 4716521"/>
                <a:gd name="connsiteY154" fmla="*/ 2294391 h 3148619"/>
                <a:gd name="connsiteX155" fmla="*/ 3565414 w 4716521"/>
                <a:gd name="connsiteY155" fmla="*/ 1896682 h 3148619"/>
                <a:gd name="connsiteX156" fmla="*/ 3560815 w 4716521"/>
                <a:gd name="connsiteY156" fmla="*/ 1839865 h 3148619"/>
                <a:gd name="connsiteX157" fmla="*/ 3609732 w 4716521"/>
                <a:gd name="connsiteY157" fmla="*/ 1887124 h 3148619"/>
                <a:gd name="connsiteX158" fmla="*/ 3848754 w 4716521"/>
                <a:gd name="connsiteY158" fmla="*/ 2319577 h 3148619"/>
                <a:gd name="connsiteX159" fmla="*/ 4115543 w 4716521"/>
                <a:gd name="connsiteY159" fmla="*/ 2417397 h 3148619"/>
                <a:gd name="connsiteX160" fmla="*/ 4196092 w 4716521"/>
                <a:gd name="connsiteY160" fmla="*/ 2458586 h 3148619"/>
                <a:gd name="connsiteX161" fmla="*/ 4131359 w 4716521"/>
                <a:gd name="connsiteY161" fmla="*/ 2467957 h 3148619"/>
                <a:gd name="connsiteX162" fmla="*/ 3624063 w 4716521"/>
                <a:gd name="connsiteY162" fmla="*/ 2269752 h 3148619"/>
                <a:gd name="connsiteX163" fmla="*/ 3672981 w 4716521"/>
                <a:gd name="connsiteY163" fmla="*/ 2408573 h 3148619"/>
                <a:gd name="connsiteX164" fmla="*/ 3650908 w 4716521"/>
                <a:gd name="connsiteY164" fmla="*/ 2575883 h 3148619"/>
                <a:gd name="connsiteX165" fmla="*/ 3565933 w 4716521"/>
                <a:gd name="connsiteY165" fmla="*/ 2689922 h 3148619"/>
                <a:gd name="connsiteX166" fmla="*/ 3434680 w 4716521"/>
                <a:gd name="connsiteY166" fmla="*/ 2744677 h 3148619"/>
                <a:gd name="connsiteX167" fmla="*/ 3877992 w 4716521"/>
                <a:gd name="connsiteY167" fmla="*/ 3003564 h 3148619"/>
                <a:gd name="connsiteX168" fmla="*/ 4140009 w 4716521"/>
                <a:gd name="connsiteY168" fmla="*/ 3093483 h 3148619"/>
                <a:gd name="connsiteX169" fmla="*/ 4640312 w 4716521"/>
                <a:gd name="connsiteY169" fmla="*/ 2913659 h 3148619"/>
                <a:gd name="connsiteX170" fmla="*/ 4662558 w 4716521"/>
                <a:gd name="connsiteY170" fmla="*/ 2597956 h 3148619"/>
                <a:gd name="connsiteX171" fmla="*/ 4512519 w 4716521"/>
                <a:gd name="connsiteY171" fmla="*/ 2042309 h 3148619"/>
                <a:gd name="connsiteX172" fmla="*/ 3997683 w 4716521"/>
                <a:gd name="connsiteY172" fmla="*/ 1145945 h 3148619"/>
                <a:gd name="connsiteX173" fmla="*/ 3565227 w 4716521"/>
                <a:gd name="connsiteY173" fmla="*/ 872353 h 3148619"/>
                <a:gd name="connsiteX174" fmla="*/ 2935472 w 4716521"/>
                <a:gd name="connsiteY174" fmla="*/ 817193 h 3148619"/>
                <a:gd name="connsiteX175" fmla="*/ 2908627 w 4716521"/>
                <a:gd name="connsiteY175" fmla="*/ 874011 h 3148619"/>
                <a:gd name="connsiteX176" fmla="*/ 2892812 w 4716521"/>
                <a:gd name="connsiteY176" fmla="*/ 938729 h 3148619"/>
                <a:gd name="connsiteX177" fmla="*/ 2774591 w 4716521"/>
                <a:gd name="connsiteY177" fmla="*/ 1061735 h 3148619"/>
                <a:gd name="connsiteX178" fmla="*/ 2671985 w 4716521"/>
                <a:gd name="connsiteY178" fmla="*/ 1453186 h 3148619"/>
                <a:gd name="connsiteX179" fmla="*/ 2316761 w 4716521"/>
                <a:gd name="connsiteY179" fmla="*/ 1595136 h 3148619"/>
                <a:gd name="connsiteX180" fmla="*/ 1988555 w 4716521"/>
                <a:gd name="connsiteY180" fmla="*/ 1426342 h 3148619"/>
                <a:gd name="connsiteX181" fmla="*/ 1986897 w 4716521"/>
                <a:gd name="connsiteY181" fmla="*/ 1192829 h 3148619"/>
                <a:gd name="connsiteX182" fmla="*/ 1917579 w 4716521"/>
                <a:gd name="connsiteY182" fmla="*/ 1012832 h 3148619"/>
                <a:gd name="connsiteX183" fmla="*/ 1310806 w 4716521"/>
                <a:gd name="connsiteY183" fmla="*/ 1004917 h 3148619"/>
                <a:gd name="connsiteX184" fmla="*/ 779059 w 4716521"/>
                <a:gd name="connsiteY184" fmla="*/ 1115237 h 3148619"/>
                <a:gd name="connsiteX185" fmla="*/ 731612 w 4716521"/>
                <a:gd name="connsiteY185" fmla="*/ 1347279 h 3148619"/>
                <a:gd name="connsiteX186" fmla="*/ 701653 w 4716521"/>
                <a:gd name="connsiteY186" fmla="*/ 1411997 h 3148619"/>
                <a:gd name="connsiteX187" fmla="*/ 693738 w 4716521"/>
                <a:gd name="connsiteY187" fmla="*/ 1317306 h 3148619"/>
                <a:gd name="connsiteX188" fmla="*/ 758456 w 4716521"/>
                <a:gd name="connsiteY188" fmla="*/ 1003260 h 3148619"/>
                <a:gd name="connsiteX189" fmla="*/ 452323 w 4716521"/>
                <a:gd name="connsiteY189" fmla="*/ 1034703 h 3148619"/>
                <a:gd name="connsiteX190" fmla="*/ 237565 w 4716521"/>
                <a:gd name="connsiteY190" fmla="*/ 891110 h 3148619"/>
                <a:gd name="connsiteX191" fmla="*/ 78141 w 4716521"/>
                <a:gd name="connsiteY191" fmla="*/ 1402438 h 3148619"/>
                <a:gd name="connsiteX192" fmla="*/ 48168 w 4716521"/>
                <a:gd name="connsiteY192" fmla="*/ 1696632 h 3148619"/>
                <a:gd name="connsiteX193" fmla="*/ 226522 w 4716521"/>
                <a:gd name="connsiteY193" fmla="*/ 1854383 h 3148619"/>
                <a:gd name="connsiteX194" fmla="*/ 523299 w 4716521"/>
                <a:gd name="connsiteY194" fmla="*/ 1893929 h 3148619"/>
                <a:gd name="connsiteX195" fmla="*/ 1492288 w 4716521"/>
                <a:gd name="connsiteY195" fmla="*/ 1879584 h 3148619"/>
                <a:gd name="connsiteX196" fmla="*/ 1490818 w 4716521"/>
                <a:gd name="connsiteY196" fmla="*/ 1792793 h 3148619"/>
                <a:gd name="connsiteX197" fmla="*/ 1533291 w 4716521"/>
                <a:gd name="connsiteY197" fmla="*/ 1862298 h 3148619"/>
                <a:gd name="connsiteX198" fmla="*/ 1561793 w 4716521"/>
                <a:gd name="connsiteY198" fmla="*/ 1947430 h 3148619"/>
                <a:gd name="connsiteX199" fmla="*/ 1913716 w 4716521"/>
                <a:gd name="connsiteY199" fmla="*/ 3069017 h 3148619"/>
                <a:gd name="connsiteX200" fmla="*/ 1895853 w 4716521"/>
                <a:gd name="connsiteY200" fmla="*/ 3069017 h 3148619"/>
                <a:gd name="connsiteX201" fmla="*/ 1874227 w 4716521"/>
                <a:gd name="connsiteY201" fmla="*/ 3076500 h 3148619"/>
                <a:gd name="connsiteX202" fmla="*/ 1508104 w 4716521"/>
                <a:gd name="connsiteY202" fmla="*/ 1921682 h 3148619"/>
                <a:gd name="connsiteX203" fmla="*/ 635262 w 4716521"/>
                <a:gd name="connsiteY203" fmla="*/ 1943754 h 3148619"/>
                <a:gd name="connsiteX204" fmla="*/ 226522 w 4716521"/>
                <a:gd name="connsiteY204" fmla="*/ 1897966 h 3148619"/>
                <a:gd name="connsiteX205" fmla="*/ 0 w 4716521"/>
                <a:gd name="connsiteY205" fmla="*/ 1662983 h 3148619"/>
                <a:gd name="connsiteX206" fmla="*/ 1144216 w 4716521"/>
                <a:gd name="connsiteY206" fmla="*/ 411393 h 3148619"/>
                <a:gd name="connsiteX207" fmla="*/ 1074898 w 4716521"/>
                <a:gd name="connsiteY207" fmla="*/ 282685 h 3148619"/>
                <a:gd name="connsiteX208" fmla="*/ 1071597 w 4716521"/>
                <a:gd name="connsiteY208" fmla="*/ 221274 h 3148619"/>
                <a:gd name="connsiteX209" fmla="*/ 1125286 w 4716521"/>
                <a:gd name="connsiteY209" fmla="*/ 279561 h 3148619"/>
                <a:gd name="connsiteX210" fmla="*/ 1278439 w 4716521"/>
                <a:gd name="connsiteY210" fmla="*/ 459566 h 3148619"/>
                <a:gd name="connsiteX211" fmla="*/ 1300512 w 4716521"/>
                <a:gd name="connsiteY211" fmla="*/ 549478 h 3148619"/>
                <a:gd name="connsiteX212" fmla="*/ 1317423 w 4716521"/>
                <a:gd name="connsiteY212" fmla="*/ 555914 h 3148619"/>
                <a:gd name="connsiteX213" fmla="*/ 1335805 w 4716521"/>
                <a:gd name="connsiteY213" fmla="*/ 554260 h 3148619"/>
                <a:gd name="connsiteX214" fmla="*/ 1338933 w 4716521"/>
                <a:gd name="connsiteY214" fmla="*/ 453132 h 3148619"/>
                <a:gd name="connsiteX215" fmla="*/ 1187424 w 4716521"/>
                <a:gd name="connsiteY215" fmla="*/ 230651 h 3148619"/>
                <a:gd name="connsiteX216" fmla="*/ 801304 w 4716521"/>
                <a:gd name="connsiteY216" fmla="*/ 120329 h 3148619"/>
                <a:gd name="connsiteX217" fmla="*/ 419409 w 4716521"/>
                <a:gd name="connsiteY217" fmla="*/ 372966 h 3148619"/>
                <a:gd name="connsiteX218" fmla="*/ 274156 w 4716521"/>
                <a:gd name="connsiteY218" fmla="*/ 777474 h 3148619"/>
                <a:gd name="connsiteX219" fmla="*/ 256870 w 4716521"/>
                <a:gd name="connsiteY219" fmla="*/ 839064 h 3148619"/>
                <a:gd name="connsiteX220" fmla="*/ 296214 w 4716521"/>
                <a:gd name="connsiteY220" fmla="*/ 889639 h 3148619"/>
                <a:gd name="connsiteX221" fmla="*/ 463540 w 4716521"/>
                <a:gd name="connsiteY221" fmla="*/ 992043 h 3148619"/>
                <a:gd name="connsiteX222" fmla="*/ 769673 w 4716521"/>
                <a:gd name="connsiteY222" fmla="*/ 952699 h 3148619"/>
                <a:gd name="connsiteX223" fmla="*/ 828149 w 4716521"/>
                <a:gd name="connsiteY223" fmla="*/ 690684 h 3148619"/>
                <a:gd name="connsiteX224" fmla="*/ 839178 w 4716521"/>
                <a:gd name="connsiteY224" fmla="*/ 663840 h 3148619"/>
                <a:gd name="connsiteX225" fmla="*/ 829807 w 4716521"/>
                <a:gd name="connsiteY225" fmla="*/ 632219 h 3148619"/>
                <a:gd name="connsiteX226" fmla="*/ 823362 w 4716521"/>
                <a:gd name="connsiteY226" fmla="*/ 553340 h 3148619"/>
                <a:gd name="connsiteX227" fmla="*/ 786599 w 4716521"/>
                <a:gd name="connsiteY227" fmla="*/ 487147 h 3148619"/>
                <a:gd name="connsiteX228" fmla="*/ 762868 w 4716521"/>
                <a:gd name="connsiteY228" fmla="*/ 444489 h 3148619"/>
                <a:gd name="connsiteX229" fmla="*/ 769860 w 4716521"/>
                <a:gd name="connsiteY229" fmla="*/ 434009 h 3148619"/>
                <a:gd name="connsiteX230" fmla="*/ 781264 w 4716521"/>
                <a:gd name="connsiteY230" fmla="*/ 428678 h 3148619"/>
                <a:gd name="connsiteX231" fmla="*/ 830167 w 4716521"/>
                <a:gd name="connsiteY231" fmla="*/ 471335 h 3148619"/>
                <a:gd name="connsiteX232" fmla="*/ 861798 w 4716521"/>
                <a:gd name="connsiteY232" fmla="*/ 532930 h 3148619"/>
                <a:gd name="connsiteX233" fmla="*/ 905929 w 4716521"/>
                <a:gd name="connsiteY233" fmla="*/ 674883 h 3148619"/>
                <a:gd name="connsiteX234" fmla="*/ 896544 w 4716521"/>
                <a:gd name="connsiteY234" fmla="*/ 389329 h 3148619"/>
                <a:gd name="connsiteX235" fmla="*/ 893415 w 4716521"/>
                <a:gd name="connsiteY235" fmla="*/ 313575 h 3148619"/>
                <a:gd name="connsiteX236" fmla="*/ 939017 w 4716521"/>
                <a:gd name="connsiteY236" fmla="*/ 378113 h 3148619"/>
                <a:gd name="connsiteX237" fmla="*/ 964391 w 4716521"/>
                <a:gd name="connsiteY237" fmla="*/ 465082 h 3148619"/>
                <a:gd name="connsiteX238" fmla="*/ 989592 w 4716521"/>
                <a:gd name="connsiteY238" fmla="*/ 506086 h 3148619"/>
                <a:gd name="connsiteX239" fmla="*/ 1010179 w 4716521"/>
                <a:gd name="connsiteY239" fmla="*/ 551868 h 3148619"/>
                <a:gd name="connsiteX240" fmla="*/ 1052653 w 4716521"/>
                <a:gd name="connsiteY240" fmla="*/ 643800 h 3148619"/>
                <a:gd name="connsiteX241" fmla="*/ 1079497 w 4716521"/>
                <a:gd name="connsiteY241" fmla="*/ 549295 h 3148619"/>
                <a:gd name="connsiteX242" fmla="*/ 996022 w 4716521"/>
                <a:gd name="connsiteY242" fmla="*/ 318725 h 3148619"/>
                <a:gd name="connsiteX243" fmla="*/ 999150 w 4716521"/>
                <a:gd name="connsiteY243" fmla="*/ 261909 h 3148619"/>
                <a:gd name="connsiteX244" fmla="*/ 1048053 w 4716521"/>
                <a:gd name="connsiteY244" fmla="*/ 321850 h 3148619"/>
                <a:gd name="connsiteX245" fmla="*/ 1121610 w 4716521"/>
                <a:gd name="connsiteY245" fmla="*/ 606111 h 3148619"/>
                <a:gd name="connsiteX246" fmla="*/ 1144216 w 4716521"/>
                <a:gd name="connsiteY246" fmla="*/ 411026 h 3148619"/>
                <a:gd name="connsiteX247" fmla="*/ 1144216 w 4716521"/>
                <a:gd name="connsiteY247" fmla="*/ 411393 h 3148619"/>
                <a:gd name="connsiteX248" fmla="*/ 2809337 w 4716521"/>
                <a:gd name="connsiteY248" fmla="*/ 2344764 h 3148619"/>
                <a:gd name="connsiteX249" fmla="*/ 2815637 w 4716521"/>
                <a:gd name="connsiteY249" fmla="*/ 2330520 h 3148619"/>
                <a:gd name="connsiteX250" fmla="*/ 2829939 w 4716521"/>
                <a:gd name="connsiteY250" fmla="*/ 2324364 h 3148619"/>
                <a:gd name="connsiteX251" fmla="*/ 2866702 w 4716521"/>
                <a:gd name="connsiteY251" fmla="*/ 2344764 h 3148619"/>
                <a:gd name="connsiteX252" fmla="*/ 3344775 w 4716521"/>
                <a:gd name="connsiteY252" fmla="*/ 2684184 h 3148619"/>
                <a:gd name="connsiteX253" fmla="*/ 3381538 w 4716521"/>
                <a:gd name="connsiteY253" fmla="*/ 2706256 h 3148619"/>
                <a:gd name="connsiteX254" fmla="*/ 3451043 w 4716521"/>
                <a:gd name="connsiteY254" fmla="*/ 2695213 h 3148619"/>
                <a:gd name="connsiteX255" fmla="*/ 3634919 w 4716521"/>
                <a:gd name="connsiteY255" fmla="*/ 2447370 h 3148619"/>
                <a:gd name="connsiteX256" fmla="*/ 3546470 w 4716521"/>
                <a:gd name="connsiteY256" fmla="*/ 2226717 h 3148619"/>
                <a:gd name="connsiteX257" fmla="*/ 3125043 w 4716521"/>
                <a:gd name="connsiteY257" fmla="*/ 1917457 h 3148619"/>
                <a:gd name="connsiteX258" fmla="*/ 2941182 w 4716521"/>
                <a:gd name="connsiteY258" fmla="*/ 1733583 h 3148619"/>
                <a:gd name="connsiteX259" fmla="*/ 2676036 w 4716521"/>
                <a:gd name="connsiteY259" fmla="*/ 1632649 h 3148619"/>
                <a:gd name="connsiteX260" fmla="*/ 2528938 w 4716521"/>
                <a:gd name="connsiteY260" fmla="*/ 1714653 h 3148619"/>
                <a:gd name="connsiteX261" fmla="*/ 2617387 w 4716521"/>
                <a:gd name="connsiteY261" fmla="*/ 1725682 h 3148619"/>
                <a:gd name="connsiteX262" fmla="*/ 2847773 w 4716521"/>
                <a:gd name="connsiteY262" fmla="*/ 1801444 h 3148619"/>
                <a:gd name="connsiteX263" fmla="*/ 2887305 w 4716521"/>
                <a:gd name="connsiteY263" fmla="*/ 1840975 h 3148619"/>
                <a:gd name="connsiteX264" fmla="*/ 2945593 w 4716521"/>
                <a:gd name="connsiteY264" fmla="*/ 1863033 h 3148619"/>
                <a:gd name="connsiteX265" fmla="*/ 2857144 w 4716521"/>
                <a:gd name="connsiteY265" fmla="*/ 1886749 h 3148619"/>
                <a:gd name="connsiteX266" fmla="*/ 2637787 w 4716521"/>
                <a:gd name="connsiteY266" fmla="*/ 2003513 h 3148619"/>
                <a:gd name="connsiteX267" fmla="*/ 2631689 w 4716521"/>
                <a:gd name="connsiteY267" fmla="*/ 2046432 h 3148619"/>
                <a:gd name="connsiteX268" fmla="*/ 2650474 w 4716521"/>
                <a:gd name="connsiteY268" fmla="*/ 2085517 h 3148619"/>
                <a:gd name="connsiteX269" fmla="*/ 2876088 w 4716521"/>
                <a:gd name="connsiteY269" fmla="*/ 1979782 h 3148619"/>
                <a:gd name="connsiteX270" fmla="*/ 2959751 w 4716521"/>
                <a:gd name="connsiteY270" fmla="*/ 1997256 h 3148619"/>
                <a:gd name="connsiteX271" fmla="*/ 2858802 w 4716521"/>
                <a:gd name="connsiteY271" fmla="*/ 2025571 h 3148619"/>
                <a:gd name="connsiteX272" fmla="*/ 2686705 w 4716521"/>
                <a:gd name="connsiteY272" fmla="*/ 2112361 h 3148619"/>
                <a:gd name="connsiteX273" fmla="*/ 2645702 w 4716521"/>
                <a:gd name="connsiteY273" fmla="*/ 2200795 h 3148619"/>
                <a:gd name="connsiteX274" fmla="*/ 2675675 w 4716521"/>
                <a:gd name="connsiteY274" fmla="*/ 2244926 h 3148619"/>
                <a:gd name="connsiteX275" fmla="*/ 2866702 w 4716521"/>
                <a:gd name="connsiteY275" fmla="*/ 2151893 h 3148619"/>
                <a:gd name="connsiteX276" fmla="*/ 2931435 w 4716521"/>
                <a:gd name="connsiteY276" fmla="*/ 2164580 h 3148619"/>
                <a:gd name="connsiteX277" fmla="*/ 2868360 w 4716521"/>
                <a:gd name="connsiteY277" fmla="*/ 2196023 h 3148619"/>
                <a:gd name="connsiteX278" fmla="*/ 2797212 w 4716521"/>
                <a:gd name="connsiteY278" fmla="*/ 2219739 h 3148619"/>
                <a:gd name="connsiteX279" fmla="*/ 2690006 w 4716521"/>
                <a:gd name="connsiteY279" fmla="*/ 2303401 h 3148619"/>
                <a:gd name="connsiteX280" fmla="*/ 2692774 w 4716521"/>
                <a:gd name="connsiteY280" fmla="*/ 2360392 h 3148619"/>
                <a:gd name="connsiteX281" fmla="*/ 2731009 w 4716521"/>
                <a:gd name="connsiteY281" fmla="*/ 2402864 h 3148619"/>
                <a:gd name="connsiteX282" fmla="*/ 2849431 w 4716521"/>
                <a:gd name="connsiteY282" fmla="*/ 2390177 h 3148619"/>
                <a:gd name="connsiteX283" fmla="*/ 2809337 w 4716521"/>
                <a:gd name="connsiteY283" fmla="*/ 2344403 h 3148619"/>
                <a:gd name="connsiteX284" fmla="*/ 2809337 w 4716521"/>
                <a:gd name="connsiteY284" fmla="*/ 2344764 h 3148619"/>
                <a:gd name="connsiteX285" fmla="*/ 2454286 w 4716521"/>
                <a:gd name="connsiteY285" fmla="*/ 2040651 h 3148619"/>
                <a:gd name="connsiteX286" fmla="*/ 2526732 w 4716521"/>
                <a:gd name="connsiteY286" fmla="*/ 2108685 h 3148619"/>
                <a:gd name="connsiteX287" fmla="*/ 2605796 w 4716521"/>
                <a:gd name="connsiteY287" fmla="*/ 2168616 h 3148619"/>
                <a:gd name="connsiteX288" fmla="*/ 2624192 w 4716521"/>
                <a:gd name="connsiteY288" fmla="*/ 2122842 h 3148619"/>
                <a:gd name="connsiteX289" fmla="*/ 2584660 w 4716521"/>
                <a:gd name="connsiteY289" fmla="*/ 2032923 h 3148619"/>
                <a:gd name="connsiteX290" fmla="*/ 2454286 w 4716521"/>
                <a:gd name="connsiteY290" fmla="*/ 2040276 h 3148619"/>
                <a:gd name="connsiteX291" fmla="*/ 2454286 w 4716521"/>
                <a:gd name="connsiteY291" fmla="*/ 2040651 h 3148619"/>
                <a:gd name="connsiteX292" fmla="*/ 2855125 w 4716521"/>
                <a:gd name="connsiteY292" fmla="*/ 2436888 h 3148619"/>
                <a:gd name="connsiteX293" fmla="*/ 2935659 w 4716521"/>
                <a:gd name="connsiteY293" fmla="*/ 2451046 h 3148619"/>
                <a:gd name="connsiteX294" fmla="*/ 2881970 w 4716521"/>
                <a:gd name="connsiteY294" fmla="*/ 2413173 h 3148619"/>
                <a:gd name="connsiteX295" fmla="*/ 2855125 w 4716521"/>
                <a:gd name="connsiteY295" fmla="*/ 2436326 h 3148619"/>
                <a:gd name="connsiteX296" fmla="*/ 2855125 w 4716521"/>
                <a:gd name="connsiteY296" fmla="*/ 2436888 h 314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4716521" h="3148619">
                  <a:moveTo>
                    <a:pt x="0" y="1662983"/>
                  </a:moveTo>
                  <a:lnTo>
                    <a:pt x="0" y="1593118"/>
                  </a:lnTo>
                  <a:cubicBezTo>
                    <a:pt x="34197" y="1335702"/>
                    <a:pt x="111603" y="1144474"/>
                    <a:pt x="181483" y="927138"/>
                  </a:cubicBezTo>
                  <a:cubicBezTo>
                    <a:pt x="249690" y="715510"/>
                    <a:pt x="297872" y="480159"/>
                    <a:pt x="407269" y="305301"/>
                  </a:cubicBezTo>
                  <a:cubicBezTo>
                    <a:pt x="459878" y="216762"/>
                    <a:pt x="540686" y="148450"/>
                    <a:pt x="636747" y="111320"/>
                  </a:cubicBezTo>
                  <a:cubicBezTo>
                    <a:pt x="755299" y="71036"/>
                    <a:pt x="882905" y="65549"/>
                    <a:pt x="1004485" y="95509"/>
                  </a:cubicBezTo>
                  <a:cubicBezTo>
                    <a:pt x="1165726" y="136879"/>
                    <a:pt x="1294442" y="231939"/>
                    <a:pt x="1358065" y="375907"/>
                  </a:cubicBezTo>
                  <a:cubicBezTo>
                    <a:pt x="1382877" y="431986"/>
                    <a:pt x="1422048" y="554626"/>
                    <a:pt x="1358065" y="590665"/>
                  </a:cubicBezTo>
                  <a:cubicBezTo>
                    <a:pt x="1341125" y="598581"/>
                    <a:pt x="1321964" y="600396"/>
                    <a:pt x="1303828" y="595806"/>
                  </a:cubicBezTo>
                  <a:cubicBezTo>
                    <a:pt x="1285705" y="591215"/>
                    <a:pt x="1269717" y="580500"/>
                    <a:pt x="1258587" y="565475"/>
                  </a:cubicBezTo>
                  <a:cubicBezTo>
                    <a:pt x="1240205" y="537528"/>
                    <a:pt x="1247010" y="495054"/>
                    <a:pt x="1233400" y="458096"/>
                  </a:cubicBezTo>
                  <a:cubicBezTo>
                    <a:pt x="1221448" y="427726"/>
                    <a:pt x="1203153" y="400266"/>
                    <a:pt x="1179711" y="377562"/>
                  </a:cubicBezTo>
                  <a:cubicBezTo>
                    <a:pt x="1217772" y="463796"/>
                    <a:pt x="1238907" y="602985"/>
                    <a:pt x="1154509" y="639576"/>
                  </a:cubicBezTo>
                  <a:cubicBezTo>
                    <a:pt x="1140727" y="645458"/>
                    <a:pt x="1126194" y="643439"/>
                    <a:pt x="1111864" y="648947"/>
                  </a:cubicBezTo>
                  <a:cubicBezTo>
                    <a:pt x="1101743" y="652998"/>
                    <a:pt x="1097144" y="665310"/>
                    <a:pt x="1086662" y="672677"/>
                  </a:cubicBezTo>
                  <a:cubicBezTo>
                    <a:pt x="1023789" y="716433"/>
                    <a:pt x="989952" y="633506"/>
                    <a:pt x="977640" y="582758"/>
                  </a:cubicBezTo>
                  <a:cubicBezTo>
                    <a:pt x="975247" y="651715"/>
                    <a:pt x="943068" y="752836"/>
                    <a:pt x="868776" y="704294"/>
                  </a:cubicBezTo>
                  <a:cubicBezTo>
                    <a:pt x="841932" y="826017"/>
                    <a:pt x="813616" y="941122"/>
                    <a:pt x="791558" y="1064128"/>
                  </a:cubicBezTo>
                  <a:cubicBezTo>
                    <a:pt x="946369" y="1023487"/>
                    <a:pt x="1120687" y="979356"/>
                    <a:pt x="1306394" y="958408"/>
                  </a:cubicBezTo>
                  <a:cubicBezTo>
                    <a:pt x="1496325" y="936884"/>
                    <a:pt x="1710910" y="944798"/>
                    <a:pt x="1899745" y="964651"/>
                  </a:cubicBezTo>
                  <a:cubicBezTo>
                    <a:pt x="1900841" y="956202"/>
                    <a:pt x="1891643" y="944424"/>
                    <a:pt x="1890360" y="933207"/>
                  </a:cubicBezTo>
                  <a:cubicBezTo>
                    <a:pt x="1871978" y="944063"/>
                    <a:pt x="1828943" y="965199"/>
                    <a:pt x="1825641" y="933207"/>
                  </a:cubicBezTo>
                  <a:cubicBezTo>
                    <a:pt x="1822700" y="904532"/>
                    <a:pt x="1858556" y="905080"/>
                    <a:pt x="1874544" y="890547"/>
                  </a:cubicBezTo>
                  <a:cubicBezTo>
                    <a:pt x="1868662" y="870695"/>
                    <a:pt x="1863702" y="852486"/>
                    <a:pt x="1856163" y="828958"/>
                  </a:cubicBezTo>
                  <a:cubicBezTo>
                    <a:pt x="1850641" y="808543"/>
                    <a:pt x="1840347" y="776927"/>
                    <a:pt x="1865721" y="773798"/>
                  </a:cubicBezTo>
                  <a:cubicBezTo>
                    <a:pt x="1891095" y="770670"/>
                    <a:pt x="1891643" y="798797"/>
                    <a:pt x="1897352" y="819399"/>
                  </a:cubicBezTo>
                  <a:cubicBezTo>
                    <a:pt x="1903047" y="839987"/>
                    <a:pt x="1910587" y="859853"/>
                    <a:pt x="1915734" y="877860"/>
                  </a:cubicBezTo>
                  <a:cubicBezTo>
                    <a:pt x="2023113" y="855254"/>
                    <a:pt x="2097405" y="906002"/>
                    <a:pt x="2144476" y="956750"/>
                  </a:cubicBezTo>
                  <a:cubicBezTo>
                    <a:pt x="2167154" y="978621"/>
                    <a:pt x="2185161" y="1004874"/>
                    <a:pt x="2197401" y="1033925"/>
                  </a:cubicBezTo>
                  <a:cubicBezTo>
                    <a:pt x="2209627" y="1062975"/>
                    <a:pt x="2215841" y="1094202"/>
                    <a:pt x="2215625" y="1125718"/>
                  </a:cubicBezTo>
                  <a:cubicBezTo>
                    <a:pt x="2215625" y="1149809"/>
                    <a:pt x="2202750" y="1176278"/>
                    <a:pt x="2206066" y="1196693"/>
                  </a:cubicBezTo>
                  <a:cubicBezTo>
                    <a:pt x="2209382" y="1217107"/>
                    <a:pt x="2244488" y="1219861"/>
                    <a:pt x="2243940" y="1242481"/>
                  </a:cubicBezTo>
                  <a:cubicBezTo>
                    <a:pt x="2243464" y="1246129"/>
                    <a:pt x="2242210" y="1249647"/>
                    <a:pt x="2240264" y="1252775"/>
                  </a:cubicBezTo>
                  <a:cubicBezTo>
                    <a:pt x="2238360" y="1255932"/>
                    <a:pt x="2235867" y="1258671"/>
                    <a:pt x="2232911" y="1260863"/>
                  </a:cubicBezTo>
                  <a:cubicBezTo>
                    <a:pt x="2209007" y="1272079"/>
                    <a:pt x="2175358" y="1237695"/>
                    <a:pt x="2168193" y="1222989"/>
                  </a:cubicBezTo>
                  <a:cubicBezTo>
                    <a:pt x="2157336" y="1200557"/>
                    <a:pt x="2166160" y="1167830"/>
                    <a:pt x="2169851" y="1145584"/>
                  </a:cubicBezTo>
                  <a:cubicBezTo>
                    <a:pt x="2173440" y="1121566"/>
                    <a:pt x="2171941" y="1097071"/>
                    <a:pt x="2165424" y="1073687"/>
                  </a:cubicBezTo>
                  <a:cubicBezTo>
                    <a:pt x="2158807" y="1050331"/>
                    <a:pt x="2147403" y="1028619"/>
                    <a:pt x="2131962" y="1009877"/>
                  </a:cubicBezTo>
                  <a:cubicBezTo>
                    <a:pt x="2094276" y="957658"/>
                    <a:pt x="2028822" y="902499"/>
                    <a:pt x="1931550" y="917954"/>
                  </a:cubicBezTo>
                  <a:cubicBezTo>
                    <a:pt x="1952137" y="1000145"/>
                    <a:pt x="2009503" y="1069088"/>
                    <a:pt x="2027712" y="1156974"/>
                  </a:cubicBezTo>
                  <a:cubicBezTo>
                    <a:pt x="2028779" y="1173395"/>
                    <a:pt x="2030869" y="1189729"/>
                    <a:pt x="2033969" y="1205891"/>
                  </a:cubicBezTo>
                  <a:cubicBezTo>
                    <a:pt x="2051241" y="1243505"/>
                    <a:pt x="2073573" y="1278582"/>
                    <a:pt x="2100345" y="1310140"/>
                  </a:cubicBezTo>
                  <a:cubicBezTo>
                    <a:pt x="2115426" y="1297266"/>
                    <a:pt x="2123687" y="1277414"/>
                    <a:pt x="2143006" y="1270609"/>
                  </a:cubicBezTo>
                  <a:cubicBezTo>
                    <a:pt x="2170759" y="1261050"/>
                    <a:pt x="2201280" y="1276866"/>
                    <a:pt x="2231253" y="1277039"/>
                  </a:cubicBezTo>
                  <a:cubicBezTo>
                    <a:pt x="2291199" y="1277039"/>
                    <a:pt x="2336613" y="1232000"/>
                    <a:pt x="2392321" y="1218578"/>
                  </a:cubicBezTo>
                  <a:cubicBezTo>
                    <a:pt x="2452268" y="1204045"/>
                    <a:pt x="2496946" y="1231265"/>
                    <a:pt x="2556518" y="1247080"/>
                  </a:cubicBezTo>
                  <a:cubicBezTo>
                    <a:pt x="2571238" y="1230155"/>
                    <a:pt x="2569940" y="1206251"/>
                    <a:pt x="2572146" y="1185476"/>
                  </a:cubicBezTo>
                  <a:cubicBezTo>
                    <a:pt x="2575995" y="1141793"/>
                    <a:pt x="2584501" y="1098643"/>
                    <a:pt x="2597520" y="1056776"/>
                  </a:cubicBezTo>
                  <a:cubicBezTo>
                    <a:pt x="2604325" y="1038379"/>
                    <a:pt x="2615917" y="1019998"/>
                    <a:pt x="2621063" y="1003087"/>
                  </a:cubicBezTo>
                  <a:cubicBezTo>
                    <a:pt x="2629339" y="979183"/>
                    <a:pt x="2618122" y="952512"/>
                    <a:pt x="2610034" y="933769"/>
                  </a:cubicBezTo>
                  <a:cubicBezTo>
                    <a:pt x="2591638" y="889264"/>
                    <a:pt x="2576385" y="851016"/>
                    <a:pt x="2561117" y="802661"/>
                  </a:cubicBezTo>
                  <a:cubicBezTo>
                    <a:pt x="2545864" y="754306"/>
                    <a:pt x="2524339" y="661273"/>
                    <a:pt x="2479112" y="644910"/>
                  </a:cubicBezTo>
                  <a:cubicBezTo>
                    <a:pt x="2442334" y="631851"/>
                    <a:pt x="2408137" y="651340"/>
                    <a:pt x="2379634" y="662196"/>
                  </a:cubicBezTo>
                  <a:cubicBezTo>
                    <a:pt x="2298365" y="693265"/>
                    <a:pt x="2230330" y="731138"/>
                    <a:pt x="2146120" y="756887"/>
                  </a:cubicBezTo>
                  <a:cubicBezTo>
                    <a:pt x="2097030" y="771953"/>
                    <a:pt x="2032123" y="791272"/>
                    <a:pt x="1962258" y="780603"/>
                  </a:cubicBezTo>
                  <a:cubicBezTo>
                    <a:pt x="1934246" y="776552"/>
                    <a:pt x="1907675" y="765696"/>
                    <a:pt x="1884853" y="748972"/>
                  </a:cubicBezTo>
                  <a:cubicBezTo>
                    <a:pt x="1870695" y="738678"/>
                    <a:pt x="1831336" y="712209"/>
                    <a:pt x="1835935" y="687383"/>
                  </a:cubicBezTo>
                  <a:cubicBezTo>
                    <a:pt x="1836728" y="683476"/>
                    <a:pt x="1838646" y="679900"/>
                    <a:pt x="1841457" y="677089"/>
                  </a:cubicBezTo>
                  <a:cubicBezTo>
                    <a:pt x="1844283" y="674321"/>
                    <a:pt x="1847858" y="672461"/>
                    <a:pt x="1851751" y="671754"/>
                  </a:cubicBezTo>
                  <a:cubicBezTo>
                    <a:pt x="1874919" y="668078"/>
                    <a:pt x="1893301" y="702463"/>
                    <a:pt x="1910039" y="714227"/>
                  </a:cubicBezTo>
                  <a:cubicBezTo>
                    <a:pt x="1977511" y="761486"/>
                    <a:pt x="2088942" y="731326"/>
                    <a:pt x="2159542" y="706312"/>
                  </a:cubicBezTo>
                  <a:cubicBezTo>
                    <a:pt x="2213419" y="687930"/>
                    <a:pt x="2257363" y="667343"/>
                    <a:pt x="2304622" y="646381"/>
                  </a:cubicBezTo>
                  <a:cubicBezTo>
                    <a:pt x="2356293" y="623394"/>
                    <a:pt x="2436091" y="580000"/>
                    <a:pt x="2497134" y="605374"/>
                  </a:cubicBezTo>
                  <a:cubicBezTo>
                    <a:pt x="2580422" y="640124"/>
                    <a:pt x="2600101" y="792007"/>
                    <a:pt x="2634486" y="878423"/>
                  </a:cubicBezTo>
                  <a:cubicBezTo>
                    <a:pt x="2648268" y="913168"/>
                    <a:pt x="2668496" y="944972"/>
                    <a:pt x="2669231" y="981014"/>
                  </a:cubicBezTo>
                  <a:cubicBezTo>
                    <a:pt x="2668193" y="1004485"/>
                    <a:pt x="2661100" y="1027293"/>
                    <a:pt x="2648643" y="1047203"/>
                  </a:cubicBezTo>
                  <a:cubicBezTo>
                    <a:pt x="2639215" y="1068439"/>
                    <a:pt x="2632366" y="1090728"/>
                    <a:pt x="2628229" y="1113593"/>
                  </a:cubicBezTo>
                  <a:cubicBezTo>
                    <a:pt x="2619218" y="1156801"/>
                    <a:pt x="2618483" y="1227214"/>
                    <a:pt x="2601384" y="1261973"/>
                  </a:cubicBezTo>
                  <a:cubicBezTo>
                    <a:pt x="2570863" y="1324110"/>
                    <a:pt x="2496946" y="1264727"/>
                    <a:pt x="2443632" y="1258845"/>
                  </a:cubicBezTo>
                  <a:cubicBezTo>
                    <a:pt x="2434708" y="1257922"/>
                    <a:pt x="2425711" y="1257922"/>
                    <a:pt x="2416787" y="1258845"/>
                  </a:cubicBezTo>
                  <a:cubicBezTo>
                    <a:pt x="2357201" y="1264539"/>
                    <a:pt x="2314368" y="1314004"/>
                    <a:pt x="2249462" y="1320434"/>
                  </a:cubicBezTo>
                  <a:cubicBezTo>
                    <a:pt x="2220411" y="1323202"/>
                    <a:pt x="2186387" y="1308670"/>
                    <a:pt x="2164141" y="1312346"/>
                  </a:cubicBezTo>
                  <a:cubicBezTo>
                    <a:pt x="2137484" y="1316945"/>
                    <a:pt x="2140973" y="1356837"/>
                    <a:pt x="2105853" y="1358135"/>
                  </a:cubicBezTo>
                  <a:cubicBezTo>
                    <a:pt x="2066321" y="1359778"/>
                    <a:pt x="2054557" y="1314927"/>
                    <a:pt x="2032311" y="1293417"/>
                  </a:cubicBezTo>
                  <a:cubicBezTo>
                    <a:pt x="2025694" y="1362546"/>
                    <a:pt x="2022378" y="1416048"/>
                    <a:pt x="2046468" y="1454484"/>
                  </a:cubicBezTo>
                  <a:cubicBezTo>
                    <a:pt x="2113205" y="1561126"/>
                    <a:pt x="2344154" y="1567931"/>
                    <a:pt x="2480583" y="1520860"/>
                  </a:cubicBezTo>
                  <a:cubicBezTo>
                    <a:pt x="2569017" y="1490151"/>
                    <a:pt x="2644044" y="1440499"/>
                    <a:pt x="2685595" y="1355366"/>
                  </a:cubicBezTo>
                  <a:cubicBezTo>
                    <a:pt x="2720714" y="1283671"/>
                    <a:pt x="2728803" y="1215997"/>
                    <a:pt x="2733041" y="1124982"/>
                  </a:cubicBezTo>
                  <a:cubicBezTo>
                    <a:pt x="2734137" y="1102377"/>
                    <a:pt x="2723656" y="1054195"/>
                    <a:pt x="2731383" y="1036548"/>
                  </a:cubicBezTo>
                  <a:cubicBezTo>
                    <a:pt x="2735420" y="1027538"/>
                    <a:pt x="2753081" y="1024409"/>
                    <a:pt x="2761356" y="1019262"/>
                  </a:cubicBezTo>
                  <a:cubicBezTo>
                    <a:pt x="2770684" y="1012919"/>
                    <a:pt x="2779652" y="1006042"/>
                    <a:pt x="2788201" y="998675"/>
                  </a:cubicBezTo>
                  <a:cubicBezTo>
                    <a:pt x="2832505" y="961897"/>
                    <a:pt x="2901275" y="877312"/>
                    <a:pt x="2845019" y="807808"/>
                  </a:cubicBezTo>
                  <a:cubicBezTo>
                    <a:pt x="2838445" y="800253"/>
                    <a:pt x="2830112" y="794443"/>
                    <a:pt x="2820741" y="790897"/>
                  </a:cubicBezTo>
                  <a:cubicBezTo>
                    <a:pt x="2811384" y="787307"/>
                    <a:pt x="2801278" y="786038"/>
                    <a:pt x="2791330" y="787220"/>
                  </a:cubicBezTo>
                  <a:cubicBezTo>
                    <a:pt x="2763375" y="791272"/>
                    <a:pt x="2751236" y="819760"/>
                    <a:pt x="2744071" y="840909"/>
                  </a:cubicBezTo>
                  <a:cubicBezTo>
                    <a:pt x="2736891" y="862059"/>
                    <a:pt x="2736718" y="901951"/>
                    <a:pt x="2717225" y="907285"/>
                  </a:cubicBezTo>
                  <a:cubicBezTo>
                    <a:pt x="2673830" y="918877"/>
                    <a:pt x="2695888" y="843490"/>
                    <a:pt x="2703068" y="823623"/>
                  </a:cubicBezTo>
                  <a:cubicBezTo>
                    <a:pt x="2711718" y="795078"/>
                    <a:pt x="2730144" y="770468"/>
                    <a:pt x="2755099" y="754119"/>
                  </a:cubicBezTo>
                  <a:cubicBezTo>
                    <a:pt x="2817987" y="720845"/>
                    <a:pt x="2873334" y="763504"/>
                    <a:pt x="2893922" y="803036"/>
                  </a:cubicBezTo>
                  <a:cubicBezTo>
                    <a:pt x="2923564" y="732032"/>
                    <a:pt x="2934463" y="654584"/>
                    <a:pt x="2925553" y="578162"/>
                  </a:cubicBezTo>
                  <a:cubicBezTo>
                    <a:pt x="2915966" y="506684"/>
                    <a:pt x="2897425" y="436694"/>
                    <a:pt x="2870393" y="369839"/>
                  </a:cubicBezTo>
                  <a:cubicBezTo>
                    <a:pt x="2835446" y="277904"/>
                    <a:pt x="2793348" y="182663"/>
                    <a:pt x="2720354" y="123641"/>
                  </a:cubicBezTo>
                  <a:cubicBezTo>
                    <a:pt x="2699017" y="106173"/>
                    <a:pt x="2662066" y="78960"/>
                    <a:pt x="2627306" y="84108"/>
                  </a:cubicBezTo>
                  <a:cubicBezTo>
                    <a:pt x="2601384" y="87970"/>
                    <a:pt x="2594219" y="120881"/>
                    <a:pt x="2567374" y="125111"/>
                  </a:cubicBezTo>
                  <a:cubicBezTo>
                    <a:pt x="2530596" y="131363"/>
                    <a:pt x="2501545" y="99002"/>
                    <a:pt x="2478925" y="82454"/>
                  </a:cubicBezTo>
                  <a:cubicBezTo>
                    <a:pt x="2437735" y="52667"/>
                    <a:pt x="2358859" y="20305"/>
                    <a:pt x="2303699" y="60389"/>
                  </a:cubicBezTo>
                  <a:cubicBezTo>
                    <a:pt x="2278700" y="78777"/>
                    <a:pt x="2280906" y="136695"/>
                    <a:pt x="2248539" y="144050"/>
                  </a:cubicBezTo>
                  <a:cubicBezTo>
                    <a:pt x="2232724" y="144920"/>
                    <a:pt x="2216951" y="141690"/>
                    <a:pt x="2202750" y="134673"/>
                  </a:cubicBezTo>
                  <a:cubicBezTo>
                    <a:pt x="2186733" y="130198"/>
                    <a:pt x="2170384" y="127002"/>
                    <a:pt x="2153847" y="125111"/>
                  </a:cubicBezTo>
                  <a:cubicBezTo>
                    <a:pt x="2052538" y="114078"/>
                    <a:pt x="1983393" y="148095"/>
                    <a:pt x="1954905" y="215023"/>
                  </a:cubicBezTo>
                  <a:cubicBezTo>
                    <a:pt x="1948836" y="229548"/>
                    <a:pt x="1946068" y="247016"/>
                    <a:pt x="1934491" y="252900"/>
                  </a:cubicBezTo>
                  <a:cubicBezTo>
                    <a:pt x="1918603" y="257520"/>
                    <a:pt x="1902124" y="259690"/>
                    <a:pt x="1885588" y="259334"/>
                  </a:cubicBezTo>
                  <a:cubicBezTo>
                    <a:pt x="1807807" y="268528"/>
                    <a:pt x="1750802" y="286915"/>
                    <a:pt x="1762393" y="379217"/>
                  </a:cubicBezTo>
                  <a:cubicBezTo>
                    <a:pt x="1764599" y="397603"/>
                    <a:pt x="1776551" y="419116"/>
                    <a:pt x="1773422" y="437687"/>
                  </a:cubicBezTo>
                  <a:cubicBezTo>
                    <a:pt x="1770294" y="456257"/>
                    <a:pt x="1742166" y="464715"/>
                    <a:pt x="1729292" y="474460"/>
                  </a:cubicBezTo>
                  <a:cubicBezTo>
                    <a:pt x="1713894" y="485691"/>
                    <a:pt x="1699607" y="498375"/>
                    <a:pt x="1686631" y="512337"/>
                  </a:cubicBezTo>
                  <a:cubicBezTo>
                    <a:pt x="1663838" y="538078"/>
                    <a:pt x="1633317" y="575772"/>
                    <a:pt x="1647287" y="629094"/>
                  </a:cubicBezTo>
                  <a:cubicBezTo>
                    <a:pt x="1662180" y="687195"/>
                    <a:pt x="1719185" y="723598"/>
                    <a:pt x="1767166" y="752288"/>
                  </a:cubicBezTo>
                  <a:cubicBezTo>
                    <a:pt x="1787767" y="764600"/>
                    <a:pt x="1811844" y="770670"/>
                    <a:pt x="1812954" y="789051"/>
                  </a:cubicBezTo>
                  <a:cubicBezTo>
                    <a:pt x="1815521" y="831899"/>
                    <a:pt x="1763129" y="801378"/>
                    <a:pt x="1745107" y="790709"/>
                  </a:cubicBezTo>
                  <a:cubicBezTo>
                    <a:pt x="1686271" y="755777"/>
                    <a:pt x="1632942" y="715150"/>
                    <a:pt x="1609226" y="653358"/>
                  </a:cubicBezTo>
                  <a:cubicBezTo>
                    <a:pt x="1601859" y="629818"/>
                    <a:pt x="1600042" y="604888"/>
                    <a:pt x="1603906" y="580521"/>
                  </a:cubicBezTo>
                  <a:cubicBezTo>
                    <a:pt x="1607755" y="556154"/>
                    <a:pt x="1617198" y="533008"/>
                    <a:pt x="1631471" y="512889"/>
                  </a:cubicBezTo>
                  <a:cubicBezTo>
                    <a:pt x="1656615" y="477211"/>
                    <a:pt x="1688852" y="447103"/>
                    <a:pt x="1726163" y="424449"/>
                  </a:cubicBezTo>
                  <a:cubicBezTo>
                    <a:pt x="1707781" y="361750"/>
                    <a:pt x="1716417" y="298315"/>
                    <a:pt x="1751350" y="265218"/>
                  </a:cubicBezTo>
                  <a:cubicBezTo>
                    <a:pt x="1786297" y="232122"/>
                    <a:pt x="1841818" y="217964"/>
                    <a:pt x="1905988" y="214654"/>
                  </a:cubicBezTo>
                  <a:cubicBezTo>
                    <a:pt x="1917998" y="188259"/>
                    <a:pt x="1933395" y="163537"/>
                    <a:pt x="1951777" y="141107"/>
                  </a:cubicBezTo>
                  <a:cubicBezTo>
                    <a:pt x="2006937" y="83373"/>
                    <a:pt x="2137297" y="62596"/>
                    <a:pt x="2232724" y="100105"/>
                  </a:cubicBezTo>
                  <a:cubicBezTo>
                    <a:pt x="2247616" y="26558"/>
                    <a:pt x="2321346" y="-13158"/>
                    <a:pt x="2409420" y="3942"/>
                  </a:cubicBezTo>
                  <a:cubicBezTo>
                    <a:pt x="2437490" y="10176"/>
                    <a:pt x="2464205" y="21385"/>
                    <a:pt x="2488310" y="37038"/>
                  </a:cubicBezTo>
                  <a:cubicBezTo>
                    <a:pt x="2500623" y="45129"/>
                    <a:pt x="2539967" y="83005"/>
                    <a:pt x="2554687" y="82822"/>
                  </a:cubicBezTo>
                  <a:cubicBezTo>
                    <a:pt x="2569392" y="82637"/>
                    <a:pt x="2586866" y="54322"/>
                    <a:pt x="2601932" y="48071"/>
                  </a:cubicBezTo>
                  <a:cubicBezTo>
                    <a:pt x="2611577" y="44359"/>
                    <a:pt x="2621770" y="42247"/>
                    <a:pt x="2632092" y="41818"/>
                  </a:cubicBezTo>
                  <a:cubicBezTo>
                    <a:pt x="2703991" y="40348"/>
                    <a:pt x="2764298" y="99553"/>
                    <a:pt x="2800888" y="145888"/>
                  </a:cubicBezTo>
                  <a:cubicBezTo>
                    <a:pt x="2841660" y="199348"/>
                    <a:pt x="2874603" y="258351"/>
                    <a:pt x="2898708" y="321115"/>
                  </a:cubicBezTo>
                  <a:cubicBezTo>
                    <a:pt x="2949269" y="445226"/>
                    <a:pt x="3001676" y="615303"/>
                    <a:pt x="2952398" y="772515"/>
                  </a:cubicBezTo>
                  <a:cubicBezTo>
                    <a:pt x="3521284" y="710738"/>
                    <a:pt x="3875599" y="929170"/>
                    <a:pt x="4123458" y="1213791"/>
                  </a:cubicBezTo>
                  <a:cubicBezTo>
                    <a:pt x="4251511" y="1365574"/>
                    <a:pt x="4356295" y="1535550"/>
                    <a:pt x="4434378" y="1718142"/>
                  </a:cubicBezTo>
                  <a:cubicBezTo>
                    <a:pt x="4521486" y="1913219"/>
                    <a:pt x="4593241" y="2114798"/>
                    <a:pt x="4648963" y="2321048"/>
                  </a:cubicBezTo>
                  <a:cubicBezTo>
                    <a:pt x="4682136" y="2432823"/>
                    <a:pt x="4704065" y="2547640"/>
                    <a:pt x="4714417" y="2663784"/>
                  </a:cubicBezTo>
                  <a:cubicBezTo>
                    <a:pt x="4723600" y="2803153"/>
                    <a:pt x="4703387" y="2915490"/>
                    <a:pt x="4640860" y="2996946"/>
                  </a:cubicBezTo>
                  <a:cubicBezTo>
                    <a:pt x="4581664" y="3075274"/>
                    <a:pt x="4491557" y="3120875"/>
                    <a:pt x="4375729" y="3140554"/>
                  </a:cubicBezTo>
                  <a:cubicBezTo>
                    <a:pt x="4255880" y="3158201"/>
                    <a:pt x="4133536" y="3146797"/>
                    <a:pt x="4019020" y="3107266"/>
                  </a:cubicBezTo>
                  <a:cubicBezTo>
                    <a:pt x="3823020" y="3042000"/>
                    <a:pt x="3644103" y="2931680"/>
                    <a:pt x="3482487" y="2827979"/>
                  </a:cubicBezTo>
                  <a:cubicBezTo>
                    <a:pt x="3338892" y="2736042"/>
                    <a:pt x="3194000" y="2639318"/>
                    <a:pt x="3054803" y="2540763"/>
                  </a:cubicBezTo>
                  <a:cubicBezTo>
                    <a:pt x="3036421" y="2528264"/>
                    <a:pt x="3009389" y="2501232"/>
                    <a:pt x="2994871" y="2498118"/>
                  </a:cubicBezTo>
                  <a:cubicBezTo>
                    <a:pt x="2973808" y="2496820"/>
                    <a:pt x="2952686" y="2496820"/>
                    <a:pt x="2931609" y="2498118"/>
                  </a:cubicBezTo>
                  <a:cubicBezTo>
                    <a:pt x="2894902" y="2494614"/>
                    <a:pt x="2858845" y="2486137"/>
                    <a:pt x="2824417" y="2472917"/>
                  </a:cubicBezTo>
                  <a:cubicBezTo>
                    <a:pt x="2808486" y="2465838"/>
                    <a:pt x="2792166" y="2459696"/>
                    <a:pt x="2775514" y="2454535"/>
                  </a:cubicBezTo>
                  <a:cubicBezTo>
                    <a:pt x="2762092" y="2451969"/>
                    <a:pt x="2749217" y="2454535"/>
                    <a:pt x="2737626" y="2452877"/>
                  </a:cubicBezTo>
                  <a:cubicBezTo>
                    <a:pt x="2670154" y="2440925"/>
                    <a:pt x="2623456" y="2362237"/>
                    <a:pt x="2650849" y="2287398"/>
                  </a:cubicBezTo>
                  <a:cubicBezTo>
                    <a:pt x="2615383" y="2243571"/>
                    <a:pt x="2575102" y="2203852"/>
                    <a:pt x="2530783" y="2168991"/>
                  </a:cubicBezTo>
                  <a:cubicBezTo>
                    <a:pt x="2510556" y="2152988"/>
                    <a:pt x="2488310" y="2136625"/>
                    <a:pt x="2464580" y="2116960"/>
                  </a:cubicBezTo>
                  <a:cubicBezTo>
                    <a:pt x="2440864" y="2097281"/>
                    <a:pt x="2400784" y="2069153"/>
                    <a:pt x="2414019" y="2025023"/>
                  </a:cubicBezTo>
                  <a:cubicBezTo>
                    <a:pt x="2432415" y="1965452"/>
                    <a:pt x="2540702" y="1953673"/>
                    <a:pt x="2594031" y="1991921"/>
                  </a:cubicBezTo>
                  <a:cubicBezTo>
                    <a:pt x="2637427" y="1910653"/>
                    <a:pt x="2717038" y="1865599"/>
                    <a:pt x="2825888" y="1849798"/>
                  </a:cubicBezTo>
                  <a:cubicBezTo>
                    <a:pt x="2830487" y="1844824"/>
                    <a:pt x="2821851" y="1839490"/>
                    <a:pt x="2819645" y="1837284"/>
                  </a:cubicBezTo>
                  <a:cubicBezTo>
                    <a:pt x="2789282" y="1803260"/>
                    <a:pt x="2749866" y="1778578"/>
                    <a:pt x="2706009" y="1766136"/>
                  </a:cubicBezTo>
                  <a:cubicBezTo>
                    <a:pt x="2646985" y="1754732"/>
                    <a:pt x="2600288" y="1787459"/>
                    <a:pt x="2549713" y="1784518"/>
                  </a:cubicBezTo>
                  <a:cubicBezTo>
                    <a:pt x="2530899" y="1783249"/>
                    <a:pt x="2513353" y="1774556"/>
                    <a:pt x="2500940" y="1760341"/>
                  </a:cubicBezTo>
                  <a:cubicBezTo>
                    <a:pt x="2488527" y="1746140"/>
                    <a:pt x="2482269" y="1727585"/>
                    <a:pt x="2483524" y="1708771"/>
                  </a:cubicBezTo>
                  <a:cubicBezTo>
                    <a:pt x="2483524" y="1607088"/>
                    <a:pt x="2635034" y="1583184"/>
                    <a:pt x="2726597" y="1593666"/>
                  </a:cubicBezTo>
                  <a:cubicBezTo>
                    <a:pt x="2792137" y="1602460"/>
                    <a:pt x="2854924" y="1625628"/>
                    <a:pt x="2910473" y="1661512"/>
                  </a:cubicBezTo>
                  <a:cubicBezTo>
                    <a:pt x="3017304" y="1728263"/>
                    <a:pt x="3086794" y="1823502"/>
                    <a:pt x="3171019" y="1904583"/>
                  </a:cubicBezTo>
                  <a:cubicBezTo>
                    <a:pt x="3349056" y="2073839"/>
                    <a:pt x="3558754" y="2206303"/>
                    <a:pt x="3788072" y="2294391"/>
                  </a:cubicBezTo>
                  <a:cubicBezTo>
                    <a:pt x="3721782" y="2157530"/>
                    <a:pt x="3647434" y="2024734"/>
                    <a:pt x="3565414" y="1896682"/>
                  </a:cubicBezTo>
                  <a:cubicBezTo>
                    <a:pt x="3557514" y="1883996"/>
                    <a:pt x="3531577" y="1848328"/>
                    <a:pt x="3560815" y="1839865"/>
                  </a:cubicBezTo>
                  <a:cubicBezTo>
                    <a:pt x="3584906" y="1832873"/>
                    <a:pt x="3597593" y="1867993"/>
                    <a:pt x="3609732" y="1887124"/>
                  </a:cubicBezTo>
                  <a:cubicBezTo>
                    <a:pt x="3698110" y="2026277"/>
                    <a:pt x="3777937" y="2170707"/>
                    <a:pt x="3848754" y="2319577"/>
                  </a:cubicBezTo>
                  <a:cubicBezTo>
                    <a:pt x="3935170" y="2353962"/>
                    <a:pt x="4023057" y="2386501"/>
                    <a:pt x="4115543" y="2417397"/>
                  </a:cubicBezTo>
                  <a:cubicBezTo>
                    <a:pt x="4135223" y="2424014"/>
                    <a:pt x="4195905" y="2433025"/>
                    <a:pt x="4196092" y="2458586"/>
                  </a:cubicBezTo>
                  <a:cubicBezTo>
                    <a:pt x="4196092" y="2492408"/>
                    <a:pt x="4149193" y="2473652"/>
                    <a:pt x="4131359" y="2467957"/>
                  </a:cubicBezTo>
                  <a:cubicBezTo>
                    <a:pt x="3958166" y="2412898"/>
                    <a:pt x="3788707" y="2346695"/>
                    <a:pt x="3624063" y="2269752"/>
                  </a:cubicBezTo>
                  <a:cubicBezTo>
                    <a:pt x="3646439" y="2313652"/>
                    <a:pt x="3662889" y="2360334"/>
                    <a:pt x="3672981" y="2408573"/>
                  </a:cubicBezTo>
                  <a:cubicBezTo>
                    <a:pt x="3680276" y="2465319"/>
                    <a:pt x="3672664" y="2522973"/>
                    <a:pt x="3650908" y="2575883"/>
                  </a:cubicBezTo>
                  <a:cubicBezTo>
                    <a:pt x="3633334" y="2620835"/>
                    <a:pt x="3603980" y="2660223"/>
                    <a:pt x="3565933" y="2689922"/>
                  </a:cubicBezTo>
                  <a:cubicBezTo>
                    <a:pt x="3527886" y="2719621"/>
                    <a:pt x="3482545" y="2738536"/>
                    <a:pt x="3434680" y="2744677"/>
                  </a:cubicBezTo>
                  <a:cubicBezTo>
                    <a:pt x="3576112" y="2841387"/>
                    <a:pt x="3724262" y="2927903"/>
                    <a:pt x="3877992" y="3003564"/>
                  </a:cubicBezTo>
                  <a:cubicBezTo>
                    <a:pt x="3961237" y="3044335"/>
                    <a:pt x="4049268" y="3074539"/>
                    <a:pt x="4140009" y="3093483"/>
                  </a:cubicBezTo>
                  <a:cubicBezTo>
                    <a:pt x="4359539" y="3135393"/>
                    <a:pt x="4573936" y="3067374"/>
                    <a:pt x="4640312" y="2913659"/>
                  </a:cubicBezTo>
                  <a:cubicBezTo>
                    <a:pt x="4677090" y="2830185"/>
                    <a:pt x="4677090" y="2711403"/>
                    <a:pt x="4662558" y="2597956"/>
                  </a:cubicBezTo>
                  <a:cubicBezTo>
                    <a:pt x="4637559" y="2395699"/>
                    <a:pt x="4572465" y="2211824"/>
                    <a:pt x="4512519" y="2042309"/>
                  </a:cubicBezTo>
                  <a:cubicBezTo>
                    <a:pt x="4389699" y="1696632"/>
                    <a:pt x="4243337" y="1378722"/>
                    <a:pt x="3997683" y="1145945"/>
                  </a:cubicBezTo>
                  <a:cubicBezTo>
                    <a:pt x="3874691" y="1024957"/>
                    <a:pt x="3727246" y="931665"/>
                    <a:pt x="3565227" y="872353"/>
                  </a:cubicBezTo>
                  <a:cubicBezTo>
                    <a:pt x="3394052" y="812407"/>
                    <a:pt x="3166968" y="789239"/>
                    <a:pt x="2935472" y="817193"/>
                  </a:cubicBezTo>
                  <a:cubicBezTo>
                    <a:pt x="2925568" y="835662"/>
                    <a:pt x="2916600" y="854620"/>
                    <a:pt x="2908627" y="874011"/>
                  </a:cubicBezTo>
                  <a:cubicBezTo>
                    <a:pt x="2904922" y="895939"/>
                    <a:pt x="2899646" y="917565"/>
                    <a:pt x="2892812" y="938729"/>
                  </a:cubicBezTo>
                  <a:cubicBezTo>
                    <a:pt x="2867625" y="993888"/>
                    <a:pt x="2825527" y="1028634"/>
                    <a:pt x="2774591" y="1061735"/>
                  </a:cubicBezTo>
                  <a:cubicBezTo>
                    <a:pt x="2781584" y="1231077"/>
                    <a:pt x="2750688" y="1362907"/>
                    <a:pt x="2671985" y="1453186"/>
                  </a:cubicBezTo>
                  <a:cubicBezTo>
                    <a:pt x="2596424" y="1539616"/>
                    <a:pt x="2468083" y="1592195"/>
                    <a:pt x="2316761" y="1595136"/>
                  </a:cubicBezTo>
                  <a:cubicBezTo>
                    <a:pt x="2162123" y="1598265"/>
                    <a:pt x="2014664" y="1551741"/>
                    <a:pt x="1988555" y="1426342"/>
                  </a:cubicBezTo>
                  <a:cubicBezTo>
                    <a:pt x="1972739" y="1350595"/>
                    <a:pt x="1995173" y="1274098"/>
                    <a:pt x="1986897" y="1192829"/>
                  </a:cubicBezTo>
                  <a:cubicBezTo>
                    <a:pt x="1979717" y="1119288"/>
                    <a:pt x="1942954" y="1072216"/>
                    <a:pt x="1917579" y="1012832"/>
                  </a:cubicBezTo>
                  <a:cubicBezTo>
                    <a:pt x="1716172" y="988756"/>
                    <a:pt x="1512775" y="986103"/>
                    <a:pt x="1310806" y="1004917"/>
                  </a:cubicBezTo>
                  <a:cubicBezTo>
                    <a:pt x="1117558" y="1025880"/>
                    <a:pt x="943068" y="1071106"/>
                    <a:pt x="779059" y="1115237"/>
                  </a:cubicBezTo>
                  <a:cubicBezTo>
                    <a:pt x="765261" y="1187495"/>
                    <a:pt x="747975" y="1270061"/>
                    <a:pt x="731612" y="1347279"/>
                  </a:cubicBezTo>
                  <a:cubicBezTo>
                    <a:pt x="727762" y="1365675"/>
                    <a:pt x="725369" y="1411824"/>
                    <a:pt x="701653" y="1411997"/>
                  </a:cubicBezTo>
                  <a:cubicBezTo>
                    <a:pt x="663404" y="1411997"/>
                    <a:pt x="688043" y="1343790"/>
                    <a:pt x="693738" y="1317306"/>
                  </a:cubicBezTo>
                  <a:cubicBezTo>
                    <a:pt x="716358" y="1211038"/>
                    <a:pt x="736586" y="1104943"/>
                    <a:pt x="758456" y="1003260"/>
                  </a:cubicBezTo>
                  <a:cubicBezTo>
                    <a:pt x="672040" y="1034155"/>
                    <a:pt x="558231" y="1058419"/>
                    <a:pt x="452323" y="1034703"/>
                  </a:cubicBezTo>
                  <a:cubicBezTo>
                    <a:pt x="355786" y="1013380"/>
                    <a:pt x="289049" y="953247"/>
                    <a:pt x="237565" y="891110"/>
                  </a:cubicBezTo>
                  <a:cubicBezTo>
                    <a:pt x="187178" y="1061548"/>
                    <a:pt x="124290" y="1224460"/>
                    <a:pt x="78141" y="1402438"/>
                  </a:cubicBezTo>
                  <a:cubicBezTo>
                    <a:pt x="55535" y="1489964"/>
                    <a:pt x="30709" y="1604695"/>
                    <a:pt x="48168" y="1696632"/>
                  </a:cubicBezTo>
                  <a:cubicBezTo>
                    <a:pt x="66564" y="1792981"/>
                    <a:pt x="134771" y="1829196"/>
                    <a:pt x="226522" y="1854383"/>
                  </a:cubicBezTo>
                  <a:cubicBezTo>
                    <a:pt x="315331" y="1878849"/>
                    <a:pt x="417563" y="1886562"/>
                    <a:pt x="523299" y="1893929"/>
                  </a:cubicBezTo>
                  <a:cubicBezTo>
                    <a:pt x="846170" y="1914343"/>
                    <a:pt x="1170152" y="1909543"/>
                    <a:pt x="1492288" y="1879584"/>
                  </a:cubicBezTo>
                  <a:cubicBezTo>
                    <a:pt x="1493384" y="1859717"/>
                    <a:pt x="1452194" y="1798315"/>
                    <a:pt x="1490818" y="1792793"/>
                  </a:cubicBezTo>
                  <a:cubicBezTo>
                    <a:pt x="1517836" y="1789117"/>
                    <a:pt x="1524640" y="1834531"/>
                    <a:pt x="1533291" y="1862298"/>
                  </a:cubicBezTo>
                  <a:cubicBezTo>
                    <a:pt x="1543210" y="1893554"/>
                    <a:pt x="1553143" y="1920038"/>
                    <a:pt x="1561793" y="1947430"/>
                  </a:cubicBezTo>
                  <a:cubicBezTo>
                    <a:pt x="1680389" y="2321783"/>
                    <a:pt x="1798422" y="2689157"/>
                    <a:pt x="1913716" y="3069017"/>
                  </a:cubicBezTo>
                  <a:cubicBezTo>
                    <a:pt x="1918488" y="3085020"/>
                    <a:pt x="1926561" y="3064058"/>
                    <a:pt x="1895853" y="3069017"/>
                  </a:cubicBezTo>
                  <a:cubicBezTo>
                    <a:pt x="1869008" y="3073256"/>
                    <a:pt x="1880484" y="3097462"/>
                    <a:pt x="1874227" y="3076500"/>
                  </a:cubicBezTo>
                  <a:cubicBezTo>
                    <a:pt x="1753426" y="2678056"/>
                    <a:pt x="1635335" y="2309096"/>
                    <a:pt x="1508104" y="1921682"/>
                  </a:cubicBezTo>
                  <a:cubicBezTo>
                    <a:pt x="1217959" y="1948339"/>
                    <a:pt x="926373" y="1955706"/>
                    <a:pt x="635262" y="1943754"/>
                  </a:cubicBezTo>
                  <a:cubicBezTo>
                    <a:pt x="494983" y="1936401"/>
                    <a:pt x="345492" y="1927938"/>
                    <a:pt x="226522" y="1897966"/>
                  </a:cubicBezTo>
                  <a:cubicBezTo>
                    <a:pt x="100761" y="1865239"/>
                    <a:pt x="7353" y="1801256"/>
                    <a:pt x="0" y="1662983"/>
                  </a:cubicBezTo>
                  <a:close/>
                  <a:moveTo>
                    <a:pt x="1144216" y="411393"/>
                  </a:moveTo>
                  <a:cubicBezTo>
                    <a:pt x="1127088" y="365533"/>
                    <a:pt x="1103761" y="322228"/>
                    <a:pt x="1074898" y="282685"/>
                  </a:cubicBezTo>
                  <a:cubicBezTo>
                    <a:pt x="1062759" y="265770"/>
                    <a:pt x="1032800" y="222562"/>
                    <a:pt x="1071597" y="221274"/>
                  </a:cubicBezTo>
                  <a:cubicBezTo>
                    <a:pt x="1101195" y="220171"/>
                    <a:pt x="1108360" y="263748"/>
                    <a:pt x="1125286" y="279561"/>
                  </a:cubicBezTo>
                  <a:cubicBezTo>
                    <a:pt x="1187799" y="321115"/>
                    <a:pt x="1253988" y="374620"/>
                    <a:pt x="1278439" y="459566"/>
                  </a:cubicBezTo>
                  <a:cubicBezTo>
                    <a:pt x="1285979" y="486045"/>
                    <a:pt x="1284148" y="535873"/>
                    <a:pt x="1300512" y="549478"/>
                  </a:cubicBezTo>
                  <a:cubicBezTo>
                    <a:pt x="1305543" y="552952"/>
                    <a:pt x="1311353" y="555160"/>
                    <a:pt x="1317423" y="555914"/>
                  </a:cubicBezTo>
                  <a:cubicBezTo>
                    <a:pt x="1323594" y="556934"/>
                    <a:pt x="1329923" y="556365"/>
                    <a:pt x="1335805" y="554260"/>
                  </a:cubicBezTo>
                  <a:cubicBezTo>
                    <a:pt x="1357503" y="542491"/>
                    <a:pt x="1346474" y="482734"/>
                    <a:pt x="1338933" y="453132"/>
                  </a:cubicBezTo>
                  <a:cubicBezTo>
                    <a:pt x="1316472" y="363328"/>
                    <a:pt x="1262753" y="284457"/>
                    <a:pt x="1187424" y="230651"/>
                  </a:cubicBezTo>
                  <a:cubicBezTo>
                    <a:pt x="1076008" y="148992"/>
                    <a:pt x="939045" y="109864"/>
                    <a:pt x="801304" y="120329"/>
                  </a:cubicBezTo>
                  <a:cubicBezTo>
                    <a:pt x="613017" y="131546"/>
                    <a:pt x="495531" y="230651"/>
                    <a:pt x="419409" y="372966"/>
                  </a:cubicBezTo>
                  <a:cubicBezTo>
                    <a:pt x="353955" y="495606"/>
                    <a:pt x="316254" y="632958"/>
                    <a:pt x="274156" y="777474"/>
                  </a:cubicBezTo>
                  <a:cubicBezTo>
                    <a:pt x="266198" y="797327"/>
                    <a:pt x="260402" y="817986"/>
                    <a:pt x="256870" y="839064"/>
                  </a:cubicBezTo>
                  <a:cubicBezTo>
                    <a:pt x="257966" y="850655"/>
                    <a:pt x="284998" y="876952"/>
                    <a:pt x="296214" y="889639"/>
                  </a:cubicBezTo>
                  <a:cubicBezTo>
                    <a:pt x="339177" y="941281"/>
                    <a:pt x="397999" y="977280"/>
                    <a:pt x="463540" y="992043"/>
                  </a:cubicBezTo>
                  <a:cubicBezTo>
                    <a:pt x="573860" y="1017057"/>
                    <a:pt x="686573" y="983782"/>
                    <a:pt x="769673" y="952699"/>
                  </a:cubicBezTo>
                  <a:cubicBezTo>
                    <a:pt x="792293" y="869037"/>
                    <a:pt x="803323" y="776191"/>
                    <a:pt x="828149" y="690684"/>
                  </a:cubicBezTo>
                  <a:cubicBezTo>
                    <a:pt x="830542" y="682596"/>
                    <a:pt x="838991" y="672302"/>
                    <a:pt x="839178" y="663840"/>
                  </a:cubicBezTo>
                  <a:cubicBezTo>
                    <a:pt x="836597" y="653157"/>
                    <a:pt x="833469" y="642589"/>
                    <a:pt x="829807" y="632219"/>
                  </a:cubicBezTo>
                  <a:cubicBezTo>
                    <a:pt x="826678" y="612730"/>
                    <a:pt x="828697" y="577059"/>
                    <a:pt x="823362" y="553340"/>
                  </a:cubicBezTo>
                  <a:cubicBezTo>
                    <a:pt x="817091" y="528445"/>
                    <a:pt x="804418" y="505624"/>
                    <a:pt x="786599" y="487147"/>
                  </a:cubicBezTo>
                  <a:cubicBezTo>
                    <a:pt x="775743" y="473725"/>
                    <a:pt x="759927" y="459934"/>
                    <a:pt x="762868" y="444489"/>
                  </a:cubicBezTo>
                  <a:cubicBezTo>
                    <a:pt x="764151" y="440400"/>
                    <a:pt x="766573" y="436763"/>
                    <a:pt x="769860" y="434009"/>
                  </a:cubicBezTo>
                  <a:cubicBezTo>
                    <a:pt x="773018" y="431085"/>
                    <a:pt x="776997" y="429221"/>
                    <a:pt x="781264" y="428678"/>
                  </a:cubicBezTo>
                  <a:cubicBezTo>
                    <a:pt x="801117" y="427390"/>
                    <a:pt x="822079" y="460118"/>
                    <a:pt x="830167" y="471335"/>
                  </a:cubicBezTo>
                  <a:cubicBezTo>
                    <a:pt x="844354" y="489783"/>
                    <a:pt x="855066" y="510653"/>
                    <a:pt x="861798" y="532930"/>
                  </a:cubicBezTo>
                  <a:cubicBezTo>
                    <a:pt x="877614" y="585516"/>
                    <a:pt x="858483" y="661634"/>
                    <a:pt x="905929" y="674883"/>
                  </a:cubicBezTo>
                  <a:cubicBezTo>
                    <a:pt x="957226" y="604271"/>
                    <a:pt x="924311" y="461406"/>
                    <a:pt x="896544" y="389329"/>
                  </a:cubicBezTo>
                  <a:cubicBezTo>
                    <a:pt x="889926" y="372414"/>
                    <a:pt x="856089" y="317068"/>
                    <a:pt x="893415" y="313575"/>
                  </a:cubicBezTo>
                  <a:cubicBezTo>
                    <a:pt x="918977" y="311002"/>
                    <a:pt x="931116" y="357336"/>
                    <a:pt x="939017" y="378113"/>
                  </a:cubicBezTo>
                  <a:cubicBezTo>
                    <a:pt x="949498" y="405326"/>
                    <a:pt x="953909" y="438238"/>
                    <a:pt x="964391" y="465082"/>
                  </a:cubicBezTo>
                  <a:cubicBezTo>
                    <a:pt x="972118" y="479241"/>
                    <a:pt x="980581" y="492848"/>
                    <a:pt x="989592" y="506086"/>
                  </a:cubicBezTo>
                  <a:cubicBezTo>
                    <a:pt x="997348" y="520928"/>
                    <a:pt x="1004225" y="536216"/>
                    <a:pt x="1010179" y="551868"/>
                  </a:cubicBezTo>
                  <a:cubicBezTo>
                    <a:pt x="1023414" y="584781"/>
                    <a:pt x="1029672" y="620452"/>
                    <a:pt x="1052653" y="643800"/>
                  </a:cubicBezTo>
                  <a:cubicBezTo>
                    <a:pt x="1083361" y="627255"/>
                    <a:pt x="1083548" y="584781"/>
                    <a:pt x="1079497" y="549295"/>
                  </a:cubicBezTo>
                  <a:cubicBezTo>
                    <a:pt x="1069189" y="467180"/>
                    <a:pt x="1040672" y="388405"/>
                    <a:pt x="996022" y="318725"/>
                  </a:cubicBezTo>
                  <a:cubicBezTo>
                    <a:pt x="984993" y="300337"/>
                    <a:pt x="964766" y="263564"/>
                    <a:pt x="999150" y="261909"/>
                  </a:cubicBezTo>
                  <a:cubicBezTo>
                    <a:pt x="1023602" y="261909"/>
                    <a:pt x="1038134" y="303831"/>
                    <a:pt x="1048053" y="321850"/>
                  </a:cubicBezTo>
                  <a:cubicBezTo>
                    <a:pt x="1089604" y="397971"/>
                    <a:pt x="1131529" y="500202"/>
                    <a:pt x="1121610" y="606111"/>
                  </a:cubicBezTo>
                  <a:cubicBezTo>
                    <a:pt x="1197357" y="582575"/>
                    <a:pt x="1165726" y="467840"/>
                    <a:pt x="1144216" y="411026"/>
                  </a:cubicBezTo>
                  <a:lnTo>
                    <a:pt x="1144216" y="411393"/>
                  </a:lnTo>
                  <a:close/>
                  <a:moveTo>
                    <a:pt x="2809337" y="2344764"/>
                  </a:moveTo>
                  <a:cubicBezTo>
                    <a:pt x="2809568" y="2339401"/>
                    <a:pt x="2811816" y="2334311"/>
                    <a:pt x="2815637" y="2330520"/>
                  </a:cubicBezTo>
                  <a:cubicBezTo>
                    <a:pt x="2819457" y="2326742"/>
                    <a:pt x="2824561" y="2324536"/>
                    <a:pt x="2829939" y="2324364"/>
                  </a:cubicBezTo>
                  <a:cubicBezTo>
                    <a:pt x="2843750" y="2327881"/>
                    <a:pt x="2856409" y="2334917"/>
                    <a:pt x="2866702" y="2344764"/>
                  </a:cubicBezTo>
                  <a:cubicBezTo>
                    <a:pt x="3024656" y="2467034"/>
                    <a:pt x="3177810" y="2573677"/>
                    <a:pt x="3344775" y="2684184"/>
                  </a:cubicBezTo>
                  <a:cubicBezTo>
                    <a:pt x="3355890" y="2693295"/>
                    <a:pt x="3368275" y="2700734"/>
                    <a:pt x="3381538" y="2706256"/>
                  </a:cubicBezTo>
                  <a:cubicBezTo>
                    <a:pt x="3405153" y="2706285"/>
                    <a:pt x="3428610" y="2702565"/>
                    <a:pt x="3451043" y="2695213"/>
                  </a:cubicBezTo>
                  <a:cubicBezTo>
                    <a:pt x="3558422" y="2667460"/>
                    <a:pt x="3634919" y="2578824"/>
                    <a:pt x="3634919" y="2447370"/>
                  </a:cubicBezTo>
                  <a:cubicBezTo>
                    <a:pt x="3634919" y="2354322"/>
                    <a:pt x="3588035" y="2290887"/>
                    <a:pt x="3546470" y="2226717"/>
                  </a:cubicBezTo>
                  <a:cubicBezTo>
                    <a:pt x="3385950" y="2140864"/>
                    <a:pt x="3255965" y="2053338"/>
                    <a:pt x="3125043" y="1917457"/>
                  </a:cubicBezTo>
                  <a:cubicBezTo>
                    <a:pt x="3066755" y="1856776"/>
                    <a:pt x="3011047" y="1788757"/>
                    <a:pt x="2941182" y="1733583"/>
                  </a:cubicBezTo>
                  <a:cubicBezTo>
                    <a:pt x="2879764" y="1686151"/>
                    <a:pt x="2783054" y="1625109"/>
                    <a:pt x="2676036" y="1632649"/>
                  </a:cubicBezTo>
                  <a:cubicBezTo>
                    <a:pt x="2624365" y="1636326"/>
                    <a:pt x="2520114" y="1653049"/>
                    <a:pt x="2528938" y="1714653"/>
                  </a:cubicBezTo>
                  <a:cubicBezTo>
                    <a:pt x="2534820" y="1754372"/>
                    <a:pt x="2586491" y="1733035"/>
                    <a:pt x="2617387" y="1725682"/>
                  </a:cubicBezTo>
                  <a:cubicBezTo>
                    <a:pt x="2728990" y="1701779"/>
                    <a:pt x="2793536" y="1749225"/>
                    <a:pt x="2847773" y="1801444"/>
                  </a:cubicBezTo>
                  <a:cubicBezTo>
                    <a:pt x="2860273" y="1813568"/>
                    <a:pt x="2873882" y="1838207"/>
                    <a:pt x="2887305" y="1840975"/>
                  </a:cubicBezTo>
                  <a:cubicBezTo>
                    <a:pt x="2910660" y="1846857"/>
                    <a:pt x="2946689" y="1830307"/>
                    <a:pt x="2945593" y="1863033"/>
                  </a:cubicBezTo>
                  <a:cubicBezTo>
                    <a:pt x="2944670" y="1889878"/>
                    <a:pt x="2893187" y="1882712"/>
                    <a:pt x="2857144" y="1886749"/>
                  </a:cubicBezTo>
                  <a:cubicBezTo>
                    <a:pt x="2761356" y="1897605"/>
                    <a:pt x="2669779" y="1933460"/>
                    <a:pt x="2637787" y="2003513"/>
                  </a:cubicBezTo>
                  <a:cubicBezTo>
                    <a:pt x="2631559" y="2016892"/>
                    <a:pt x="2629440" y="2031842"/>
                    <a:pt x="2631689" y="2046432"/>
                  </a:cubicBezTo>
                  <a:cubicBezTo>
                    <a:pt x="2633953" y="2061037"/>
                    <a:pt x="2640483" y="2074632"/>
                    <a:pt x="2650474" y="2085517"/>
                  </a:cubicBezTo>
                  <a:cubicBezTo>
                    <a:pt x="2705634" y="2028151"/>
                    <a:pt x="2772198" y="1993579"/>
                    <a:pt x="2876088" y="1979782"/>
                  </a:cubicBezTo>
                  <a:cubicBezTo>
                    <a:pt x="2906609" y="1975745"/>
                    <a:pt x="2960673" y="1965452"/>
                    <a:pt x="2959751" y="1997256"/>
                  </a:cubicBezTo>
                  <a:cubicBezTo>
                    <a:pt x="2959751" y="2025945"/>
                    <a:pt x="2890246" y="2019876"/>
                    <a:pt x="2858802" y="2025571"/>
                  </a:cubicBezTo>
                  <a:cubicBezTo>
                    <a:pt x="2781209" y="2039916"/>
                    <a:pt x="2731383" y="2065290"/>
                    <a:pt x="2686705" y="2112361"/>
                  </a:cubicBezTo>
                  <a:cubicBezTo>
                    <a:pt x="2668308" y="2132213"/>
                    <a:pt x="2641464" y="2164205"/>
                    <a:pt x="2645702" y="2200795"/>
                  </a:cubicBezTo>
                  <a:cubicBezTo>
                    <a:pt x="2648096" y="2220835"/>
                    <a:pt x="2661878" y="2230220"/>
                    <a:pt x="2675675" y="2244926"/>
                  </a:cubicBezTo>
                  <a:cubicBezTo>
                    <a:pt x="2730590" y="2198460"/>
                    <a:pt x="2796261" y="2166468"/>
                    <a:pt x="2866702" y="2151893"/>
                  </a:cubicBezTo>
                  <a:cubicBezTo>
                    <a:pt x="2893562" y="2144901"/>
                    <a:pt x="2932171" y="2133497"/>
                    <a:pt x="2931435" y="2164580"/>
                  </a:cubicBezTo>
                  <a:cubicBezTo>
                    <a:pt x="2931435" y="2190314"/>
                    <a:pt x="2889323" y="2190314"/>
                    <a:pt x="2868360" y="2196023"/>
                  </a:cubicBezTo>
                  <a:cubicBezTo>
                    <a:pt x="2844241" y="2202655"/>
                    <a:pt x="2820481" y="2210570"/>
                    <a:pt x="2797212" y="2219739"/>
                  </a:cubicBezTo>
                  <a:cubicBezTo>
                    <a:pt x="2757493" y="2236290"/>
                    <a:pt x="2703068" y="2266248"/>
                    <a:pt x="2690006" y="2303401"/>
                  </a:cubicBezTo>
                  <a:cubicBezTo>
                    <a:pt x="2684369" y="2322158"/>
                    <a:pt x="2685349" y="2342270"/>
                    <a:pt x="2692774" y="2360392"/>
                  </a:cubicBezTo>
                  <a:cubicBezTo>
                    <a:pt x="2700199" y="2378557"/>
                    <a:pt x="2713722" y="2393580"/>
                    <a:pt x="2731009" y="2402864"/>
                  </a:cubicBezTo>
                  <a:cubicBezTo>
                    <a:pt x="2763923" y="2417584"/>
                    <a:pt x="2814671" y="2402864"/>
                    <a:pt x="2849431" y="2390177"/>
                  </a:cubicBezTo>
                  <a:cubicBezTo>
                    <a:pt x="2844284" y="2372343"/>
                    <a:pt x="2808601" y="2369402"/>
                    <a:pt x="2809337" y="2344403"/>
                  </a:cubicBezTo>
                  <a:lnTo>
                    <a:pt x="2809337" y="2344764"/>
                  </a:lnTo>
                  <a:close/>
                  <a:moveTo>
                    <a:pt x="2454286" y="2040651"/>
                  </a:moveTo>
                  <a:cubicBezTo>
                    <a:pt x="2473951" y="2067683"/>
                    <a:pt x="2498532" y="2090764"/>
                    <a:pt x="2526732" y="2108685"/>
                  </a:cubicBezTo>
                  <a:cubicBezTo>
                    <a:pt x="2553764" y="2129085"/>
                    <a:pt x="2580422" y="2150970"/>
                    <a:pt x="2605796" y="2168616"/>
                  </a:cubicBezTo>
                  <a:cubicBezTo>
                    <a:pt x="2609155" y="2152383"/>
                    <a:pt x="2615383" y="2136885"/>
                    <a:pt x="2624192" y="2122842"/>
                  </a:cubicBezTo>
                  <a:cubicBezTo>
                    <a:pt x="2599640" y="2099271"/>
                    <a:pt x="2585424" y="2066948"/>
                    <a:pt x="2584660" y="2032923"/>
                  </a:cubicBezTo>
                  <a:cubicBezTo>
                    <a:pt x="2552842" y="2009395"/>
                    <a:pt x="2473230" y="1995785"/>
                    <a:pt x="2454286" y="2040276"/>
                  </a:cubicBezTo>
                  <a:lnTo>
                    <a:pt x="2454286" y="2040651"/>
                  </a:lnTo>
                  <a:close/>
                  <a:moveTo>
                    <a:pt x="2855125" y="2436888"/>
                  </a:moveTo>
                  <a:cubicBezTo>
                    <a:pt x="2881134" y="2445524"/>
                    <a:pt x="2908267" y="2450296"/>
                    <a:pt x="2935659" y="2451046"/>
                  </a:cubicBezTo>
                  <a:cubicBezTo>
                    <a:pt x="2917278" y="2439455"/>
                    <a:pt x="2901087" y="2424562"/>
                    <a:pt x="2881970" y="2413173"/>
                  </a:cubicBezTo>
                  <a:cubicBezTo>
                    <a:pt x="2878654" y="2426768"/>
                    <a:pt x="2864684" y="2428973"/>
                    <a:pt x="2855125" y="2436326"/>
                  </a:cubicBezTo>
                  <a:lnTo>
                    <a:pt x="2855125" y="2436888"/>
                  </a:lnTo>
                  <a:close/>
                </a:path>
              </a:pathLst>
            </a:custGeom>
            <a:solidFill>
              <a:srgbClr val="000000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C442FB22-D984-E213-64F3-4A0C74F8E475}"/>
                </a:ext>
              </a:extLst>
            </p:cNvPr>
            <p:cNvSpPr/>
            <p:nvPr/>
          </p:nvSpPr>
          <p:spPr>
            <a:xfrm>
              <a:off x="10833657" y="3096930"/>
              <a:ext cx="282446" cy="103195"/>
            </a:xfrm>
            <a:custGeom>
              <a:avLst/>
              <a:gdLst>
                <a:gd name="connsiteX0" fmla="*/ 112007 w 282446"/>
                <a:gd name="connsiteY0" fmla="*/ 110 h 103195"/>
                <a:gd name="connsiteX1" fmla="*/ 214599 w 282446"/>
                <a:gd name="connsiteY1" fmla="*/ 23826 h 103195"/>
                <a:gd name="connsiteX2" fmla="*/ 282446 w 282446"/>
                <a:gd name="connsiteY2" fmla="*/ 82114 h 103195"/>
                <a:gd name="connsiteX3" fmla="*/ 277847 w 282446"/>
                <a:gd name="connsiteY3" fmla="*/ 94988 h 103195"/>
                <a:gd name="connsiteX4" fmla="*/ 266631 w 282446"/>
                <a:gd name="connsiteY4" fmla="*/ 102701 h 103195"/>
                <a:gd name="connsiteX5" fmla="*/ 233543 w 282446"/>
                <a:gd name="connsiteY5" fmla="*/ 86886 h 103195"/>
                <a:gd name="connsiteX6" fmla="*/ 115121 w 282446"/>
                <a:gd name="connsiteY6" fmla="*/ 42770 h 103195"/>
                <a:gd name="connsiteX7" fmla="*/ 63090 w 282446"/>
                <a:gd name="connsiteY7" fmla="*/ 55269 h 103195"/>
                <a:gd name="connsiteX8" fmla="*/ 29 w 282446"/>
                <a:gd name="connsiteY8" fmla="*/ 50670 h 103195"/>
                <a:gd name="connsiteX9" fmla="*/ 44160 w 282446"/>
                <a:gd name="connsiteY9" fmla="*/ 13892 h 103195"/>
                <a:gd name="connsiteX10" fmla="*/ 112007 w 282446"/>
                <a:gd name="connsiteY10" fmla="*/ 110 h 10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446" h="103195">
                  <a:moveTo>
                    <a:pt x="112007" y="110"/>
                  </a:moveTo>
                  <a:cubicBezTo>
                    <a:pt x="147690" y="-1058"/>
                    <a:pt x="183055" y="7116"/>
                    <a:pt x="214599" y="23826"/>
                  </a:cubicBezTo>
                  <a:cubicBezTo>
                    <a:pt x="236845" y="35403"/>
                    <a:pt x="282634" y="59493"/>
                    <a:pt x="282446" y="82114"/>
                  </a:cubicBezTo>
                  <a:cubicBezTo>
                    <a:pt x="282446" y="86799"/>
                    <a:pt x="280817" y="91341"/>
                    <a:pt x="277847" y="94988"/>
                  </a:cubicBezTo>
                  <a:cubicBezTo>
                    <a:pt x="275065" y="98722"/>
                    <a:pt x="271129" y="101433"/>
                    <a:pt x="266631" y="102701"/>
                  </a:cubicBezTo>
                  <a:cubicBezTo>
                    <a:pt x="250094" y="105830"/>
                    <a:pt x="241992" y="93330"/>
                    <a:pt x="233543" y="86886"/>
                  </a:cubicBezTo>
                  <a:cubicBezTo>
                    <a:pt x="200932" y="57965"/>
                    <a:pt x="158719" y="42236"/>
                    <a:pt x="115121" y="42770"/>
                  </a:cubicBezTo>
                  <a:cubicBezTo>
                    <a:pt x="97302" y="44601"/>
                    <a:pt x="79814" y="48810"/>
                    <a:pt x="63090" y="55269"/>
                  </a:cubicBezTo>
                  <a:cubicBezTo>
                    <a:pt x="44708" y="61699"/>
                    <a:pt x="1687" y="86525"/>
                    <a:pt x="29" y="50670"/>
                  </a:cubicBezTo>
                  <a:cubicBezTo>
                    <a:pt x="-1081" y="29895"/>
                    <a:pt x="29628" y="19774"/>
                    <a:pt x="44160" y="13892"/>
                  </a:cubicBezTo>
                  <a:cubicBezTo>
                    <a:pt x="65987" y="6035"/>
                    <a:pt x="88839" y="1378"/>
                    <a:pt x="112007" y="110"/>
                  </a:cubicBezTo>
                  <a:close/>
                </a:path>
              </a:pathLst>
            </a:custGeom>
            <a:solidFill>
              <a:srgbClr val="000000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9581E59F-649B-7E1C-EFD6-349F78DC17AF}"/>
                </a:ext>
              </a:extLst>
            </p:cNvPr>
            <p:cNvSpPr/>
            <p:nvPr/>
          </p:nvSpPr>
          <p:spPr>
            <a:xfrm>
              <a:off x="11332207" y="3107464"/>
              <a:ext cx="79782" cy="106324"/>
            </a:xfrm>
            <a:custGeom>
              <a:avLst/>
              <a:gdLst>
                <a:gd name="connsiteX0" fmla="*/ 53814 w 79782"/>
                <a:gd name="connsiteY0" fmla="*/ 605 h 106324"/>
                <a:gd name="connsiteX1" fmla="*/ 79001 w 79782"/>
                <a:gd name="connsiteY1" fmla="*/ 13292 h 106324"/>
                <a:gd name="connsiteX2" fmla="*/ 56942 w 79782"/>
                <a:gd name="connsiteY2" fmla="*/ 66981 h 106324"/>
                <a:gd name="connsiteX3" fmla="*/ 22183 w 79782"/>
                <a:gd name="connsiteY3" fmla="*/ 106325 h 106324"/>
                <a:gd name="connsiteX4" fmla="*/ 7852 w 79782"/>
                <a:gd name="connsiteY4" fmla="*/ 101178 h 106324"/>
                <a:gd name="connsiteX5" fmla="*/ 125 w 79782"/>
                <a:gd name="connsiteY5" fmla="*/ 87943 h 106324"/>
                <a:gd name="connsiteX6" fmla="*/ 22183 w 79782"/>
                <a:gd name="connsiteY6" fmla="*/ 42155 h 106324"/>
                <a:gd name="connsiteX7" fmla="*/ 53814 w 79782"/>
                <a:gd name="connsiteY7" fmla="*/ 605 h 10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782" h="106324">
                  <a:moveTo>
                    <a:pt x="53814" y="605"/>
                  </a:moveTo>
                  <a:cubicBezTo>
                    <a:pt x="60806" y="-866"/>
                    <a:pt x="75699" y="-678"/>
                    <a:pt x="79001" y="13292"/>
                  </a:cubicBezTo>
                  <a:cubicBezTo>
                    <a:pt x="83787" y="32596"/>
                    <a:pt x="65391" y="52463"/>
                    <a:pt x="56942" y="66981"/>
                  </a:cubicBezTo>
                  <a:cubicBezTo>
                    <a:pt x="48480" y="81513"/>
                    <a:pt x="38546" y="105964"/>
                    <a:pt x="22183" y="106325"/>
                  </a:cubicBezTo>
                  <a:cubicBezTo>
                    <a:pt x="16964" y="106310"/>
                    <a:pt x="11889" y="104494"/>
                    <a:pt x="7852" y="101178"/>
                  </a:cubicBezTo>
                  <a:cubicBezTo>
                    <a:pt x="3887" y="97732"/>
                    <a:pt x="1177" y="93090"/>
                    <a:pt x="125" y="87943"/>
                  </a:cubicBezTo>
                  <a:cubicBezTo>
                    <a:pt x="-1533" y="73598"/>
                    <a:pt x="13735" y="57047"/>
                    <a:pt x="22183" y="42155"/>
                  </a:cubicBezTo>
                  <a:cubicBezTo>
                    <a:pt x="32304" y="23773"/>
                    <a:pt x="36168" y="4281"/>
                    <a:pt x="53814" y="605"/>
                  </a:cubicBezTo>
                  <a:close/>
                </a:path>
              </a:pathLst>
            </a:custGeom>
            <a:solidFill>
              <a:srgbClr val="000000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FD13897A-F6EA-BABE-D7CA-AE8B1E62F393}"/>
                </a:ext>
              </a:extLst>
            </p:cNvPr>
            <p:cNvSpPr/>
            <p:nvPr/>
          </p:nvSpPr>
          <p:spPr>
            <a:xfrm>
              <a:off x="10955784" y="3285309"/>
              <a:ext cx="72881" cy="96918"/>
            </a:xfrm>
            <a:custGeom>
              <a:avLst/>
              <a:gdLst>
                <a:gd name="connsiteX0" fmla="*/ 16711 w 72881"/>
                <a:gd name="connsiteY0" fmla="*/ 377 h 96918"/>
                <a:gd name="connsiteX1" fmla="*/ 54585 w 72881"/>
                <a:gd name="connsiteY1" fmla="*/ 35122 h 96918"/>
                <a:gd name="connsiteX2" fmla="*/ 56243 w 72881"/>
                <a:gd name="connsiteY2" fmla="*/ 96726 h 96918"/>
                <a:gd name="connsiteX3" fmla="*/ 7153 w 72881"/>
                <a:gd name="connsiteY3" fmla="*/ 43023 h 96918"/>
                <a:gd name="connsiteX4" fmla="*/ 16711 w 72881"/>
                <a:gd name="connsiteY4" fmla="*/ 377 h 9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81" h="96918">
                  <a:moveTo>
                    <a:pt x="16711" y="377"/>
                  </a:moveTo>
                  <a:cubicBezTo>
                    <a:pt x="35093" y="-2939"/>
                    <a:pt x="43743" y="16178"/>
                    <a:pt x="54585" y="35122"/>
                  </a:cubicBezTo>
                  <a:cubicBezTo>
                    <a:pt x="65441" y="54066"/>
                    <a:pt x="88782" y="91940"/>
                    <a:pt x="56243" y="96726"/>
                  </a:cubicBezTo>
                  <a:cubicBezTo>
                    <a:pt x="32887" y="100028"/>
                    <a:pt x="16711" y="59948"/>
                    <a:pt x="7153" y="43023"/>
                  </a:cubicBezTo>
                  <a:cubicBezTo>
                    <a:pt x="-2406" y="26112"/>
                    <a:pt x="-5174" y="5149"/>
                    <a:pt x="16711" y="377"/>
                  </a:cubicBezTo>
                  <a:close/>
                </a:path>
              </a:pathLst>
            </a:custGeom>
            <a:solidFill>
              <a:srgbClr val="000000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CC8DF349-D0D1-8F00-748C-876509A7F5A0}"/>
                </a:ext>
              </a:extLst>
            </p:cNvPr>
            <p:cNvSpPr/>
            <p:nvPr/>
          </p:nvSpPr>
          <p:spPr>
            <a:xfrm>
              <a:off x="10678425" y="3311009"/>
              <a:ext cx="57761" cy="82794"/>
            </a:xfrm>
            <a:custGeom>
              <a:avLst/>
              <a:gdLst>
                <a:gd name="connsiteX0" fmla="*/ 11652 w 57761"/>
                <a:gd name="connsiteY0" fmla="*/ 1896 h 82794"/>
                <a:gd name="connsiteX1" fmla="*/ 48430 w 57761"/>
                <a:gd name="connsiteY1" fmla="*/ 28741 h 82794"/>
                <a:gd name="connsiteX2" fmla="*/ 34273 w 57761"/>
                <a:gd name="connsiteY2" fmla="*/ 82430 h 82794"/>
                <a:gd name="connsiteX3" fmla="*/ 11652 w 57761"/>
                <a:gd name="connsiteY3" fmla="*/ 1896 h 8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61" h="82794">
                  <a:moveTo>
                    <a:pt x="11652" y="1896"/>
                  </a:moveTo>
                  <a:cubicBezTo>
                    <a:pt x="32615" y="-5644"/>
                    <a:pt x="40342" y="10532"/>
                    <a:pt x="48430" y="28741"/>
                  </a:cubicBezTo>
                  <a:cubicBezTo>
                    <a:pt x="56518" y="46935"/>
                    <a:pt x="69941" y="87029"/>
                    <a:pt x="34273" y="82430"/>
                  </a:cubicBezTo>
                  <a:cubicBezTo>
                    <a:pt x="16987" y="80584"/>
                    <a:pt x="-18321" y="12925"/>
                    <a:pt x="11652" y="1896"/>
                  </a:cubicBezTo>
                  <a:close/>
                </a:path>
              </a:pathLst>
            </a:custGeom>
            <a:solidFill>
              <a:srgbClr val="000000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80ADA527-2D9F-1544-4AD5-9FDD4D670616}"/>
                </a:ext>
              </a:extLst>
            </p:cNvPr>
            <p:cNvSpPr/>
            <p:nvPr/>
          </p:nvSpPr>
          <p:spPr>
            <a:xfrm>
              <a:off x="10877614" y="3569896"/>
              <a:ext cx="150627" cy="94293"/>
            </a:xfrm>
            <a:custGeom>
              <a:avLst/>
              <a:gdLst>
                <a:gd name="connsiteX0" fmla="*/ 123398 w 150627"/>
                <a:gd name="connsiteY0" fmla="*/ 411 h 94293"/>
                <a:gd name="connsiteX1" fmla="*/ 131846 w 150627"/>
                <a:gd name="connsiteY1" fmla="*/ 411 h 94293"/>
                <a:gd name="connsiteX2" fmla="*/ 139934 w 150627"/>
                <a:gd name="connsiteY2" fmla="*/ 2804 h 94293"/>
                <a:gd name="connsiteX3" fmla="*/ 146379 w 150627"/>
                <a:gd name="connsiteY3" fmla="*/ 8153 h 94293"/>
                <a:gd name="connsiteX4" fmla="*/ 150055 w 150627"/>
                <a:gd name="connsiteY4" fmla="*/ 15678 h 94293"/>
                <a:gd name="connsiteX5" fmla="*/ 123398 w 150627"/>
                <a:gd name="connsiteY5" fmla="*/ 72496 h 94293"/>
                <a:gd name="connsiteX6" fmla="*/ 75951 w 150627"/>
                <a:gd name="connsiteY6" fmla="*/ 92911 h 94293"/>
                <a:gd name="connsiteX7" fmla="*/ 204 w 150627"/>
                <a:gd name="connsiteY7" fmla="*/ 64581 h 94293"/>
                <a:gd name="connsiteX8" fmla="*/ 90109 w 150627"/>
                <a:gd name="connsiteY8" fmla="*/ 42523 h 94293"/>
                <a:gd name="connsiteX9" fmla="*/ 123398 w 150627"/>
                <a:gd name="connsiteY9" fmla="*/ 411 h 9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627" h="94293">
                  <a:moveTo>
                    <a:pt x="123398" y="411"/>
                  </a:moveTo>
                  <a:cubicBezTo>
                    <a:pt x="126181" y="-137"/>
                    <a:pt x="129064" y="-137"/>
                    <a:pt x="131846" y="411"/>
                  </a:cubicBezTo>
                  <a:cubicBezTo>
                    <a:pt x="134672" y="670"/>
                    <a:pt x="137426" y="1478"/>
                    <a:pt x="139934" y="2804"/>
                  </a:cubicBezTo>
                  <a:cubicBezTo>
                    <a:pt x="142443" y="4116"/>
                    <a:pt x="144635" y="5933"/>
                    <a:pt x="146379" y="8153"/>
                  </a:cubicBezTo>
                  <a:cubicBezTo>
                    <a:pt x="148123" y="10373"/>
                    <a:pt x="149378" y="12939"/>
                    <a:pt x="150055" y="15678"/>
                  </a:cubicBezTo>
                  <a:cubicBezTo>
                    <a:pt x="154092" y="34060"/>
                    <a:pt x="135898" y="60905"/>
                    <a:pt x="123398" y="72496"/>
                  </a:cubicBezTo>
                  <a:cubicBezTo>
                    <a:pt x="109630" y="83309"/>
                    <a:pt x="93266" y="90344"/>
                    <a:pt x="75951" y="92911"/>
                  </a:cubicBezTo>
                  <a:cubicBezTo>
                    <a:pt x="43412" y="96587"/>
                    <a:pt x="-3473" y="94742"/>
                    <a:pt x="204" y="64581"/>
                  </a:cubicBezTo>
                  <a:cubicBezTo>
                    <a:pt x="3880" y="34435"/>
                    <a:pt x="69334" y="56681"/>
                    <a:pt x="90109" y="42523"/>
                  </a:cubicBezTo>
                  <a:cubicBezTo>
                    <a:pt x="106285" y="30946"/>
                    <a:pt x="101325" y="6668"/>
                    <a:pt x="123398" y="411"/>
                  </a:cubicBezTo>
                  <a:close/>
                </a:path>
              </a:pathLst>
            </a:custGeom>
            <a:solidFill>
              <a:srgbClr val="FFFFFF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7BC70B0C-E871-0E14-3EF9-991BC040BC13}"/>
                </a:ext>
              </a:extLst>
            </p:cNvPr>
            <p:cNvSpPr/>
            <p:nvPr/>
          </p:nvSpPr>
          <p:spPr>
            <a:xfrm>
              <a:off x="9020226" y="2697304"/>
              <a:ext cx="1235902" cy="759381"/>
            </a:xfrm>
            <a:custGeom>
              <a:avLst/>
              <a:gdLst>
                <a:gd name="connsiteX0" fmla="*/ 63755 w 1235902"/>
                <a:gd name="connsiteY0" fmla="*/ 0 h 759381"/>
                <a:gd name="connsiteX1" fmla="*/ 973908 w 1235902"/>
                <a:gd name="connsiteY1" fmla="*/ 0 h 759381"/>
                <a:gd name="connsiteX2" fmla="*/ 1087717 w 1235902"/>
                <a:gd name="connsiteY2" fmla="*/ 103885 h 759381"/>
                <a:gd name="connsiteX3" fmla="*/ 1231687 w 1235902"/>
                <a:gd name="connsiteY3" fmla="*/ 655493 h 759381"/>
                <a:gd name="connsiteX4" fmla="*/ 1172115 w 1235902"/>
                <a:gd name="connsiteY4" fmla="*/ 759382 h 759381"/>
                <a:gd name="connsiteX5" fmla="*/ 261961 w 1235902"/>
                <a:gd name="connsiteY5" fmla="*/ 759382 h 759381"/>
                <a:gd name="connsiteX6" fmla="*/ 148325 w 1235902"/>
                <a:gd name="connsiteY6" fmla="*/ 655493 h 759381"/>
                <a:gd name="connsiteX7" fmla="*/ 4183 w 1235902"/>
                <a:gd name="connsiteY7" fmla="*/ 103885 h 759381"/>
                <a:gd name="connsiteX8" fmla="*/ 63755 w 1235902"/>
                <a:gd name="connsiteY8" fmla="*/ 0 h 75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5902" h="759381">
                  <a:moveTo>
                    <a:pt x="63755" y="0"/>
                  </a:moveTo>
                  <a:lnTo>
                    <a:pt x="973908" y="0"/>
                  </a:lnTo>
                  <a:cubicBezTo>
                    <a:pt x="1021715" y="0"/>
                    <a:pt x="1072637" y="46518"/>
                    <a:pt x="1087717" y="103885"/>
                  </a:cubicBezTo>
                  <a:lnTo>
                    <a:pt x="1231687" y="655493"/>
                  </a:lnTo>
                  <a:cubicBezTo>
                    <a:pt x="1246767" y="712858"/>
                    <a:pt x="1220110" y="759382"/>
                    <a:pt x="1172115" y="759382"/>
                  </a:cubicBezTo>
                  <a:lnTo>
                    <a:pt x="261961" y="759382"/>
                  </a:lnTo>
                  <a:cubicBezTo>
                    <a:pt x="214154" y="759382"/>
                    <a:pt x="163218" y="712858"/>
                    <a:pt x="148325" y="655493"/>
                  </a:cubicBezTo>
                  <a:lnTo>
                    <a:pt x="4183" y="103885"/>
                  </a:lnTo>
                  <a:cubicBezTo>
                    <a:pt x="-10897" y="45600"/>
                    <a:pt x="16135" y="0"/>
                    <a:pt x="63755" y="0"/>
                  </a:cubicBezTo>
                  <a:close/>
                </a:path>
              </a:pathLst>
            </a:custGeom>
            <a:solidFill>
              <a:srgbClr val="46255D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B872B710-E1D5-2E3D-24D4-522E7860E2FA}"/>
                </a:ext>
              </a:extLst>
            </p:cNvPr>
            <p:cNvSpPr/>
            <p:nvPr/>
          </p:nvSpPr>
          <p:spPr>
            <a:xfrm>
              <a:off x="9611840" y="2756887"/>
              <a:ext cx="455305" cy="385392"/>
            </a:xfrm>
            <a:custGeom>
              <a:avLst/>
              <a:gdLst>
                <a:gd name="connsiteX0" fmla="*/ 130383 w 455305"/>
                <a:gd name="connsiteY0" fmla="*/ 0 h 385392"/>
                <a:gd name="connsiteX1" fmla="*/ 234648 w 455305"/>
                <a:gd name="connsiteY1" fmla="*/ 0 h 385392"/>
                <a:gd name="connsiteX2" fmla="*/ 449405 w 455305"/>
                <a:gd name="connsiteY2" fmla="*/ 192695 h 385392"/>
                <a:gd name="connsiteX3" fmla="*/ 324928 w 455305"/>
                <a:gd name="connsiteY3" fmla="*/ 385393 h 385392"/>
                <a:gd name="connsiteX4" fmla="*/ 220663 w 455305"/>
                <a:gd name="connsiteY4" fmla="*/ 385393 h 385392"/>
                <a:gd name="connsiteX5" fmla="*/ 5906 w 455305"/>
                <a:gd name="connsiteY5" fmla="*/ 192695 h 385392"/>
                <a:gd name="connsiteX6" fmla="*/ 130383 w 455305"/>
                <a:gd name="connsiteY6" fmla="*/ 0 h 38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305" h="385392">
                  <a:moveTo>
                    <a:pt x="130383" y="0"/>
                  </a:moveTo>
                  <a:lnTo>
                    <a:pt x="234648" y="0"/>
                  </a:lnTo>
                  <a:cubicBezTo>
                    <a:pt x="328229" y="0"/>
                    <a:pt x="424579" y="86234"/>
                    <a:pt x="449405" y="192695"/>
                  </a:cubicBezTo>
                  <a:cubicBezTo>
                    <a:pt x="474217" y="299150"/>
                    <a:pt x="418509" y="385393"/>
                    <a:pt x="324928" y="385393"/>
                  </a:cubicBezTo>
                  <a:lnTo>
                    <a:pt x="220663" y="385393"/>
                  </a:lnTo>
                  <a:cubicBezTo>
                    <a:pt x="126894" y="385393"/>
                    <a:pt x="30732" y="299150"/>
                    <a:pt x="5906" y="192695"/>
                  </a:cubicBezTo>
                  <a:cubicBezTo>
                    <a:pt x="-18921" y="86234"/>
                    <a:pt x="36801" y="0"/>
                    <a:pt x="130383" y="0"/>
                  </a:cubicBezTo>
                  <a:close/>
                </a:path>
              </a:pathLst>
            </a:custGeom>
            <a:solidFill>
              <a:srgbClr val="F2F2F3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C0FB5082-4FF6-8310-F0CF-1DD1BBE13001}"/>
                </a:ext>
              </a:extLst>
            </p:cNvPr>
            <p:cNvSpPr/>
            <p:nvPr/>
          </p:nvSpPr>
          <p:spPr>
            <a:xfrm>
              <a:off x="9010576" y="2679290"/>
              <a:ext cx="1249999" cy="790630"/>
            </a:xfrm>
            <a:custGeom>
              <a:avLst/>
              <a:gdLst>
                <a:gd name="connsiteX0" fmla="*/ 985576 w 1249999"/>
                <a:gd name="connsiteY0" fmla="*/ 38429 h 790630"/>
                <a:gd name="connsiteX1" fmla="*/ 1065188 w 1249999"/>
                <a:gd name="connsiteY1" fmla="*/ 118227 h 790630"/>
                <a:gd name="connsiteX2" fmla="*/ 1211003 w 1249999"/>
                <a:gd name="connsiteY2" fmla="*/ 692812 h 790630"/>
                <a:gd name="connsiteX3" fmla="*/ 1214131 w 1249999"/>
                <a:gd name="connsiteY3" fmla="*/ 719065 h 790630"/>
                <a:gd name="connsiteX4" fmla="*/ 1206216 w 1249999"/>
                <a:gd name="connsiteY4" fmla="*/ 744295 h 790630"/>
                <a:gd name="connsiteX5" fmla="*/ 1197393 w 1249999"/>
                <a:gd name="connsiteY5" fmla="*/ 751475 h 790630"/>
                <a:gd name="connsiteX6" fmla="*/ 1186176 w 1249999"/>
                <a:gd name="connsiteY6" fmla="*/ 753493 h 790630"/>
                <a:gd name="connsiteX7" fmla="*/ 264806 w 1249999"/>
                <a:gd name="connsiteY7" fmla="*/ 753493 h 790630"/>
                <a:gd name="connsiteX8" fmla="*/ 185195 w 1249999"/>
                <a:gd name="connsiteY8" fmla="*/ 673882 h 790630"/>
                <a:gd name="connsiteX9" fmla="*/ 39380 w 1249999"/>
                <a:gd name="connsiteY9" fmla="*/ 99290 h 790630"/>
                <a:gd name="connsiteX10" fmla="*/ 36252 w 1249999"/>
                <a:gd name="connsiteY10" fmla="*/ 72996 h 790630"/>
                <a:gd name="connsiteX11" fmla="*/ 44167 w 1249999"/>
                <a:gd name="connsiteY11" fmla="*/ 47991 h 790630"/>
                <a:gd name="connsiteX12" fmla="*/ 52990 w 1249999"/>
                <a:gd name="connsiteY12" fmla="*/ 40819 h 790630"/>
                <a:gd name="connsiteX13" fmla="*/ 64019 w 1249999"/>
                <a:gd name="connsiteY13" fmla="*/ 38613 h 790630"/>
                <a:gd name="connsiteX14" fmla="*/ 985576 w 1249999"/>
                <a:gd name="connsiteY14" fmla="*/ 38429 h 790630"/>
                <a:gd name="connsiteX15" fmla="*/ 985576 w 1249999"/>
                <a:gd name="connsiteY15" fmla="*/ 0 h 790630"/>
                <a:gd name="connsiteX16" fmla="*/ 64394 w 1249999"/>
                <a:gd name="connsiteY16" fmla="*/ 0 h 790630"/>
                <a:gd name="connsiteX17" fmla="*/ 4260 w 1249999"/>
                <a:gd name="connsiteY17" fmla="*/ 108115 h 790630"/>
                <a:gd name="connsiteX18" fmla="*/ 150075 w 1249999"/>
                <a:gd name="connsiteY18" fmla="*/ 682705 h 790630"/>
                <a:gd name="connsiteX19" fmla="*/ 265181 w 1249999"/>
                <a:gd name="connsiteY19" fmla="*/ 790631 h 790630"/>
                <a:gd name="connsiteX20" fmla="*/ 1186176 w 1249999"/>
                <a:gd name="connsiteY20" fmla="*/ 790631 h 790630"/>
                <a:gd name="connsiteX21" fmla="*/ 1246483 w 1249999"/>
                <a:gd name="connsiteY21" fmla="*/ 682705 h 790630"/>
                <a:gd name="connsiteX22" fmla="*/ 1100683 w 1249999"/>
                <a:gd name="connsiteY22" fmla="*/ 108115 h 790630"/>
                <a:gd name="connsiteX23" fmla="*/ 985576 w 1249999"/>
                <a:gd name="connsiteY23" fmla="*/ 0 h 79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49999" h="790630">
                  <a:moveTo>
                    <a:pt x="985576" y="38429"/>
                  </a:moveTo>
                  <a:cubicBezTo>
                    <a:pt x="1013517" y="38429"/>
                    <a:pt x="1053236" y="71157"/>
                    <a:pt x="1065188" y="118227"/>
                  </a:cubicBezTo>
                  <a:lnTo>
                    <a:pt x="1211003" y="692812"/>
                  </a:lnTo>
                  <a:cubicBezTo>
                    <a:pt x="1213886" y="701245"/>
                    <a:pt x="1214953" y="710198"/>
                    <a:pt x="1214131" y="719065"/>
                  </a:cubicBezTo>
                  <a:cubicBezTo>
                    <a:pt x="1213310" y="727946"/>
                    <a:pt x="1210613" y="736538"/>
                    <a:pt x="1206216" y="744295"/>
                  </a:cubicBezTo>
                  <a:cubicBezTo>
                    <a:pt x="1203953" y="747423"/>
                    <a:pt x="1200911" y="749889"/>
                    <a:pt x="1197393" y="751475"/>
                  </a:cubicBezTo>
                  <a:cubicBezTo>
                    <a:pt x="1193904" y="753132"/>
                    <a:pt x="1190026" y="753839"/>
                    <a:pt x="1186176" y="753493"/>
                  </a:cubicBezTo>
                  <a:lnTo>
                    <a:pt x="264806" y="753493"/>
                  </a:lnTo>
                  <a:cubicBezTo>
                    <a:pt x="236678" y="753493"/>
                    <a:pt x="197147" y="720766"/>
                    <a:pt x="185195" y="673882"/>
                  </a:cubicBezTo>
                  <a:lnTo>
                    <a:pt x="39380" y="99290"/>
                  </a:lnTo>
                  <a:cubicBezTo>
                    <a:pt x="36425" y="90862"/>
                    <a:pt x="35343" y="81884"/>
                    <a:pt x="36252" y="72996"/>
                  </a:cubicBezTo>
                  <a:cubicBezTo>
                    <a:pt x="37117" y="64200"/>
                    <a:pt x="39813" y="55683"/>
                    <a:pt x="44167" y="47991"/>
                  </a:cubicBezTo>
                  <a:cubicBezTo>
                    <a:pt x="46473" y="44921"/>
                    <a:pt x="49515" y="42460"/>
                    <a:pt x="52990" y="40819"/>
                  </a:cubicBezTo>
                  <a:cubicBezTo>
                    <a:pt x="56435" y="39196"/>
                    <a:pt x="60213" y="38439"/>
                    <a:pt x="64019" y="38613"/>
                  </a:cubicBezTo>
                  <a:lnTo>
                    <a:pt x="985576" y="38429"/>
                  </a:lnTo>
                  <a:close/>
                  <a:moveTo>
                    <a:pt x="985576" y="0"/>
                  </a:moveTo>
                  <a:lnTo>
                    <a:pt x="64394" y="0"/>
                  </a:lnTo>
                  <a:cubicBezTo>
                    <a:pt x="16024" y="0"/>
                    <a:pt x="-10993" y="48358"/>
                    <a:pt x="4260" y="108115"/>
                  </a:cubicBezTo>
                  <a:lnTo>
                    <a:pt x="150075" y="682705"/>
                  </a:lnTo>
                  <a:cubicBezTo>
                    <a:pt x="165328" y="742276"/>
                    <a:pt x="216812" y="790631"/>
                    <a:pt x="265181" y="790631"/>
                  </a:cubicBezTo>
                  <a:lnTo>
                    <a:pt x="1186176" y="790631"/>
                  </a:lnTo>
                  <a:cubicBezTo>
                    <a:pt x="1234719" y="790631"/>
                    <a:pt x="1259718" y="742276"/>
                    <a:pt x="1246483" y="682705"/>
                  </a:cubicBezTo>
                  <a:lnTo>
                    <a:pt x="1100683" y="108115"/>
                  </a:lnTo>
                  <a:cubicBezTo>
                    <a:pt x="1085603" y="48358"/>
                    <a:pt x="1034119" y="0"/>
                    <a:pt x="985576" y="0"/>
                  </a:cubicBezTo>
                  <a:close/>
                </a:path>
              </a:pathLst>
            </a:custGeom>
            <a:solidFill>
              <a:srgbClr val="F2F2F3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94C41A2D-8708-B37D-41B5-A624BD8BBC7E}"/>
                </a:ext>
              </a:extLst>
            </p:cNvPr>
            <p:cNvSpPr/>
            <p:nvPr/>
          </p:nvSpPr>
          <p:spPr>
            <a:xfrm>
              <a:off x="9346170" y="2409555"/>
              <a:ext cx="609069" cy="540027"/>
            </a:xfrm>
            <a:custGeom>
              <a:avLst/>
              <a:gdLst>
                <a:gd name="connsiteX0" fmla="*/ 0 w 609069"/>
                <a:gd name="connsiteY0" fmla="*/ 249510 h 540027"/>
                <a:gd name="connsiteX1" fmla="*/ 40094 w 609069"/>
                <a:gd name="connsiteY1" fmla="*/ 303199 h 540027"/>
                <a:gd name="connsiteX2" fmla="*/ 85695 w 609069"/>
                <a:gd name="connsiteY2" fmla="*/ 417381 h 540027"/>
                <a:gd name="connsiteX3" fmla="*/ 105173 w 609069"/>
                <a:gd name="connsiteY3" fmla="*/ 516859 h 540027"/>
                <a:gd name="connsiteX4" fmla="*/ 140481 w 609069"/>
                <a:gd name="connsiteY4" fmla="*/ 540027 h 540027"/>
                <a:gd name="connsiteX5" fmla="*/ 184063 w 609069"/>
                <a:gd name="connsiteY5" fmla="*/ 496257 h 540027"/>
                <a:gd name="connsiteX6" fmla="*/ 205574 w 609069"/>
                <a:gd name="connsiteY6" fmla="*/ 364978 h 540027"/>
                <a:gd name="connsiteX7" fmla="*/ 265520 w 609069"/>
                <a:gd name="connsiteY7" fmla="*/ 499573 h 540027"/>
                <a:gd name="connsiteX8" fmla="*/ 300453 w 609069"/>
                <a:gd name="connsiteY8" fmla="*/ 514466 h 540027"/>
                <a:gd name="connsiteX9" fmla="*/ 340345 w 609069"/>
                <a:gd name="connsiteY9" fmla="*/ 477689 h 540027"/>
                <a:gd name="connsiteX10" fmla="*/ 391829 w 609069"/>
                <a:gd name="connsiteY10" fmla="*/ 464084 h 540027"/>
                <a:gd name="connsiteX11" fmla="*/ 414637 w 609069"/>
                <a:gd name="connsiteY11" fmla="*/ 433194 h 540027"/>
                <a:gd name="connsiteX12" fmla="*/ 433019 w 609069"/>
                <a:gd name="connsiteY12" fmla="*/ 364795 h 540027"/>
                <a:gd name="connsiteX13" fmla="*/ 389810 w 609069"/>
                <a:gd name="connsiteY13" fmla="*/ 182031 h 540027"/>
                <a:gd name="connsiteX14" fmla="*/ 477697 w 609069"/>
                <a:gd name="connsiteY14" fmla="*/ 243626 h 540027"/>
                <a:gd name="connsiteX15" fmla="*/ 499207 w 609069"/>
                <a:gd name="connsiteY15" fmla="*/ 307612 h 540027"/>
                <a:gd name="connsiteX16" fmla="*/ 518512 w 609069"/>
                <a:gd name="connsiteY16" fmla="*/ 402489 h 540027"/>
                <a:gd name="connsiteX17" fmla="*/ 549408 w 609069"/>
                <a:gd name="connsiteY17" fmla="*/ 429884 h 540027"/>
                <a:gd name="connsiteX18" fmla="*/ 607697 w 609069"/>
                <a:gd name="connsiteY18" fmla="*/ 409291 h 540027"/>
                <a:gd name="connsiteX19" fmla="*/ 607697 w 609069"/>
                <a:gd name="connsiteY19" fmla="*/ 305406 h 540027"/>
                <a:gd name="connsiteX20" fmla="*/ 532309 w 609069"/>
                <a:gd name="connsiteY20" fmla="*/ 151141 h 540027"/>
                <a:gd name="connsiteX21" fmla="*/ 462444 w 609069"/>
                <a:gd name="connsiteY21" fmla="*/ 73548 h 540027"/>
                <a:gd name="connsiteX22" fmla="*/ 329864 w 609069"/>
                <a:gd name="connsiteY22" fmla="*/ 0 h 540027"/>
                <a:gd name="connsiteX23" fmla="*/ 99666 w 609069"/>
                <a:gd name="connsiteY23" fmla="*/ 59942 h 540027"/>
                <a:gd name="connsiteX24" fmla="*/ 24279 w 609069"/>
                <a:gd name="connsiteY24" fmla="*/ 145623 h 540027"/>
                <a:gd name="connsiteX25" fmla="*/ 0 w 609069"/>
                <a:gd name="connsiteY25" fmla="*/ 249510 h 54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9069" h="540027">
                  <a:moveTo>
                    <a:pt x="0" y="249510"/>
                  </a:moveTo>
                  <a:lnTo>
                    <a:pt x="40094" y="303199"/>
                  </a:lnTo>
                  <a:lnTo>
                    <a:pt x="85695" y="417381"/>
                  </a:lnTo>
                  <a:lnTo>
                    <a:pt x="105173" y="516859"/>
                  </a:lnTo>
                  <a:lnTo>
                    <a:pt x="140481" y="540027"/>
                  </a:lnTo>
                  <a:lnTo>
                    <a:pt x="184063" y="496257"/>
                  </a:lnTo>
                  <a:lnTo>
                    <a:pt x="205574" y="364978"/>
                  </a:lnTo>
                  <a:lnTo>
                    <a:pt x="265520" y="499573"/>
                  </a:lnTo>
                  <a:lnTo>
                    <a:pt x="300453" y="514466"/>
                  </a:lnTo>
                  <a:lnTo>
                    <a:pt x="340345" y="477689"/>
                  </a:lnTo>
                  <a:lnTo>
                    <a:pt x="391829" y="464084"/>
                  </a:lnTo>
                  <a:lnTo>
                    <a:pt x="414637" y="433194"/>
                  </a:lnTo>
                  <a:lnTo>
                    <a:pt x="433019" y="364795"/>
                  </a:lnTo>
                  <a:lnTo>
                    <a:pt x="389810" y="182031"/>
                  </a:lnTo>
                  <a:lnTo>
                    <a:pt x="477697" y="243626"/>
                  </a:lnTo>
                  <a:lnTo>
                    <a:pt x="499207" y="307612"/>
                  </a:lnTo>
                  <a:lnTo>
                    <a:pt x="518512" y="402489"/>
                  </a:lnTo>
                  <a:lnTo>
                    <a:pt x="549408" y="429884"/>
                  </a:lnTo>
                  <a:lnTo>
                    <a:pt x="607697" y="409291"/>
                  </a:lnTo>
                  <a:cubicBezTo>
                    <a:pt x="609527" y="374687"/>
                    <a:pt x="609527" y="340010"/>
                    <a:pt x="607697" y="305406"/>
                  </a:cubicBezTo>
                  <a:cubicBezTo>
                    <a:pt x="604208" y="299521"/>
                    <a:pt x="532309" y="151141"/>
                    <a:pt x="532309" y="151141"/>
                  </a:cubicBezTo>
                  <a:lnTo>
                    <a:pt x="462444" y="73548"/>
                  </a:lnTo>
                  <a:lnTo>
                    <a:pt x="329864" y="0"/>
                  </a:lnTo>
                  <a:lnTo>
                    <a:pt x="99666" y="59942"/>
                  </a:lnTo>
                  <a:cubicBezTo>
                    <a:pt x="99666" y="59942"/>
                    <a:pt x="26109" y="133489"/>
                    <a:pt x="24279" y="145623"/>
                  </a:cubicBezTo>
                  <a:cubicBezTo>
                    <a:pt x="22433" y="157760"/>
                    <a:pt x="0" y="249510"/>
                    <a:pt x="0" y="249510"/>
                  </a:cubicBezTo>
                  <a:close/>
                </a:path>
              </a:pathLst>
            </a:custGeom>
            <a:solidFill>
              <a:srgbClr val="FFFFFF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6FB6225C-368E-DDF2-0DE9-FD9FAB4A8A5E}"/>
                </a:ext>
              </a:extLst>
            </p:cNvPr>
            <p:cNvSpPr/>
            <p:nvPr/>
          </p:nvSpPr>
          <p:spPr>
            <a:xfrm>
              <a:off x="8804677" y="2332775"/>
              <a:ext cx="1175270" cy="734651"/>
            </a:xfrm>
            <a:custGeom>
              <a:avLst/>
              <a:gdLst>
                <a:gd name="connsiteX0" fmla="*/ 1140352 w 1175270"/>
                <a:gd name="connsiteY0" fmla="*/ 299807 h 734651"/>
                <a:gd name="connsiteX1" fmla="*/ 786772 w 1175270"/>
                <a:gd name="connsiteY1" fmla="*/ 19041 h 734651"/>
                <a:gd name="connsiteX2" fmla="*/ 419034 w 1175270"/>
                <a:gd name="connsiteY2" fmla="*/ 34854 h 734651"/>
                <a:gd name="connsiteX3" fmla="*/ 190306 w 1175270"/>
                <a:gd name="connsiteY3" fmla="*/ 228835 h 734651"/>
                <a:gd name="connsiteX4" fmla="*/ 0 w 1175270"/>
                <a:gd name="connsiteY4" fmla="*/ 734652 h 734651"/>
                <a:gd name="connsiteX5" fmla="*/ 44304 w 1175270"/>
                <a:gd name="connsiteY5" fmla="*/ 734652 h 734651"/>
                <a:gd name="connsiteX6" fmla="*/ 56083 w 1175270"/>
                <a:gd name="connsiteY6" fmla="*/ 699532 h 734651"/>
                <a:gd name="connsiteX7" fmla="*/ 201335 w 1175270"/>
                <a:gd name="connsiteY7" fmla="*/ 295026 h 734651"/>
                <a:gd name="connsiteX8" fmla="*/ 583231 w 1175270"/>
                <a:gd name="connsiteY8" fmla="*/ 42392 h 734651"/>
                <a:gd name="connsiteX9" fmla="*/ 969350 w 1175270"/>
                <a:gd name="connsiteY9" fmla="*/ 152713 h 734651"/>
                <a:gd name="connsiteX10" fmla="*/ 1120860 w 1175270"/>
                <a:gd name="connsiteY10" fmla="*/ 375192 h 734651"/>
                <a:gd name="connsiteX11" fmla="*/ 1117746 w 1175270"/>
                <a:gd name="connsiteY11" fmla="*/ 476320 h 734651"/>
                <a:gd name="connsiteX12" fmla="*/ 1099350 w 1175270"/>
                <a:gd name="connsiteY12" fmla="*/ 477975 h 734651"/>
                <a:gd name="connsiteX13" fmla="*/ 1082438 w 1175270"/>
                <a:gd name="connsiteY13" fmla="*/ 471541 h 734651"/>
                <a:gd name="connsiteX14" fmla="*/ 1060380 w 1175270"/>
                <a:gd name="connsiteY14" fmla="*/ 381629 h 734651"/>
                <a:gd name="connsiteX15" fmla="*/ 907213 w 1175270"/>
                <a:gd name="connsiteY15" fmla="*/ 201621 h 734651"/>
                <a:gd name="connsiteX16" fmla="*/ 853523 w 1175270"/>
                <a:gd name="connsiteY16" fmla="*/ 143334 h 734651"/>
                <a:gd name="connsiteX17" fmla="*/ 856825 w 1175270"/>
                <a:gd name="connsiteY17" fmla="*/ 204747 h 734651"/>
                <a:gd name="connsiteX18" fmla="*/ 926142 w 1175270"/>
                <a:gd name="connsiteY18" fmla="*/ 333455 h 734651"/>
                <a:gd name="connsiteX19" fmla="*/ 904084 w 1175270"/>
                <a:gd name="connsiteY19" fmla="*/ 526148 h 734651"/>
                <a:gd name="connsiteX20" fmla="*/ 830542 w 1175270"/>
                <a:gd name="connsiteY20" fmla="*/ 241888 h 734651"/>
                <a:gd name="connsiteX21" fmla="*/ 781625 w 1175270"/>
                <a:gd name="connsiteY21" fmla="*/ 181948 h 734651"/>
                <a:gd name="connsiteX22" fmla="*/ 778496 w 1175270"/>
                <a:gd name="connsiteY22" fmla="*/ 238762 h 734651"/>
                <a:gd name="connsiteX23" fmla="*/ 861972 w 1175270"/>
                <a:gd name="connsiteY23" fmla="*/ 469332 h 734651"/>
                <a:gd name="connsiteX24" fmla="*/ 835127 w 1175270"/>
                <a:gd name="connsiteY24" fmla="*/ 563839 h 734651"/>
                <a:gd name="connsiteX25" fmla="*/ 792654 w 1175270"/>
                <a:gd name="connsiteY25" fmla="*/ 471907 h 734651"/>
                <a:gd name="connsiteX26" fmla="*/ 772066 w 1175270"/>
                <a:gd name="connsiteY26" fmla="*/ 426124 h 734651"/>
                <a:gd name="connsiteX27" fmla="*/ 746880 w 1175270"/>
                <a:gd name="connsiteY27" fmla="*/ 385122 h 734651"/>
                <a:gd name="connsiteX28" fmla="*/ 721505 w 1175270"/>
                <a:gd name="connsiteY28" fmla="*/ 298152 h 734651"/>
                <a:gd name="connsiteX29" fmla="*/ 675904 w 1175270"/>
                <a:gd name="connsiteY29" fmla="*/ 233615 h 734651"/>
                <a:gd name="connsiteX30" fmla="*/ 679032 w 1175270"/>
                <a:gd name="connsiteY30" fmla="*/ 309368 h 734651"/>
                <a:gd name="connsiteX31" fmla="*/ 688404 w 1175270"/>
                <a:gd name="connsiteY31" fmla="*/ 594922 h 734651"/>
                <a:gd name="connsiteX32" fmla="*/ 644273 w 1175270"/>
                <a:gd name="connsiteY32" fmla="*/ 452969 h 734651"/>
                <a:gd name="connsiteX33" fmla="*/ 612656 w 1175270"/>
                <a:gd name="connsiteY33" fmla="*/ 391372 h 734651"/>
                <a:gd name="connsiteX34" fmla="*/ 563739 w 1175270"/>
                <a:gd name="connsiteY34" fmla="*/ 348715 h 734651"/>
                <a:gd name="connsiteX35" fmla="*/ 552335 w 1175270"/>
                <a:gd name="connsiteY35" fmla="*/ 354048 h 734651"/>
                <a:gd name="connsiteX36" fmla="*/ 545357 w 1175270"/>
                <a:gd name="connsiteY36" fmla="*/ 364529 h 734651"/>
                <a:gd name="connsiteX37" fmla="*/ 569073 w 1175270"/>
                <a:gd name="connsiteY37" fmla="*/ 407186 h 734651"/>
                <a:gd name="connsiteX38" fmla="*/ 605851 w 1175270"/>
                <a:gd name="connsiteY38" fmla="*/ 473379 h 734651"/>
                <a:gd name="connsiteX39" fmla="*/ 612281 w 1175270"/>
                <a:gd name="connsiteY39" fmla="*/ 552257 h 734651"/>
                <a:gd name="connsiteX40" fmla="*/ 632509 w 1175270"/>
                <a:gd name="connsiteY40" fmla="*/ 603183 h 734651"/>
                <a:gd name="connsiteX41" fmla="*/ 661934 w 1175270"/>
                <a:gd name="connsiteY41" fmla="*/ 632420 h 734651"/>
                <a:gd name="connsiteX42" fmla="*/ 760475 w 1175270"/>
                <a:gd name="connsiteY42" fmla="*/ 505003 h 734651"/>
                <a:gd name="connsiteX43" fmla="*/ 869512 w 1175270"/>
                <a:gd name="connsiteY43" fmla="*/ 594922 h 734651"/>
                <a:gd name="connsiteX44" fmla="*/ 894713 w 1175270"/>
                <a:gd name="connsiteY44" fmla="*/ 571191 h 734651"/>
                <a:gd name="connsiteX45" fmla="*/ 937359 w 1175270"/>
                <a:gd name="connsiteY45" fmla="*/ 561820 h 734651"/>
                <a:gd name="connsiteX46" fmla="*/ 962560 w 1175270"/>
                <a:gd name="connsiteY46" fmla="*/ 299807 h 734651"/>
                <a:gd name="connsiteX47" fmla="*/ 1016249 w 1175270"/>
                <a:gd name="connsiteY47" fmla="*/ 380342 h 734651"/>
                <a:gd name="connsiteX48" fmla="*/ 1041436 w 1175270"/>
                <a:gd name="connsiteY48" fmla="*/ 487720 h 734651"/>
                <a:gd name="connsiteX49" fmla="*/ 1086677 w 1175270"/>
                <a:gd name="connsiteY49" fmla="*/ 518052 h 734651"/>
                <a:gd name="connsiteX50" fmla="*/ 1140914 w 1175270"/>
                <a:gd name="connsiteY50" fmla="*/ 512911 h 734651"/>
                <a:gd name="connsiteX51" fmla="*/ 1140352 w 1175270"/>
                <a:gd name="connsiteY51" fmla="*/ 299807 h 73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175270" h="734651">
                  <a:moveTo>
                    <a:pt x="1140352" y="299807"/>
                  </a:moveTo>
                  <a:cubicBezTo>
                    <a:pt x="1076556" y="155471"/>
                    <a:pt x="948575" y="60778"/>
                    <a:pt x="786772" y="19041"/>
                  </a:cubicBezTo>
                  <a:cubicBezTo>
                    <a:pt x="665206" y="-10919"/>
                    <a:pt x="537586" y="-5432"/>
                    <a:pt x="419034" y="34854"/>
                  </a:cubicBezTo>
                  <a:cubicBezTo>
                    <a:pt x="323247" y="72123"/>
                    <a:pt x="242713" y="140421"/>
                    <a:pt x="190306" y="228835"/>
                  </a:cubicBezTo>
                  <a:cubicBezTo>
                    <a:pt x="100761" y="373354"/>
                    <a:pt x="52032" y="557221"/>
                    <a:pt x="0" y="734652"/>
                  </a:cubicBezTo>
                  <a:lnTo>
                    <a:pt x="44304" y="734652"/>
                  </a:lnTo>
                  <a:cubicBezTo>
                    <a:pt x="48168" y="722700"/>
                    <a:pt x="53315" y="709465"/>
                    <a:pt x="56083" y="699532"/>
                  </a:cubicBezTo>
                  <a:cubicBezTo>
                    <a:pt x="98181" y="555568"/>
                    <a:pt x="135882" y="418218"/>
                    <a:pt x="201335" y="295026"/>
                  </a:cubicBezTo>
                  <a:cubicBezTo>
                    <a:pt x="277458" y="151976"/>
                    <a:pt x="394943" y="53607"/>
                    <a:pt x="583231" y="42392"/>
                  </a:cubicBezTo>
                  <a:cubicBezTo>
                    <a:pt x="720986" y="31925"/>
                    <a:pt x="857935" y="71053"/>
                    <a:pt x="969350" y="152713"/>
                  </a:cubicBezTo>
                  <a:cubicBezTo>
                    <a:pt x="1044694" y="206518"/>
                    <a:pt x="1098398" y="285388"/>
                    <a:pt x="1120860" y="375192"/>
                  </a:cubicBezTo>
                  <a:cubicBezTo>
                    <a:pt x="1128400" y="404794"/>
                    <a:pt x="1139256" y="464553"/>
                    <a:pt x="1117746" y="476320"/>
                  </a:cubicBezTo>
                  <a:cubicBezTo>
                    <a:pt x="1111849" y="478427"/>
                    <a:pt x="1105520" y="478996"/>
                    <a:pt x="1099350" y="477975"/>
                  </a:cubicBezTo>
                  <a:cubicBezTo>
                    <a:pt x="1093280" y="477221"/>
                    <a:pt x="1087470" y="475014"/>
                    <a:pt x="1082438" y="471541"/>
                  </a:cubicBezTo>
                  <a:cubicBezTo>
                    <a:pt x="1066075" y="457934"/>
                    <a:pt x="1067906" y="408106"/>
                    <a:pt x="1060380" y="381629"/>
                  </a:cubicBezTo>
                  <a:cubicBezTo>
                    <a:pt x="1036289" y="296681"/>
                    <a:pt x="969725" y="243175"/>
                    <a:pt x="907213" y="201621"/>
                  </a:cubicBezTo>
                  <a:cubicBezTo>
                    <a:pt x="888816" y="185809"/>
                    <a:pt x="883121" y="142232"/>
                    <a:pt x="853523" y="143334"/>
                  </a:cubicBezTo>
                  <a:cubicBezTo>
                    <a:pt x="814727" y="144622"/>
                    <a:pt x="844700" y="187831"/>
                    <a:pt x="856825" y="204747"/>
                  </a:cubicBezTo>
                  <a:cubicBezTo>
                    <a:pt x="885688" y="244290"/>
                    <a:pt x="909015" y="287594"/>
                    <a:pt x="926142" y="333455"/>
                  </a:cubicBezTo>
                  <a:cubicBezTo>
                    <a:pt x="947840" y="389903"/>
                    <a:pt x="979284" y="505004"/>
                    <a:pt x="904084" y="526148"/>
                  </a:cubicBezTo>
                  <a:cubicBezTo>
                    <a:pt x="913455" y="420241"/>
                    <a:pt x="871545" y="318010"/>
                    <a:pt x="830542" y="241888"/>
                  </a:cubicBezTo>
                  <a:cubicBezTo>
                    <a:pt x="820609" y="223502"/>
                    <a:pt x="806076" y="181212"/>
                    <a:pt x="781625" y="181948"/>
                  </a:cubicBezTo>
                  <a:cubicBezTo>
                    <a:pt x="747240" y="183235"/>
                    <a:pt x="767467" y="220376"/>
                    <a:pt x="778496" y="238762"/>
                  </a:cubicBezTo>
                  <a:cubicBezTo>
                    <a:pt x="823146" y="308444"/>
                    <a:pt x="851663" y="387219"/>
                    <a:pt x="861972" y="469332"/>
                  </a:cubicBezTo>
                  <a:cubicBezTo>
                    <a:pt x="866023" y="504820"/>
                    <a:pt x="865835" y="547294"/>
                    <a:pt x="835127" y="563839"/>
                  </a:cubicBezTo>
                  <a:cubicBezTo>
                    <a:pt x="812146" y="541041"/>
                    <a:pt x="805903" y="505370"/>
                    <a:pt x="792654" y="471907"/>
                  </a:cubicBezTo>
                  <a:cubicBezTo>
                    <a:pt x="786700" y="456253"/>
                    <a:pt x="779823" y="440967"/>
                    <a:pt x="772066" y="426124"/>
                  </a:cubicBezTo>
                  <a:cubicBezTo>
                    <a:pt x="763056" y="412885"/>
                    <a:pt x="754593" y="399280"/>
                    <a:pt x="746880" y="385122"/>
                  </a:cubicBezTo>
                  <a:cubicBezTo>
                    <a:pt x="736398" y="358278"/>
                    <a:pt x="731987" y="325364"/>
                    <a:pt x="721505" y="298152"/>
                  </a:cubicBezTo>
                  <a:cubicBezTo>
                    <a:pt x="713590" y="277374"/>
                    <a:pt x="701466" y="231040"/>
                    <a:pt x="675904" y="233615"/>
                  </a:cubicBezTo>
                  <a:cubicBezTo>
                    <a:pt x="639126" y="237109"/>
                    <a:pt x="672415" y="292453"/>
                    <a:pt x="679032" y="309368"/>
                  </a:cubicBezTo>
                  <a:cubicBezTo>
                    <a:pt x="706785" y="381445"/>
                    <a:pt x="739700" y="524310"/>
                    <a:pt x="688404" y="594922"/>
                  </a:cubicBezTo>
                  <a:cubicBezTo>
                    <a:pt x="640971" y="581312"/>
                    <a:pt x="660088" y="505555"/>
                    <a:pt x="644273" y="452969"/>
                  </a:cubicBezTo>
                  <a:cubicBezTo>
                    <a:pt x="637554" y="430692"/>
                    <a:pt x="626843" y="409820"/>
                    <a:pt x="612656" y="391372"/>
                  </a:cubicBezTo>
                  <a:cubicBezTo>
                    <a:pt x="604554" y="380157"/>
                    <a:pt x="583606" y="347428"/>
                    <a:pt x="563739" y="348715"/>
                  </a:cubicBezTo>
                  <a:cubicBezTo>
                    <a:pt x="559471" y="349260"/>
                    <a:pt x="555492" y="351124"/>
                    <a:pt x="552335" y="354048"/>
                  </a:cubicBezTo>
                  <a:cubicBezTo>
                    <a:pt x="549062" y="356803"/>
                    <a:pt x="546640" y="360439"/>
                    <a:pt x="545357" y="364529"/>
                  </a:cubicBezTo>
                  <a:cubicBezTo>
                    <a:pt x="542416" y="379974"/>
                    <a:pt x="558231" y="393764"/>
                    <a:pt x="569073" y="407186"/>
                  </a:cubicBezTo>
                  <a:cubicBezTo>
                    <a:pt x="586806" y="425729"/>
                    <a:pt x="599479" y="448524"/>
                    <a:pt x="605851" y="473379"/>
                  </a:cubicBezTo>
                  <a:cubicBezTo>
                    <a:pt x="611186" y="496178"/>
                    <a:pt x="609153" y="532767"/>
                    <a:pt x="612281" y="552257"/>
                  </a:cubicBezTo>
                  <a:cubicBezTo>
                    <a:pt x="615626" y="570398"/>
                    <a:pt x="622503" y="587699"/>
                    <a:pt x="632509" y="603183"/>
                  </a:cubicBezTo>
                  <a:cubicBezTo>
                    <a:pt x="640150" y="614904"/>
                    <a:pt x="650169" y="624866"/>
                    <a:pt x="661934" y="632420"/>
                  </a:cubicBezTo>
                  <a:cubicBezTo>
                    <a:pt x="728858" y="665522"/>
                    <a:pt x="758269" y="570644"/>
                    <a:pt x="760475" y="505003"/>
                  </a:cubicBezTo>
                  <a:cubicBezTo>
                    <a:pt x="772801" y="555751"/>
                    <a:pt x="806638" y="638677"/>
                    <a:pt x="869512" y="594922"/>
                  </a:cubicBezTo>
                  <a:cubicBezTo>
                    <a:pt x="879993" y="587555"/>
                    <a:pt x="884592" y="575243"/>
                    <a:pt x="894713" y="571191"/>
                  </a:cubicBezTo>
                  <a:cubicBezTo>
                    <a:pt x="909044" y="565684"/>
                    <a:pt x="923576" y="567702"/>
                    <a:pt x="937359" y="561820"/>
                  </a:cubicBezTo>
                  <a:cubicBezTo>
                    <a:pt x="1021757" y="525045"/>
                    <a:pt x="1000621" y="386041"/>
                    <a:pt x="962560" y="299807"/>
                  </a:cubicBezTo>
                  <a:cubicBezTo>
                    <a:pt x="986002" y="322511"/>
                    <a:pt x="1004297" y="349971"/>
                    <a:pt x="1016249" y="380342"/>
                  </a:cubicBezTo>
                  <a:cubicBezTo>
                    <a:pt x="1029845" y="417115"/>
                    <a:pt x="1023962" y="459772"/>
                    <a:pt x="1041436" y="487720"/>
                  </a:cubicBezTo>
                  <a:cubicBezTo>
                    <a:pt x="1052566" y="502745"/>
                    <a:pt x="1068555" y="513461"/>
                    <a:pt x="1086677" y="518052"/>
                  </a:cubicBezTo>
                  <a:cubicBezTo>
                    <a:pt x="1104814" y="522642"/>
                    <a:pt x="1123960" y="520825"/>
                    <a:pt x="1140914" y="512911"/>
                  </a:cubicBezTo>
                  <a:cubicBezTo>
                    <a:pt x="1204350" y="478895"/>
                    <a:pt x="1165178" y="356254"/>
                    <a:pt x="1140352" y="299807"/>
                  </a:cubicBezTo>
                  <a:close/>
                </a:path>
              </a:pathLst>
            </a:custGeom>
            <a:solidFill>
              <a:srgbClr val="000000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C5D9711B-92DE-AC5E-D581-70AFBB3C1614}"/>
                </a:ext>
              </a:extLst>
            </p:cNvPr>
            <p:cNvSpPr/>
            <p:nvPr/>
          </p:nvSpPr>
          <p:spPr>
            <a:xfrm>
              <a:off x="10226090" y="2286919"/>
              <a:ext cx="1073877" cy="782516"/>
            </a:xfrm>
            <a:custGeom>
              <a:avLst/>
              <a:gdLst>
                <a:gd name="connsiteX0" fmla="*/ 230300 w 1073877"/>
                <a:gd name="connsiteY0" fmla="*/ 729039 h 782516"/>
                <a:gd name="connsiteX1" fmla="*/ 230300 w 1073877"/>
                <a:gd name="connsiteY1" fmla="*/ 633613 h 782516"/>
                <a:gd name="connsiteX2" fmla="*/ 136156 w 1073877"/>
                <a:gd name="connsiteY2" fmla="*/ 594629 h 782516"/>
                <a:gd name="connsiteX3" fmla="*/ 88710 w 1073877"/>
                <a:gd name="connsiteY3" fmla="*/ 666527 h 782516"/>
                <a:gd name="connsiteX4" fmla="*/ 164284 w 1073877"/>
                <a:gd name="connsiteY4" fmla="*/ 646660 h 782516"/>
                <a:gd name="connsiteX5" fmla="*/ 203629 w 1073877"/>
                <a:gd name="connsiteY5" fmla="*/ 456546 h 782516"/>
                <a:gd name="connsiteX6" fmla="*/ 287291 w 1073877"/>
                <a:gd name="connsiteY6" fmla="*/ 322137 h 782516"/>
                <a:gd name="connsiteX7" fmla="*/ 272586 w 1073877"/>
                <a:gd name="connsiteY7" fmla="*/ 213655 h 782516"/>
                <a:gd name="connsiteX8" fmla="*/ 128977 w 1073877"/>
                <a:gd name="connsiteY8" fmla="*/ 240501 h 782516"/>
                <a:gd name="connsiteX9" fmla="*/ 137987 w 1073877"/>
                <a:gd name="connsiteY9" fmla="*/ 338685 h 782516"/>
                <a:gd name="connsiteX10" fmla="*/ 162929 w 1073877"/>
                <a:gd name="connsiteY10" fmla="*/ 353011 h 782516"/>
                <a:gd name="connsiteX11" fmla="*/ 191677 w 1073877"/>
                <a:gd name="connsiteY11" fmla="*/ 352844 h 782516"/>
                <a:gd name="connsiteX12" fmla="*/ 412331 w 1073877"/>
                <a:gd name="connsiteY12" fmla="*/ 237374 h 782516"/>
                <a:gd name="connsiteX13" fmla="*/ 426431 w 1073877"/>
                <a:gd name="connsiteY13" fmla="*/ 212801 h 782516"/>
                <a:gd name="connsiteX14" fmla="*/ 426474 w 1073877"/>
                <a:gd name="connsiteY14" fmla="*/ 184466 h 782516"/>
                <a:gd name="connsiteX15" fmla="*/ 412446 w 1073877"/>
                <a:gd name="connsiteY15" fmla="*/ 159847 h 782516"/>
                <a:gd name="connsiteX16" fmla="*/ 388053 w 1073877"/>
                <a:gd name="connsiteY16" fmla="*/ 145439 h 782516"/>
                <a:gd name="connsiteX17" fmla="*/ 369671 w 1073877"/>
                <a:gd name="connsiteY17" fmla="*/ 140658 h 782516"/>
                <a:gd name="connsiteX18" fmla="*/ 394122 w 1073877"/>
                <a:gd name="connsiteY18" fmla="*/ 232593 h 782516"/>
                <a:gd name="connsiteX19" fmla="*/ 614762 w 1073877"/>
                <a:gd name="connsiteY19" fmla="*/ 193246 h 782516"/>
                <a:gd name="connsiteX20" fmla="*/ 746607 w 1073877"/>
                <a:gd name="connsiteY20" fmla="*/ 116021 h 782516"/>
                <a:gd name="connsiteX21" fmla="*/ 915388 w 1073877"/>
                <a:gd name="connsiteY21" fmla="*/ 179639 h 782516"/>
                <a:gd name="connsiteX22" fmla="*/ 990415 w 1073877"/>
                <a:gd name="connsiteY22" fmla="*/ 170998 h 782516"/>
                <a:gd name="connsiteX23" fmla="*/ 1014679 w 1073877"/>
                <a:gd name="connsiteY23" fmla="*/ 156839 h 782516"/>
                <a:gd name="connsiteX24" fmla="*/ 981764 w 1073877"/>
                <a:gd name="connsiteY24" fmla="*/ 146359 h 782516"/>
                <a:gd name="connsiteX25" fmla="*/ 1059732 w 1073877"/>
                <a:gd name="connsiteY25" fmla="*/ 68399 h 782516"/>
                <a:gd name="connsiteX26" fmla="*/ 1035353 w 1073877"/>
                <a:gd name="connsiteY26" fmla="*/ 48753 h 782516"/>
                <a:gd name="connsiteX27" fmla="*/ 1004572 w 1073877"/>
                <a:gd name="connsiteY27" fmla="*/ 43025 h 782516"/>
                <a:gd name="connsiteX28" fmla="*/ 946832 w 1073877"/>
                <a:gd name="connsiteY28" fmla="*/ 68766 h 782516"/>
                <a:gd name="connsiteX29" fmla="*/ 819774 w 1073877"/>
                <a:gd name="connsiteY29" fmla="*/ 15813 h 782516"/>
                <a:gd name="connsiteX30" fmla="*/ 722328 w 1073877"/>
                <a:gd name="connsiteY30" fmla="*/ 1655 h 782516"/>
                <a:gd name="connsiteX31" fmla="*/ 648786 w 1073877"/>
                <a:gd name="connsiteY31" fmla="*/ 41371 h 782516"/>
                <a:gd name="connsiteX32" fmla="*/ 516033 w 1073877"/>
                <a:gd name="connsiteY32" fmla="*/ 83109 h 782516"/>
                <a:gd name="connsiteX33" fmla="*/ 314698 w 1073877"/>
                <a:gd name="connsiteY33" fmla="*/ 154633 h 782516"/>
                <a:gd name="connsiteX34" fmla="*/ 339150 w 1073877"/>
                <a:gd name="connsiteY34" fmla="*/ 246567 h 782516"/>
                <a:gd name="connsiteX35" fmla="*/ 357531 w 1073877"/>
                <a:gd name="connsiteY35" fmla="*/ 251533 h 782516"/>
                <a:gd name="connsiteX36" fmla="*/ 333267 w 1073877"/>
                <a:gd name="connsiteY36" fmla="*/ 159598 h 782516"/>
                <a:gd name="connsiteX37" fmla="*/ 160420 w 1073877"/>
                <a:gd name="connsiteY37" fmla="*/ 246567 h 782516"/>
                <a:gd name="connsiteX38" fmla="*/ 214110 w 1073877"/>
                <a:gd name="connsiteY38" fmla="*/ 260909 h 782516"/>
                <a:gd name="connsiteX39" fmla="*/ 205099 w 1073877"/>
                <a:gd name="connsiteY39" fmla="*/ 250061 h 782516"/>
                <a:gd name="connsiteX40" fmla="*/ 219257 w 1073877"/>
                <a:gd name="connsiteY40" fmla="*/ 303566 h 782516"/>
                <a:gd name="connsiteX41" fmla="*/ 241402 w 1073877"/>
                <a:gd name="connsiteY41" fmla="*/ 322611 h 782516"/>
                <a:gd name="connsiteX42" fmla="*/ 270567 w 1073877"/>
                <a:gd name="connsiteY42" fmla="*/ 324160 h 782516"/>
                <a:gd name="connsiteX43" fmla="*/ 255847 w 1073877"/>
                <a:gd name="connsiteY43" fmla="*/ 215862 h 782516"/>
                <a:gd name="connsiteX44" fmla="*/ 129164 w 1073877"/>
                <a:gd name="connsiteY44" fmla="*/ 284078 h 782516"/>
                <a:gd name="connsiteX45" fmla="*/ 110782 w 1073877"/>
                <a:gd name="connsiteY45" fmla="*/ 360381 h 782516"/>
                <a:gd name="connsiteX46" fmla="*/ 46237 w 1073877"/>
                <a:gd name="connsiteY46" fmla="*/ 475484 h 782516"/>
                <a:gd name="connsiteX47" fmla="*/ 107466 w 1073877"/>
                <a:gd name="connsiteY47" fmla="*/ 742086 h 782516"/>
                <a:gd name="connsiteX48" fmla="*/ 149276 w 1073877"/>
                <a:gd name="connsiteY48" fmla="*/ 747767 h 782516"/>
                <a:gd name="connsiteX49" fmla="*/ 182854 w 1073877"/>
                <a:gd name="connsiteY49" fmla="*/ 722234 h 782516"/>
                <a:gd name="connsiteX50" fmla="*/ 213014 w 1073877"/>
                <a:gd name="connsiteY50" fmla="*/ 672769 h 782516"/>
                <a:gd name="connsiteX51" fmla="*/ 118870 w 1073877"/>
                <a:gd name="connsiteY51" fmla="*/ 633800 h 782516"/>
                <a:gd name="connsiteX52" fmla="*/ 118870 w 1073877"/>
                <a:gd name="connsiteY52" fmla="*/ 729226 h 782516"/>
                <a:gd name="connsiteX53" fmla="*/ 229190 w 1073877"/>
                <a:gd name="connsiteY53" fmla="*/ 729226 h 782516"/>
                <a:gd name="connsiteX54" fmla="*/ 230300 w 1073877"/>
                <a:gd name="connsiteY54" fmla="*/ 729039 h 7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073877" h="782516">
                  <a:moveTo>
                    <a:pt x="230300" y="729039"/>
                  </a:moveTo>
                  <a:lnTo>
                    <a:pt x="230300" y="633613"/>
                  </a:lnTo>
                  <a:cubicBezTo>
                    <a:pt x="230300" y="588745"/>
                    <a:pt x="168509" y="557120"/>
                    <a:pt x="136156" y="594629"/>
                  </a:cubicBezTo>
                  <a:cubicBezTo>
                    <a:pt x="116852" y="616096"/>
                    <a:pt x="100863" y="640331"/>
                    <a:pt x="88710" y="666527"/>
                  </a:cubicBezTo>
                  <a:lnTo>
                    <a:pt x="164284" y="646660"/>
                  </a:lnTo>
                  <a:cubicBezTo>
                    <a:pt x="60769" y="580656"/>
                    <a:pt x="173108" y="521819"/>
                    <a:pt x="203629" y="456546"/>
                  </a:cubicBezTo>
                  <a:cubicBezTo>
                    <a:pt x="232319" y="395686"/>
                    <a:pt x="203629" y="335192"/>
                    <a:pt x="287291" y="322137"/>
                  </a:cubicBezTo>
                  <a:cubicBezTo>
                    <a:pt x="354590" y="311656"/>
                    <a:pt x="327933" y="221010"/>
                    <a:pt x="272586" y="213655"/>
                  </a:cubicBezTo>
                  <a:cubicBezTo>
                    <a:pt x="227907" y="207771"/>
                    <a:pt x="161156" y="197842"/>
                    <a:pt x="128977" y="240501"/>
                  </a:cubicBezTo>
                  <a:cubicBezTo>
                    <a:pt x="103055" y="274884"/>
                    <a:pt x="113349" y="308530"/>
                    <a:pt x="137987" y="338685"/>
                  </a:cubicBezTo>
                  <a:cubicBezTo>
                    <a:pt x="144893" y="345582"/>
                    <a:pt x="153500" y="350524"/>
                    <a:pt x="162929" y="353011"/>
                  </a:cubicBezTo>
                  <a:cubicBezTo>
                    <a:pt x="172358" y="355499"/>
                    <a:pt x="182277" y="355442"/>
                    <a:pt x="191677" y="352844"/>
                  </a:cubicBezTo>
                  <a:cubicBezTo>
                    <a:pt x="274200" y="334690"/>
                    <a:pt x="350381" y="294825"/>
                    <a:pt x="412331" y="237374"/>
                  </a:cubicBezTo>
                  <a:cubicBezTo>
                    <a:pt x="419092" y="230550"/>
                    <a:pt x="423951" y="222080"/>
                    <a:pt x="426431" y="212801"/>
                  </a:cubicBezTo>
                  <a:cubicBezTo>
                    <a:pt x="428911" y="203521"/>
                    <a:pt x="428925" y="193755"/>
                    <a:pt x="426474" y="184466"/>
                  </a:cubicBezTo>
                  <a:cubicBezTo>
                    <a:pt x="424023" y="175179"/>
                    <a:pt x="419194" y="166693"/>
                    <a:pt x="412446" y="159847"/>
                  </a:cubicBezTo>
                  <a:cubicBezTo>
                    <a:pt x="405714" y="153002"/>
                    <a:pt x="397308" y="148036"/>
                    <a:pt x="388053" y="145439"/>
                  </a:cubicBezTo>
                  <a:lnTo>
                    <a:pt x="369671" y="140658"/>
                  </a:lnTo>
                  <a:lnTo>
                    <a:pt x="394122" y="232593"/>
                  </a:lnTo>
                  <a:cubicBezTo>
                    <a:pt x="448186" y="168423"/>
                    <a:pt x="543786" y="202807"/>
                    <a:pt x="614762" y="193246"/>
                  </a:cubicBezTo>
                  <a:cubicBezTo>
                    <a:pt x="675256" y="185340"/>
                    <a:pt x="696219" y="127605"/>
                    <a:pt x="746607" y="116021"/>
                  </a:cubicBezTo>
                  <a:cubicBezTo>
                    <a:pt x="796980" y="104437"/>
                    <a:pt x="860228" y="171181"/>
                    <a:pt x="915388" y="179639"/>
                  </a:cubicBezTo>
                  <a:cubicBezTo>
                    <a:pt x="940690" y="184547"/>
                    <a:pt x="966886" y="181529"/>
                    <a:pt x="990415" y="170998"/>
                  </a:cubicBezTo>
                  <a:cubicBezTo>
                    <a:pt x="999584" y="168453"/>
                    <a:pt x="1007946" y="163574"/>
                    <a:pt x="1014679" y="156839"/>
                  </a:cubicBezTo>
                  <a:cubicBezTo>
                    <a:pt x="1037487" y="140291"/>
                    <a:pt x="1026515" y="136798"/>
                    <a:pt x="981764" y="146359"/>
                  </a:cubicBezTo>
                  <a:cubicBezTo>
                    <a:pt x="1028288" y="200232"/>
                    <a:pt x="1105881" y="121905"/>
                    <a:pt x="1059732" y="68399"/>
                  </a:cubicBezTo>
                  <a:cubicBezTo>
                    <a:pt x="1053360" y="59933"/>
                    <a:pt x="1044983" y="53182"/>
                    <a:pt x="1035353" y="48753"/>
                  </a:cubicBezTo>
                  <a:cubicBezTo>
                    <a:pt x="1025722" y="44324"/>
                    <a:pt x="1015140" y="42356"/>
                    <a:pt x="1004572" y="43025"/>
                  </a:cubicBezTo>
                  <a:cubicBezTo>
                    <a:pt x="976618" y="43025"/>
                    <a:pt x="968904" y="64353"/>
                    <a:pt x="946832" y="68766"/>
                  </a:cubicBezTo>
                  <a:cubicBezTo>
                    <a:pt x="905469" y="77040"/>
                    <a:pt x="856364" y="30338"/>
                    <a:pt x="819774" y="15813"/>
                  </a:cubicBezTo>
                  <a:cubicBezTo>
                    <a:pt x="789281" y="2003"/>
                    <a:pt x="755502" y="-2905"/>
                    <a:pt x="722328" y="1655"/>
                  </a:cubicBezTo>
                  <a:cubicBezTo>
                    <a:pt x="694604" y="7827"/>
                    <a:pt x="669143" y="21577"/>
                    <a:pt x="648786" y="41371"/>
                  </a:cubicBezTo>
                  <a:cubicBezTo>
                    <a:pt x="598773" y="83476"/>
                    <a:pt x="581300" y="81270"/>
                    <a:pt x="516033" y="83109"/>
                  </a:cubicBezTo>
                  <a:cubicBezTo>
                    <a:pt x="441382" y="85314"/>
                    <a:pt x="365259" y="94693"/>
                    <a:pt x="314698" y="154633"/>
                  </a:cubicBezTo>
                  <a:cubicBezTo>
                    <a:pt x="289137" y="185155"/>
                    <a:pt x="296302" y="235719"/>
                    <a:pt x="339150" y="246567"/>
                  </a:cubicBezTo>
                  <a:lnTo>
                    <a:pt x="357531" y="251533"/>
                  </a:lnTo>
                  <a:lnTo>
                    <a:pt x="333267" y="159598"/>
                  </a:lnTo>
                  <a:cubicBezTo>
                    <a:pt x="293548" y="199865"/>
                    <a:pt x="214845" y="235535"/>
                    <a:pt x="160420" y="246567"/>
                  </a:cubicBezTo>
                  <a:lnTo>
                    <a:pt x="214110" y="260909"/>
                  </a:lnTo>
                  <a:lnTo>
                    <a:pt x="205099" y="250061"/>
                  </a:lnTo>
                  <a:lnTo>
                    <a:pt x="219257" y="303566"/>
                  </a:lnTo>
                  <a:cubicBezTo>
                    <a:pt x="224331" y="312188"/>
                    <a:pt x="232117" y="318885"/>
                    <a:pt x="241402" y="322611"/>
                  </a:cubicBezTo>
                  <a:cubicBezTo>
                    <a:pt x="250686" y="326337"/>
                    <a:pt x="260937" y="326882"/>
                    <a:pt x="270567" y="324160"/>
                  </a:cubicBezTo>
                  <a:lnTo>
                    <a:pt x="255847" y="215862"/>
                  </a:lnTo>
                  <a:cubicBezTo>
                    <a:pt x="206757" y="223584"/>
                    <a:pt x="156557" y="238846"/>
                    <a:pt x="129164" y="284078"/>
                  </a:cubicBezTo>
                  <a:cubicBezTo>
                    <a:pt x="117241" y="307753"/>
                    <a:pt x="110941" y="333868"/>
                    <a:pt x="110782" y="360381"/>
                  </a:cubicBezTo>
                  <a:cubicBezTo>
                    <a:pt x="105448" y="415542"/>
                    <a:pt x="79886" y="436687"/>
                    <a:pt x="46237" y="475484"/>
                  </a:cubicBezTo>
                  <a:cubicBezTo>
                    <a:pt x="-40915" y="576243"/>
                    <a:pt x="3951" y="676085"/>
                    <a:pt x="107466" y="742086"/>
                  </a:cubicBezTo>
                  <a:cubicBezTo>
                    <a:pt x="120096" y="749439"/>
                    <a:pt x="135133" y="751486"/>
                    <a:pt x="149276" y="747767"/>
                  </a:cubicBezTo>
                  <a:cubicBezTo>
                    <a:pt x="163405" y="744032"/>
                    <a:pt x="175486" y="734863"/>
                    <a:pt x="182854" y="722234"/>
                  </a:cubicBezTo>
                  <a:cubicBezTo>
                    <a:pt x="189471" y="703881"/>
                    <a:pt x="199721" y="687056"/>
                    <a:pt x="213014" y="672769"/>
                  </a:cubicBezTo>
                  <a:lnTo>
                    <a:pt x="118870" y="633800"/>
                  </a:lnTo>
                  <a:lnTo>
                    <a:pt x="118870" y="729226"/>
                  </a:lnTo>
                  <a:cubicBezTo>
                    <a:pt x="118870" y="800187"/>
                    <a:pt x="229190" y="800374"/>
                    <a:pt x="229190" y="729226"/>
                  </a:cubicBezTo>
                  <a:lnTo>
                    <a:pt x="230300" y="729039"/>
                  </a:lnTo>
                  <a:close/>
                </a:path>
              </a:pathLst>
            </a:custGeom>
            <a:solidFill>
              <a:srgbClr val="0B0C0C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B7596C78-27EC-64E5-A739-F3D5033425DA}"/>
                </a:ext>
              </a:extLst>
            </p:cNvPr>
            <p:cNvSpPr/>
            <p:nvPr/>
          </p:nvSpPr>
          <p:spPr>
            <a:xfrm>
              <a:off x="10467938" y="5289984"/>
              <a:ext cx="100919" cy="288340"/>
            </a:xfrm>
            <a:custGeom>
              <a:avLst/>
              <a:gdLst>
                <a:gd name="connsiteX0" fmla="*/ 0 w 100919"/>
                <a:gd name="connsiteY0" fmla="*/ 0 h 288340"/>
                <a:gd name="connsiteX1" fmla="*/ 100920 w 100919"/>
                <a:gd name="connsiteY1" fmla="*/ 288340 h 28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19" h="288340">
                  <a:moveTo>
                    <a:pt x="0" y="0"/>
                  </a:moveTo>
                  <a:lnTo>
                    <a:pt x="100920" y="288340"/>
                  </a:lnTo>
                </a:path>
              </a:pathLst>
            </a:custGeom>
            <a:ln w="219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762A507A-44D7-443E-0C47-47877CCF7ED9}"/>
                </a:ext>
              </a:extLst>
            </p:cNvPr>
            <p:cNvSpPr/>
            <p:nvPr/>
          </p:nvSpPr>
          <p:spPr>
            <a:xfrm>
              <a:off x="11937707" y="2002621"/>
              <a:ext cx="703806" cy="674949"/>
            </a:xfrm>
            <a:custGeom>
              <a:avLst/>
              <a:gdLst>
                <a:gd name="connsiteX0" fmla="*/ 59817 w 703806"/>
                <a:gd name="connsiteY0" fmla="*/ 659725 h 674949"/>
                <a:gd name="connsiteX1" fmla="*/ 98253 w 703806"/>
                <a:gd name="connsiteY1" fmla="*/ 522521 h 674949"/>
                <a:gd name="connsiteX2" fmla="*/ 96884 w 703806"/>
                <a:gd name="connsiteY2" fmla="*/ 513121 h 674949"/>
                <a:gd name="connsiteX3" fmla="*/ 390 w 703806"/>
                <a:gd name="connsiteY3" fmla="*/ 308179 h 674949"/>
                <a:gd name="connsiteX4" fmla="*/ 467952 w 703806"/>
                <a:gd name="connsiteY4" fmla="*/ 37943 h 674949"/>
                <a:gd name="connsiteX5" fmla="*/ 674016 w 703806"/>
                <a:gd name="connsiteY5" fmla="*/ 512385 h 674949"/>
                <a:gd name="connsiteX6" fmla="*/ 193997 w 703806"/>
                <a:gd name="connsiteY6" fmla="*/ 607691 h 674949"/>
                <a:gd name="connsiteX7" fmla="*/ 180719 w 703806"/>
                <a:gd name="connsiteY7" fmla="*/ 607700 h 674949"/>
                <a:gd name="connsiteX8" fmla="*/ 77738 w 703806"/>
                <a:gd name="connsiteY8" fmla="*/ 673046 h 674949"/>
                <a:gd name="connsiteX9" fmla="*/ 59817 w 703806"/>
                <a:gd name="connsiteY9" fmla="*/ 659725 h 67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3806" h="674949">
                  <a:moveTo>
                    <a:pt x="59817" y="659725"/>
                  </a:moveTo>
                  <a:lnTo>
                    <a:pt x="98253" y="522521"/>
                  </a:lnTo>
                  <a:cubicBezTo>
                    <a:pt x="99147" y="519325"/>
                    <a:pt x="98686" y="515902"/>
                    <a:pt x="96884" y="513121"/>
                  </a:cubicBezTo>
                  <a:cubicBezTo>
                    <a:pt x="70241" y="472224"/>
                    <a:pt x="7973" y="407506"/>
                    <a:pt x="390" y="308179"/>
                  </a:cubicBezTo>
                  <a:cubicBezTo>
                    <a:pt x="-9356" y="180424"/>
                    <a:pt x="164082" y="-101893"/>
                    <a:pt x="467952" y="37943"/>
                  </a:cubicBezTo>
                  <a:cubicBezTo>
                    <a:pt x="745337" y="165595"/>
                    <a:pt x="722544" y="430290"/>
                    <a:pt x="674016" y="512385"/>
                  </a:cubicBezTo>
                  <a:cubicBezTo>
                    <a:pt x="583130" y="666139"/>
                    <a:pt x="293605" y="667383"/>
                    <a:pt x="193997" y="607691"/>
                  </a:cubicBezTo>
                  <a:cubicBezTo>
                    <a:pt x="189874" y="605226"/>
                    <a:pt x="184771" y="605129"/>
                    <a:pt x="180719" y="607700"/>
                  </a:cubicBezTo>
                  <a:lnTo>
                    <a:pt x="77738" y="673046"/>
                  </a:lnTo>
                  <a:cubicBezTo>
                    <a:pt x="68482" y="678918"/>
                    <a:pt x="56862" y="670280"/>
                    <a:pt x="59817" y="659725"/>
                  </a:cubicBezTo>
                  <a:close/>
                </a:path>
              </a:pathLst>
            </a:custGeom>
            <a:solidFill>
              <a:srgbClr val="FFFFFF"/>
            </a:solidFill>
            <a:ln w="21914" cap="rnd">
              <a:solidFill>
                <a:srgbClr val="46255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AAFDEECA-1F78-6E48-6429-1A9C579ADBA4}"/>
                </a:ext>
              </a:extLst>
            </p:cNvPr>
            <p:cNvSpPr/>
            <p:nvPr/>
          </p:nvSpPr>
          <p:spPr>
            <a:xfrm>
              <a:off x="12410849" y="2215321"/>
              <a:ext cx="104827" cy="84931"/>
            </a:xfrm>
            <a:custGeom>
              <a:avLst/>
              <a:gdLst>
                <a:gd name="connsiteX0" fmla="*/ 87901 w 104827"/>
                <a:gd name="connsiteY0" fmla="*/ 84932 h 84931"/>
                <a:gd name="connsiteX1" fmla="*/ 100920 w 104827"/>
                <a:gd name="connsiteY1" fmla="*/ 6778 h 84931"/>
                <a:gd name="connsiteX2" fmla="*/ 99565 w 104827"/>
                <a:gd name="connsiteY2" fmla="*/ 6174 h 84931"/>
                <a:gd name="connsiteX3" fmla="*/ 0 w 104827"/>
                <a:gd name="connsiteY3" fmla="*/ 13340 h 8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27" h="84931">
                  <a:moveTo>
                    <a:pt x="87901" y="84932"/>
                  </a:moveTo>
                  <a:cubicBezTo>
                    <a:pt x="88694" y="65065"/>
                    <a:pt x="92371" y="30752"/>
                    <a:pt x="100920" y="6778"/>
                  </a:cubicBezTo>
                  <a:cubicBezTo>
                    <a:pt x="104596" y="-3514"/>
                    <a:pt x="108028" y="-736"/>
                    <a:pt x="99565" y="6174"/>
                  </a:cubicBezTo>
                  <a:cubicBezTo>
                    <a:pt x="81241" y="21129"/>
                    <a:pt x="49350" y="30926"/>
                    <a:pt x="0" y="13340"/>
                  </a:cubicBezTo>
                </a:path>
              </a:pathLst>
            </a:custGeom>
            <a:noFill/>
            <a:ln w="21914" cap="rnd">
              <a:solidFill>
                <a:srgbClr val="00673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793D0E81-1608-C5F8-7EC1-F76B5EF78211}"/>
                </a:ext>
              </a:extLst>
            </p:cNvPr>
            <p:cNvSpPr/>
            <p:nvPr/>
          </p:nvSpPr>
          <p:spPr>
            <a:xfrm>
              <a:off x="12063136" y="2236027"/>
              <a:ext cx="441913" cy="222536"/>
            </a:xfrm>
            <a:custGeom>
              <a:avLst/>
              <a:gdLst>
                <a:gd name="connsiteX0" fmla="*/ 0 w 441913"/>
                <a:gd name="connsiteY0" fmla="*/ 159774 h 222536"/>
                <a:gd name="connsiteX1" fmla="*/ 95888 w 441913"/>
                <a:gd name="connsiteY1" fmla="*/ 81749 h 222536"/>
                <a:gd name="connsiteX2" fmla="*/ 115250 w 441913"/>
                <a:gd name="connsiteY2" fmla="*/ 89224 h 222536"/>
                <a:gd name="connsiteX3" fmla="*/ 134007 w 441913"/>
                <a:gd name="connsiteY3" fmla="*/ 212366 h 222536"/>
                <a:gd name="connsiteX4" fmla="*/ 153066 w 441913"/>
                <a:gd name="connsiteY4" fmla="*/ 220079 h 222536"/>
                <a:gd name="connsiteX5" fmla="*/ 441914 w 441913"/>
                <a:gd name="connsiteY5" fmla="*/ 0 h 22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913" h="222536">
                  <a:moveTo>
                    <a:pt x="0" y="159774"/>
                  </a:moveTo>
                  <a:lnTo>
                    <a:pt x="95888" y="81749"/>
                  </a:lnTo>
                  <a:cubicBezTo>
                    <a:pt x="103068" y="75910"/>
                    <a:pt x="113866" y="80079"/>
                    <a:pt x="115250" y="89224"/>
                  </a:cubicBezTo>
                  <a:lnTo>
                    <a:pt x="134007" y="212366"/>
                  </a:lnTo>
                  <a:cubicBezTo>
                    <a:pt x="135362" y="221343"/>
                    <a:pt x="145844" y="225580"/>
                    <a:pt x="153066" y="220079"/>
                  </a:cubicBezTo>
                  <a:lnTo>
                    <a:pt x="441914" y="0"/>
                  </a:lnTo>
                </a:path>
              </a:pathLst>
            </a:custGeom>
            <a:noFill/>
            <a:ln w="21914" cap="rnd">
              <a:solidFill>
                <a:srgbClr val="00673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A820EC02-4DDB-C2F2-B99C-5392FE49BF38}"/>
                </a:ext>
              </a:extLst>
            </p:cNvPr>
            <p:cNvSpPr/>
            <p:nvPr/>
          </p:nvSpPr>
          <p:spPr>
            <a:xfrm>
              <a:off x="9149982" y="4388862"/>
              <a:ext cx="389264" cy="403676"/>
            </a:xfrm>
            <a:custGeom>
              <a:avLst/>
              <a:gdLst>
                <a:gd name="connsiteX0" fmla="*/ 221130 w 389264"/>
                <a:gd name="connsiteY0" fmla="*/ 403677 h 403676"/>
                <a:gd name="connsiteX1" fmla="*/ 213460 w 389264"/>
                <a:gd name="connsiteY1" fmla="*/ 401529 h 403676"/>
                <a:gd name="connsiteX2" fmla="*/ 207924 w 389264"/>
                <a:gd name="connsiteY2" fmla="*/ 395863 h 403676"/>
                <a:gd name="connsiteX3" fmla="*/ 147689 w 389264"/>
                <a:gd name="connsiteY3" fmla="*/ 293963 h 403676"/>
                <a:gd name="connsiteX4" fmla="*/ 52565 w 389264"/>
                <a:gd name="connsiteY4" fmla="*/ 301258 h 403676"/>
                <a:gd name="connsiteX5" fmla="*/ 2364 w 389264"/>
                <a:gd name="connsiteY5" fmla="*/ 287706 h 403676"/>
                <a:gd name="connsiteX6" fmla="*/ 0 w 389264"/>
                <a:gd name="connsiteY6" fmla="*/ 278984 h 403676"/>
                <a:gd name="connsiteX7" fmla="*/ 2364 w 389264"/>
                <a:gd name="connsiteY7" fmla="*/ 270247 h 403676"/>
                <a:gd name="connsiteX8" fmla="*/ 84282 w 389264"/>
                <a:gd name="connsiteY8" fmla="*/ 177214 h 403676"/>
                <a:gd name="connsiteX9" fmla="*/ 48874 w 389264"/>
                <a:gd name="connsiteY9" fmla="*/ 30751 h 403676"/>
                <a:gd name="connsiteX10" fmla="*/ 54814 w 389264"/>
                <a:gd name="connsiteY10" fmla="*/ 29295 h 403676"/>
                <a:gd name="connsiteX11" fmla="*/ 60768 w 389264"/>
                <a:gd name="connsiteY11" fmla="*/ 30751 h 403676"/>
                <a:gd name="connsiteX12" fmla="*/ 175687 w 389264"/>
                <a:gd name="connsiteY12" fmla="*/ 88088 h 403676"/>
                <a:gd name="connsiteX13" fmla="*/ 287982 w 389264"/>
                <a:gd name="connsiteY13" fmla="*/ 0 h 403676"/>
                <a:gd name="connsiteX14" fmla="*/ 297555 w 389264"/>
                <a:gd name="connsiteY14" fmla="*/ 4109 h 403676"/>
                <a:gd name="connsiteX15" fmla="*/ 302774 w 389264"/>
                <a:gd name="connsiteY15" fmla="*/ 13033 h 403676"/>
                <a:gd name="connsiteX16" fmla="*/ 287189 w 389264"/>
                <a:gd name="connsiteY16" fmla="*/ 148279 h 403676"/>
                <a:gd name="connsiteX17" fmla="*/ 389176 w 389264"/>
                <a:gd name="connsiteY17" fmla="*/ 228294 h 403676"/>
                <a:gd name="connsiteX18" fmla="*/ 387936 w 389264"/>
                <a:gd name="connsiteY18" fmla="*/ 236641 h 403676"/>
                <a:gd name="connsiteX19" fmla="*/ 382833 w 389264"/>
                <a:gd name="connsiteY19" fmla="*/ 243403 h 403676"/>
                <a:gd name="connsiteX20" fmla="*/ 266313 w 389264"/>
                <a:gd name="connsiteY20" fmla="*/ 275985 h 403676"/>
                <a:gd name="connsiteX21" fmla="*/ 221130 w 389264"/>
                <a:gd name="connsiteY21" fmla="*/ 403677 h 403676"/>
                <a:gd name="connsiteX22" fmla="*/ 175961 w 389264"/>
                <a:gd name="connsiteY22" fmla="*/ 290316 h 403676"/>
                <a:gd name="connsiteX23" fmla="*/ 219544 w 389264"/>
                <a:gd name="connsiteY23" fmla="*/ 364592 h 403676"/>
                <a:gd name="connsiteX24" fmla="*/ 238315 w 389264"/>
                <a:gd name="connsiteY24" fmla="*/ 280671 h 403676"/>
                <a:gd name="connsiteX25" fmla="*/ 175961 w 389264"/>
                <a:gd name="connsiteY25" fmla="*/ 290316 h 403676"/>
                <a:gd name="connsiteX26" fmla="*/ 31170 w 389264"/>
                <a:gd name="connsiteY26" fmla="*/ 273895 h 403676"/>
                <a:gd name="connsiteX27" fmla="*/ 133676 w 389264"/>
                <a:gd name="connsiteY27" fmla="*/ 269469 h 403676"/>
                <a:gd name="connsiteX28" fmla="*/ 96696 w 389264"/>
                <a:gd name="connsiteY28" fmla="*/ 201709 h 403676"/>
                <a:gd name="connsiteX29" fmla="*/ 32496 w 389264"/>
                <a:gd name="connsiteY29" fmla="*/ 273895 h 403676"/>
                <a:gd name="connsiteX30" fmla="*/ 31170 w 389264"/>
                <a:gd name="connsiteY30" fmla="*/ 273895 h 403676"/>
                <a:gd name="connsiteX31" fmla="*/ 116245 w 389264"/>
                <a:gd name="connsiteY31" fmla="*/ 182159 h 403676"/>
                <a:gd name="connsiteX32" fmla="*/ 161948 w 389264"/>
                <a:gd name="connsiteY32" fmla="*/ 265821 h 403676"/>
                <a:gd name="connsiteX33" fmla="*/ 243058 w 389264"/>
                <a:gd name="connsiteY33" fmla="*/ 253307 h 403676"/>
                <a:gd name="connsiteX34" fmla="*/ 258124 w 389264"/>
                <a:gd name="connsiteY34" fmla="*/ 161572 h 403676"/>
                <a:gd name="connsiteX35" fmla="*/ 178859 w 389264"/>
                <a:gd name="connsiteY35" fmla="*/ 119618 h 403676"/>
                <a:gd name="connsiteX36" fmla="*/ 116245 w 389264"/>
                <a:gd name="connsiteY36" fmla="*/ 182159 h 403676"/>
                <a:gd name="connsiteX37" fmla="*/ 282691 w 389264"/>
                <a:gd name="connsiteY37" fmla="*/ 175643 h 403676"/>
                <a:gd name="connsiteX38" fmla="*/ 270811 w 389264"/>
                <a:gd name="connsiteY38" fmla="*/ 248362 h 403676"/>
                <a:gd name="connsiteX39" fmla="*/ 358525 w 389264"/>
                <a:gd name="connsiteY39" fmla="*/ 226463 h 403676"/>
                <a:gd name="connsiteX40" fmla="*/ 282691 w 389264"/>
                <a:gd name="connsiteY40" fmla="*/ 175643 h 403676"/>
                <a:gd name="connsiteX41" fmla="*/ 282691 w 389264"/>
                <a:gd name="connsiteY41" fmla="*/ 175643 h 403676"/>
                <a:gd name="connsiteX42" fmla="*/ 64200 w 389264"/>
                <a:gd name="connsiteY42" fmla="*/ 62541 h 403676"/>
                <a:gd name="connsiteX43" fmla="*/ 103558 w 389264"/>
                <a:gd name="connsiteY43" fmla="*/ 158703 h 403676"/>
                <a:gd name="connsiteX44" fmla="*/ 156397 w 389264"/>
                <a:gd name="connsiteY44" fmla="*/ 108156 h 403676"/>
                <a:gd name="connsiteX45" fmla="*/ 64200 w 389264"/>
                <a:gd name="connsiteY45" fmla="*/ 62541 h 403676"/>
                <a:gd name="connsiteX46" fmla="*/ 200268 w 389264"/>
                <a:gd name="connsiteY46" fmla="*/ 102159 h 403676"/>
                <a:gd name="connsiteX47" fmla="*/ 262089 w 389264"/>
                <a:gd name="connsiteY47" fmla="*/ 135261 h 403676"/>
                <a:gd name="connsiteX48" fmla="*/ 274762 w 389264"/>
                <a:gd name="connsiteY48" fmla="*/ 36230 h 403676"/>
                <a:gd name="connsiteX49" fmla="*/ 200268 w 389264"/>
                <a:gd name="connsiteY49" fmla="*/ 100847 h 403676"/>
                <a:gd name="connsiteX50" fmla="*/ 200268 w 389264"/>
                <a:gd name="connsiteY50" fmla="*/ 102159 h 40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89264" h="403676">
                  <a:moveTo>
                    <a:pt x="221130" y="403677"/>
                  </a:moveTo>
                  <a:cubicBezTo>
                    <a:pt x="218434" y="403633"/>
                    <a:pt x="215781" y="402898"/>
                    <a:pt x="213460" y="401529"/>
                  </a:cubicBezTo>
                  <a:cubicBezTo>
                    <a:pt x="211139" y="400145"/>
                    <a:pt x="209236" y="398198"/>
                    <a:pt x="207924" y="395863"/>
                  </a:cubicBezTo>
                  <a:cubicBezTo>
                    <a:pt x="206598" y="393772"/>
                    <a:pt x="180185" y="350781"/>
                    <a:pt x="147689" y="293963"/>
                  </a:cubicBezTo>
                  <a:cubicBezTo>
                    <a:pt x="116144" y="298173"/>
                    <a:pt x="84383" y="300595"/>
                    <a:pt x="52565" y="301258"/>
                  </a:cubicBezTo>
                  <a:cubicBezTo>
                    <a:pt x="22448" y="301258"/>
                    <a:pt x="8448" y="297351"/>
                    <a:pt x="2364" y="287706"/>
                  </a:cubicBezTo>
                  <a:cubicBezTo>
                    <a:pt x="822" y="285053"/>
                    <a:pt x="0" y="282040"/>
                    <a:pt x="0" y="278984"/>
                  </a:cubicBezTo>
                  <a:cubicBezTo>
                    <a:pt x="0" y="275913"/>
                    <a:pt x="822" y="272900"/>
                    <a:pt x="2364" y="270247"/>
                  </a:cubicBezTo>
                  <a:cubicBezTo>
                    <a:pt x="26946" y="236987"/>
                    <a:pt x="54338" y="205875"/>
                    <a:pt x="84282" y="177214"/>
                  </a:cubicBezTo>
                  <a:cubicBezTo>
                    <a:pt x="29324" y="68798"/>
                    <a:pt x="30117" y="40656"/>
                    <a:pt x="48874" y="30751"/>
                  </a:cubicBezTo>
                  <a:cubicBezTo>
                    <a:pt x="50705" y="29800"/>
                    <a:pt x="52738" y="29295"/>
                    <a:pt x="54814" y="29295"/>
                  </a:cubicBezTo>
                  <a:cubicBezTo>
                    <a:pt x="56890" y="29295"/>
                    <a:pt x="58937" y="29800"/>
                    <a:pt x="60768" y="30751"/>
                  </a:cubicBezTo>
                  <a:cubicBezTo>
                    <a:pt x="60768" y="30751"/>
                    <a:pt x="113607" y="56817"/>
                    <a:pt x="175687" y="88088"/>
                  </a:cubicBezTo>
                  <a:cubicBezTo>
                    <a:pt x="269485" y="0"/>
                    <a:pt x="281379" y="0"/>
                    <a:pt x="287982" y="0"/>
                  </a:cubicBezTo>
                  <a:cubicBezTo>
                    <a:pt x="291543" y="317"/>
                    <a:pt x="294888" y="1759"/>
                    <a:pt x="297555" y="4109"/>
                  </a:cubicBezTo>
                  <a:cubicBezTo>
                    <a:pt x="300222" y="6459"/>
                    <a:pt x="302053" y="9573"/>
                    <a:pt x="302774" y="13033"/>
                  </a:cubicBezTo>
                  <a:cubicBezTo>
                    <a:pt x="304360" y="25532"/>
                    <a:pt x="294052" y="100068"/>
                    <a:pt x="287189" y="148279"/>
                  </a:cubicBezTo>
                  <a:cubicBezTo>
                    <a:pt x="379401" y="200411"/>
                    <a:pt x="388383" y="216818"/>
                    <a:pt x="389176" y="228294"/>
                  </a:cubicBezTo>
                  <a:cubicBezTo>
                    <a:pt x="389465" y="231134"/>
                    <a:pt x="389046" y="234003"/>
                    <a:pt x="387936" y="236641"/>
                  </a:cubicBezTo>
                  <a:cubicBezTo>
                    <a:pt x="386826" y="239279"/>
                    <a:pt x="385082" y="241600"/>
                    <a:pt x="382833" y="243403"/>
                  </a:cubicBezTo>
                  <a:cubicBezTo>
                    <a:pt x="368819" y="254864"/>
                    <a:pt x="313601" y="267119"/>
                    <a:pt x="266313" y="275985"/>
                  </a:cubicBezTo>
                  <a:cubicBezTo>
                    <a:pt x="243851" y="403677"/>
                    <a:pt x="233557" y="403677"/>
                    <a:pt x="221130" y="403677"/>
                  </a:cubicBezTo>
                  <a:close/>
                  <a:moveTo>
                    <a:pt x="175961" y="290316"/>
                  </a:moveTo>
                  <a:cubicBezTo>
                    <a:pt x="192858" y="319755"/>
                    <a:pt x="208717" y="346340"/>
                    <a:pt x="219544" y="364592"/>
                  </a:cubicBezTo>
                  <a:cubicBezTo>
                    <a:pt x="227228" y="336940"/>
                    <a:pt x="233486" y="308928"/>
                    <a:pt x="238315" y="280671"/>
                  </a:cubicBezTo>
                  <a:cubicBezTo>
                    <a:pt x="217439" y="284318"/>
                    <a:pt x="196304" y="287447"/>
                    <a:pt x="175961" y="290316"/>
                  </a:cubicBezTo>
                  <a:close/>
                  <a:moveTo>
                    <a:pt x="31170" y="273895"/>
                  </a:moveTo>
                  <a:cubicBezTo>
                    <a:pt x="65411" y="275495"/>
                    <a:pt x="99723" y="274010"/>
                    <a:pt x="133676" y="269469"/>
                  </a:cubicBezTo>
                  <a:cubicBezTo>
                    <a:pt x="119936" y="245233"/>
                    <a:pt x="107263" y="222556"/>
                    <a:pt x="96696" y="201709"/>
                  </a:cubicBezTo>
                  <a:cubicBezTo>
                    <a:pt x="61028" y="238457"/>
                    <a:pt x="40411" y="261914"/>
                    <a:pt x="32496" y="273895"/>
                  </a:cubicBezTo>
                  <a:lnTo>
                    <a:pt x="31170" y="273895"/>
                  </a:lnTo>
                  <a:close/>
                  <a:moveTo>
                    <a:pt x="116245" y="182159"/>
                  </a:moveTo>
                  <a:cubicBezTo>
                    <a:pt x="129192" y="208225"/>
                    <a:pt x="144517" y="234277"/>
                    <a:pt x="161948" y="265821"/>
                  </a:cubicBezTo>
                  <a:cubicBezTo>
                    <a:pt x="188374" y="262433"/>
                    <a:pt x="216372" y="257993"/>
                    <a:pt x="243058" y="253307"/>
                  </a:cubicBezTo>
                  <a:cubicBezTo>
                    <a:pt x="248349" y="223594"/>
                    <a:pt x="253626" y="192064"/>
                    <a:pt x="258124" y="161572"/>
                  </a:cubicBezTo>
                  <a:cubicBezTo>
                    <a:pt x="235143" y="148798"/>
                    <a:pt x="208976" y="135520"/>
                    <a:pt x="178859" y="119618"/>
                  </a:cubicBezTo>
                  <a:cubicBezTo>
                    <a:pt x="158776" y="140725"/>
                    <a:pt x="138174" y="161312"/>
                    <a:pt x="116245" y="182159"/>
                  </a:cubicBezTo>
                  <a:close/>
                  <a:moveTo>
                    <a:pt x="282691" y="175643"/>
                  </a:moveTo>
                  <a:cubicBezTo>
                    <a:pt x="279000" y="199878"/>
                    <a:pt x="275036" y="224386"/>
                    <a:pt x="270811" y="248362"/>
                  </a:cubicBezTo>
                  <a:cubicBezTo>
                    <a:pt x="300554" y="243215"/>
                    <a:pt x="329878" y="235906"/>
                    <a:pt x="358525" y="226463"/>
                  </a:cubicBezTo>
                  <a:cubicBezTo>
                    <a:pt x="335097" y="206985"/>
                    <a:pt x="309694" y="189944"/>
                    <a:pt x="282691" y="175643"/>
                  </a:cubicBezTo>
                  <a:lnTo>
                    <a:pt x="282691" y="175643"/>
                  </a:lnTo>
                  <a:close/>
                  <a:moveTo>
                    <a:pt x="64200" y="62541"/>
                  </a:moveTo>
                  <a:cubicBezTo>
                    <a:pt x="73556" y="95974"/>
                    <a:pt x="86762" y="128239"/>
                    <a:pt x="103558" y="158703"/>
                  </a:cubicBezTo>
                  <a:cubicBezTo>
                    <a:pt x="120470" y="141762"/>
                    <a:pt x="138174" y="124837"/>
                    <a:pt x="156397" y="108156"/>
                  </a:cubicBezTo>
                  <a:cubicBezTo>
                    <a:pt x="117038" y="88607"/>
                    <a:pt x="82956" y="70369"/>
                    <a:pt x="64200" y="62541"/>
                  </a:cubicBezTo>
                  <a:close/>
                  <a:moveTo>
                    <a:pt x="200268" y="102159"/>
                  </a:moveTo>
                  <a:cubicBezTo>
                    <a:pt x="222716" y="113880"/>
                    <a:pt x="243332" y="125097"/>
                    <a:pt x="262089" y="135261"/>
                  </a:cubicBezTo>
                  <a:cubicBezTo>
                    <a:pt x="268952" y="89386"/>
                    <a:pt x="272916" y="57077"/>
                    <a:pt x="274762" y="36230"/>
                  </a:cubicBezTo>
                  <a:cubicBezTo>
                    <a:pt x="261829" y="45342"/>
                    <a:pt x="237782" y="65410"/>
                    <a:pt x="200268" y="100847"/>
                  </a:cubicBezTo>
                  <a:lnTo>
                    <a:pt x="200268" y="102159"/>
                  </a:lnTo>
                  <a:close/>
                </a:path>
              </a:pathLst>
            </a:custGeom>
            <a:solidFill>
              <a:srgbClr val="261D2A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F247D042-B280-18A0-D507-2F892B4C162F}"/>
                </a:ext>
              </a:extLst>
            </p:cNvPr>
            <p:cNvSpPr/>
            <p:nvPr/>
          </p:nvSpPr>
          <p:spPr>
            <a:xfrm>
              <a:off x="8746302" y="1966802"/>
              <a:ext cx="250237" cy="259506"/>
            </a:xfrm>
            <a:custGeom>
              <a:avLst/>
              <a:gdLst>
                <a:gd name="connsiteX0" fmla="*/ 142153 w 250237"/>
                <a:gd name="connsiteY0" fmla="*/ 259506 h 259506"/>
                <a:gd name="connsiteX1" fmla="*/ 137222 w 250237"/>
                <a:gd name="connsiteY1" fmla="*/ 258122 h 259506"/>
                <a:gd name="connsiteX2" fmla="*/ 133661 w 250237"/>
                <a:gd name="connsiteY2" fmla="*/ 254479 h 259506"/>
                <a:gd name="connsiteX3" fmla="*/ 94937 w 250237"/>
                <a:gd name="connsiteY3" fmla="*/ 188975 h 259506"/>
                <a:gd name="connsiteX4" fmla="*/ 33794 w 250237"/>
                <a:gd name="connsiteY4" fmla="*/ 193665 h 259506"/>
                <a:gd name="connsiteX5" fmla="*/ 1528 w 250237"/>
                <a:gd name="connsiteY5" fmla="*/ 184955 h 259506"/>
                <a:gd name="connsiteX6" fmla="*/ 0 w 250237"/>
                <a:gd name="connsiteY6" fmla="*/ 179342 h 259506"/>
                <a:gd name="connsiteX7" fmla="*/ 1528 w 250237"/>
                <a:gd name="connsiteY7" fmla="*/ 173729 h 259506"/>
                <a:gd name="connsiteX8" fmla="*/ 54180 w 250237"/>
                <a:gd name="connsiteY8" fmla="*/ 113922 h 259506"/>
                <a:gd name="connsiteX9" fmla="*/ 31415 w 250237"/>
                <a:gd name="connsiteY9" fmla="*/ 19770 h 259506"/>
                <a:gd name="connsiteX10" fmla="*/ 35235 w 250237"/>
                <a:gd name="connsiteY10" fmla="*/ 18831 h 259506"/>
                <a:gd name="connsiteX11" fmla="*/ 39056 w 250237"/>
                <a:gd name="connsiteY11" fmla="*/ 19770 h 259506"/>
                <a:gd name="connsiteX12" fmla="*/ 112944 w 250237"/>
                <a:gd name="connsiteY12" fmla="*/ 56626 h 259506"/>
                <a:gd name="connsiteX13" fmla="*/ 185130 w 250237"/>
                <a:gd name="connsiteY13" fmla="*/ 0 h 259506"/>
                <a:gd name="connsiteX14" fmla="*/ 191287 w 250237"/>
                <a:gd name="connsiteY14" fmla="*/ 2640 h 259506"/>
                <a:gd name="connsiteX15" fmla="*/ 194646 w 250237"/>
                <a:gd name="connsiteY15" fmla="*/ 8376 h 259506"/>
                <a:gd name="connsiteX16" fmla="*/ 184626 w 250237"/>
                <a:gd name="connsiteY16" fmla="*/ 95325 h 259506"/>
                <a:gd name="connsiteX17" fmla="*/ 250180 w 250237"/>
                <a:gd name="connsiteY17" fmla="*/ 146757 h 259506"/>
                <a:gd name="connsiteX18" fmla="*/ 249388 w 250237"/>
                <a:gd name="connsiteY18" fmla="*/ 152124 h 259506"/>
                <a:gd name="connsiteX19" fmla="*/ 246101 w 250237"/>
                <a:gd name="connsiteY19" fmla="*/ 156474 h 259506"/>
                <a:gd name="connsiteX20" fmla="*/ 171203 w 250237"/>
                <a:gd name="connsiteY20" fmla="*/ 177416 h 259506"/>
                <a:gd name="connsiteX21" fmla="*/ 142153 w 250237"/>
                <a:gd name="connsiteY21" fmla="*/ 259506 h 259506"/>
                <a:gd name="connsiteX22" fmla="*/ 113117 w 250237"/>
                <a:gd name="connsiteY22" fmla="*/ 186630 h 259506"/>
                <a:gd name="connsiteX23" fmla="*/ 141144 w 250237"/>
                <a:gd name="connsiteY23" fmla="*/ 234376 h 259506"/>
                <a:gd name="connsiteX24" fmla="*/ 153197 w 250237"/>
                <a:gd name="connsiteY24" fmla="*/ 180432 h 259506"/>
                <a:gd name="connsiteX25" fmla="*/ 113117 w 250237"/>
                <a:gd name="connsiteY25" fmla="*/ 186630 h 259506"/>
                <a:gd name="connsiteX26" fmla="*/ 20040 w 250237"/>
                <a:gd name="connsiteY26" fmla="*/ 176075 h 259506"/>
                <a:gd name="connsiteX27" fmla="*/ 85941 w 250237"/>
                <a:gd name="connsiteY27" fmla="*/ 173228 h 259506"/>
                <a:gd name="connsiteX28" fmla="*/ 62167 w 250237"/>
                <a:gd name="connsiteY28" fmla="*/ 129670 h 259506"/>
                <a:gd name="connsiteX29" fmla="*/ 20890 w 250237"/>
                <a:gd name="connsiteY29" fmla="*/ 176075 h 259506"/>
                <a:gd name="connsiteX30" fmla="*/ 20040 w 250237"/>
                <a:gd name="connsiteY30" fmla="*/ 176075 h 259506"/>
                <a:gd name="connsiteX31" fmla="*/ 74724 w 250237"/>
                <a:gd name="connsiteY31" fmla="*/ 117105 h 259506"/>
                <a:gd name="connsiteX32" fmla="*/ 104106 w 250237"/>
                <a:gd name="connsiteY32" fmla="*/ 170882 h 259506"/>
                <a:gd name="connsiteX33" fmla="*/ 156253 w 250237"/>
                <a:gd name="connsiteY33" fmla="*/ 162840 h 259506"/>
                <a:gd name="connsiteX34" fmla="*/ 165941 w 250237"/>
                <a:gd name="connsiteY34" fmla="*/ 103869 h 259506"/>
                <a:gd name="connsiteX35" fmla="*/ 114977 w 250237"/>
                <a:gd name="connsiteY35" fmla="*/ 76898 h 259506"/>
                <a:gd name="connsiteX36" fmla="*/ 74724 w 250237"/>
                <a:gd name="connsiteY36" fmla="*/ 117105 h 259506"/>
                <a:gd name="connsiteX37" fmla="*/ 181728 w 250237"/>
                <a:gd name="connsiteY37" fmla="*/ 112917 h 259506"/>
                <a:gd name="connsiteX38" fmla="*/ 174087 w 250237"/>
                <a:gd name="connsiteY38" fmla="*/ 159657 h 259506"/>
                <a:gd name="connsiteX39" fmla="*/ 230472 w 250237"/>
                <a:gd name="connsiteY39" fmla="*/ 145585 h 259506"/>
                <a:gd name="connsiteX40" fmla="*/ 181728 w 250237"/>
                <a:gd name="connsiteY40" fmla="*/ 112917 h 259506"/>
                <a:gd name="connsiteX41" fmla="*/ 181728 w 250237"/>
                <a:gd name="connsiteY41" fmla="*/ 112917 h 259506"/>
                <a:gd name="connsiteX42" fmla="*/ 41276 w 250237"/>
                <a:gd name="connsiteY42" fmla="*/ 40208 h 259506"/>
                <a:gd name="connsiteX43" fmla="*/ 66578 w 250237"/>
                <a:gd name="connsiteY43" fmla="*/ 102026 h 259506"/>
                <a:gd name="connsiteX44" fmla="*/ 100545 w 250237"/>
                <a:gd name="connsiteY44" fmla="*/ 69526 h 259506"/>
                <a:gd name="connsiteX45" fmla="*/ 41276 w 250237"/>
                <a:gd name="connsiteY45" fmla="*/ 40208 h 259506"/>
                <a:gd name="connsiteX46" fmla="*/ 128745 w 250237"/>
                <a:gd name="connsiteY46" fmla="*/ 65672 h 259506"/>
                <a:gd name="connsiteX47" fmla="*/ 168479 w 250237"/>
                <a:gd name="connsiteY47" fmla="*/ 86949 h 259506"/>
                <a:gd name="connsiteX48" fmla="*/ 176639 w 250237"/>
                <a:gd name="connsiteY48" fmla="*/ 23286 h 259506"/>
                <a:gd name="connsiteX49" fmla="*/ 128745 w 250237"/>
                <a:gd name="connsiteY49" fmla="*/ 64835 h 259506"/>
                <a:gd name="connsiteX50" fmla="*/ 128745 w 250237"/>
                <a:gd name="connsiteY50" fmla="*/ 65672 h 25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0237" h="259506">
                  <a:moveTo>
                    <a:pt x="142153" y="259506"/>
                  </a:moveTo>
                  <a:cubicBezTo>
                    <a:pt x="140423" y="259483"/>
                    <a:pt x="138722" y="259005"/>
                    <a:pt x="137222" y="258122"/>
                  </a:cubicBezTo>
                  <a:cubicBezTo>
                    <a:pt x="135737" y="257239"/>
                    <a:pt x="134512" y="255983"/>
                    <a:pt x="133661" y="254479"/>
                  </a:cubicBezTo>
                  <a:cubicBezTo>
                    <a:pt x="132811" y="253140"/>
                    <a:pt x="115827" y="225497"/>
                    <a:pt x="94937" y="188975"/>
                  </a:cubicBezTo>
                  <a:cubicBezTo>
                    <a:pt x="74666" y="191679"/>
                    <a:pt x="54252" y="193244"/>
                    <a:pt x="33794" y="193665"/>
                  </a:cubicBezTo>
                  <a:cubicBezTo>
                    <a:pt x="14432" y="193665"/>
                    <a:pt x="5435" y="191154"/>
                    <a:pt x="1528" y="184955"/>
                  </a:cubicBezTo>
                  <a:cubicBezTo>
                    <a:pt x="519" y="183249"/>
                    <a:pt x="0" y="181313"/>
                    <a:pt x="0" y="179342"/>
                  </a:cubicBezTo>
                  <a:cubicBezTo>
                    <a:pt x="0" y="177373"/>
                    <a:pt x="519" y="175436"/>
                    <a:pt x="1528" y="173729"/>
                  </a:cubicBezTo>
                  <a:cubicBezTo>
                    <a:pt x="17315" y="152353"/>
                    <a:pt x="34933" y="132345"/>
                    <a:pt x="54180" y="113922"/>
                  </a:cubicBezTo>
                  <a:cubicBezTo>
                    <a:pt x="18843" y="44229"/>
                    <a:pt x="19362" y="26135"/>
                    <a:pt x="31415" y="19770"/>
                  </a:cubicBezTo>
                  <a:cubicBezTo>
                    <a:pt x="32597" y="19153"/>
                    <a:pt x="33909" y="18831"/>
                    <a:pt x="35235" y="18831"/>
                  </a:cubicBezTo>
                  <a:cubicBezTo>
                    <a:pt x="36576" y="18831"/>
                    <a:pt x="37888" y="19153"/>
                    <a:pt x="39056" y="19770"/>
                  </a:cubicBezTo>
                  <a:cubicBezTo>
                    <a:pt x="39056" y="19770"/>
                    <a:pt x="73037" y="36521"/>
                    <a:pt x="112944" y="56626"/>
                  </a:cubicBezTo>
                  <a:cubicBezTo>
                    <a:pt x="173236" y="0"/>
                    <a:pt x="180877" y="0"/>
                    <a:pt x="185130" y="0"/>
                  </a:cubicBezTo>
                  <a:cubicBezTo>
                    <a:pt x="187423" y="205"/>
                    <a:pt x="189571" y="1130"/>
                    <a:pt x="191287" y="2640"/>
                  </a:cubicBezTo>
                  <a:cubicBezTo>
                    <a:pt x="193002" y="4148"/>
                    <a:pt x="194170" y="6159"/>
                    <a:pt x="194646" y="8376"/>
                  </a:cubicBezTo>
                  <a:cubicBezTo>
                    <a:pt x="195655" y="16418"/>
                    <a:pt x="189037" y="64332"/>
                    <a:pt x="184626" y="95325"/>
                  </a:cubicBezTo>
                  <a:cubicBezTo>
                    <a:pt x="243895" y="128832"/>
                    <a:pt x="249676" y="139387"/>
                    <a:pt x="250180" y="146757"/>
                  </a:cubicBezTo>
                  <a:cubicBezTo>
                    <a:pt x="250368" y="148583"/>
                    <a:pt x="250094" y="150429"/>
                    <a:pt x="249388" y="152124"/>
                  </a:cubicBezTo>
                  <a:cubicBezTo>
                    <a:pt x="248681" y="153821"/>
                    <a:pt x="247542" y="155316"/>
                    <a:pt x="246101" y="156474"/>
                  </a:cubicBezTo>
                  <a:cubicBezTo>
                    <a:pt x="237104" y="163845"/>
                    <a:pt x="201609" y="171720"/>
                    <a:pt x="171203" y="177416"/>
                  </a:cubicBezTo>
                  <a:cubicBezTo>
                    <a:pt x="156772" y="259506"/>
                    <a:pt x="150140" y="259506"/>
                    <a:pt x="142153" y="259506"/>
                  </a:cubicBezTo>
                  <a:close/>
                  <a:moveTo>
                    <a:pt x="113117" y="186630"/>
                  </a:moveTo>
                  <a:cubicBezTo>
                    <a:pt x="123987" y="205561"/>
                    <a:pt x="134180" y="222649"/>
                    <a:pt x="141144" y="234376"/>
                  </a:cubicBezTo>
                  <a:cubicBezTo>
                    <a:pt x="146074" y="216606"/>
                    <a:pt x="150097" y="198600"/>
                    <a:pt x="153197" y="180432"/>
                  </a:cubicBezTo>
                  <a:cubicBezTo>
                    <a:pt x="139774" y="182776"/>
                    <a:pt x="126193" y="184787"/>
                    <a:pt x="113117" y="186630"/>
                  </a:cubicBezTo>
                  <a:close/>
                  <a:moveTo>
                    <a:pt x="20040" y="176075"/>
                  </a:moveTo>
                  <a:cubicBezTo>
                    <a:pt x="42040" y="177103"/>
                    <a:pt x="64099" y="176150"/>
                    <a:pt x="85941" y="173228"/>
                  </a:cubicBezTo>
                  <a:cubicBezTo>
                    <a:pt x="77103" y="157647"/>
                    <a:pt x="68957" y="143072"/>
                    <a:pt x="62167" y="129670"/>
                  </a:cubicBezTo>
                  <a:cubicBezTo>
                    <a:pt x="39229" y="153292"/>
                    <a:pt x="25980" y="168369"/>
                    <a:pt x="20890" y="176075"/>
                  </a:cubicBezTo>
                  <a:lnTo>
                    <a:pt x="20040" y="176075"/>
                  </a:lnTo>
                  <a:close/>
                  <a:moveTo>
                    <a:pt x="74724" y="117105"/>
                  </a:moveTo>
                  <a:cubicBezTo>
                    <a:pt x="83057" y="133858"/>
                    <a:pt x="92904" y="150610"/>
                    <a:pt x="104106" y="170882"/>
                  </a:cubicBezTo>
                  <a:cubicBezTo>
                    <a:pt x="121104" y="168704"/>
                    <a:pt x="139096" y="165856"/>
                    <a:pt x="156253" y="162840"/>
                  </a:cubicBezTo>
                  <a:cubicBezTo>
                    <a:pt x="159655" y="143742"/>
                    <a:pt x="163043" y="123470"/>
                    <a:pt x="165941" y="103869"/>
                  </a:cubicBezTo>
                  <a:cubicBezTo>
                    <a:pt x="151164" y="95660"/>
                    <a:pt x="134339" y="87116"/>
                    <a:pt x="114977" y="76898"/>
                  </a:cubicBezTo>
                  <a:cubicBezTo>
                    <a:pt x="102073" y="90467"/>
                    <a:pt x="88824" y="103703"/>
                    <a:pt x="74724" y="117105"/>
                  </a:cubicBezTo>
                  <a:close/>
                  <a:moveTo>
                    <a:pt x="181728" y="112917"/>
                  </a:moveTo>
                  <a:cubicBezTo>
                    <a:pt x="179349" y="128497"/>
                    <a:pt x="176812" y="144245"/>
                    <a:pt x="174087" y="159657"/>
                  </a:cubicBezTo>
                  <a:cubicBezTo>
                    <a:pt x="193218" y="156356"/>
                    <a:pt x="212062" y="151651"/>
                    <a:pt x="230472" y="145585"/>
                  </a:cubicBezTo>
                  <a:cubicBezTo>
                    <a:pt x="215421" y="133058"/>
                    <a:pt x="199086" y="122111"/>
                    <a:pt x="181728" y="112917"/>
                  </a:cubicBezTo>
                  <a:lnTo>
                    <a:pt x="181728" y="112917"/>
                  </a:lnTo>
                  <a:close/>
                  <a:moveTo>
                    <a:pt x="41276" y="40208"/>
                  </a:moveTo>
                  <a:cubicBezTo>
                    <a:pt x="47288" y="61701"/>
                    <a:pt x="55780" y="82442"/>
                    <a:pt x="66578" y="102026"/>
                  </a:cubicBezTo>
                  <a:cubicBezTo>
                    <a:pt x="77449" y="91137"/>
                    <a:pt x="88824" y="80248"/>
                    <a:pt x="100545" y="69526"/>
                  </a:cubicBezTo>
                  <a:cubicBezTo>
                    <a:pt x="75243" y="56962"/>
                    <a:pt x="53329" y="45233"/>
                    <a:pt x="41276" y="40208"/>
                  </a:cubicBezTo>
                  <a:close/>
                  <a:moveTo>
                    <a:pt x="128745" y="65672"/>
                  </a:moveTo>
                  <a:cubicBezTo>
                    <a:pt x="143177" y="73211"/>
                    <a:pt x="156426" y="80415"/>
                    <a:pt x="168479" y="86949"/>
                  </a:cubicBezTo>
                  <a:cubicBezTo>
                    <a:pt x="172905" y="57463"/>
                    <a:pt x="175442" y="36690"/>
                    <a:pt x="176639" y="23286"/>
                  </a:cubicBezTo>
                  <a:cubicBezTo>
                    <a:pt x="168320" y="29151"/>
                    <a:pt x="152865" y="42050"/>
                    <a:pt x="128745" y="64835"/>
                  </a:cubicBezTo>
                  <a:lnTo>
                    <a:pt x="128745" y="65672"/>
                  </a:lnTo>
                  <a:close/>
                </a:path>
              </a:pathLst>
            </a:custGeom>
            <a:solidFill>
              <a:srgbClr val="261D2A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5" name="Полилиния: фигура 44">
            <a:extLst>
              <a:ext uri="{FF2B5EF4-FFF2-40B4-BE49-F238E27FC236}">
                <a16:creationId xmlns:a16="http://schemas.microsoft.com/office/drawing/2014/main" id="{415D933D-26E8-C44A-E19F-F7B07F212D32}"/>
              </a:ext>
            </a:extLst>
          </p:cNvPr>
          <p:cNvSpPr/>
          <p:nvPr/>
        </p:nvSpPr>
        <p:spPr>
          <a:xfrm>
            <a:off x="7600957" y="3290199"/>
            <a:ext cx="2117594" cy="1299694"/>
          </a:xfrm>
          <a:custGeom>
            <a:avLst/>
            <a:gdLst>
              <a:gd name="connsiteX0" fmla="*/ 109213 w 2117594"/>
              <a:gd name="connsiteY0" fmla="*/ 0 h 1299694"/>
              <a:gd name="connsiteX1" fmla="*/ 1668714 w 2117594"/>
              <a:gd name="connsiteY1" fmla="*/ 0 h 1299694"/>
              <a:gd name="connsiteX2" fmla="*/ 1863633 w 2117594"/>
              <a:gd name="connsiteY2" fmla="*/ 177618 h 1299694"/>
              <a:gd name="connsiteX3" fmla="*/ 2110455 w 2117594"/>
              <a:gd name="connsiteY3" fmla="*/ 1122077 h 1299694"/>
              <a:gd name="connsiteX4" fmla="*/ 2008382 w 2117594"/>
              <a:gd name="connsiteY4" fmla="*/ 1299695 h 1299694"/>
              <a:gd name="connsiteX5" fmla="*/ 449025 w 2117594"/>
              <a:gd name="connsiteY5" fmla="*/ 1299695 h 1299694"/>
              <a:gd name="connsiteX6" fmla="*/ 254105 w 2117594"/>
              <a:gd name="connsiteY6" fmla="*/ 1122077 h 1299694"/>
              <a:gd name="connsiteX7" fmla="*/ 7140 w 2117594"/>
              <a:gd name="connsiteY7" fmla="*/ 177618 h 1299694"/>
              <a:gd name="connsiteX8" fmla="*/ 109213 w 2117594"/>
              <a:gd name="connsiteY8" fmla="*/ 0 h 129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7594" h="1299694">
                <a:moveTo>
                  <a:pt x="109213" y="0"/>
                </a:moveTo>
                <a:lnTo>
                  <a:pt x="1668714" y="0"/>
                </a:lnTo>
                <a:cubicBezTo>
                  <a:pt x="1750747" y="0"/>
                  <a:pt x="1837971" y="79438"/>
                  <a:pt x="1863633" y="177618"/>
                </a:cubicBezTo>
                <a:lnTo>
                  <a:pt x="2110455" y="1122077"/>
                </a:lnTo>
                <a:cubicBezTo>
                  <a:pt x="2136118" y="1220113"/>
                  <a:pt x="2090415" y="1299695"/>
                  <a:pt x="2008382" y="1299695"/>
                </a:cubicBezTo>
                <a:lnTo>
                  <a:pt x="449025" y="1299695"/>
                </a:lnTo>
                <a:cubicBezTo>
                  <a:pt x="366991" y="1299695"/>
                  <a:pt x="279768" y="1220113"/>
                  <a:pt x="254105" y="1122077"/>
                </a:cubicBezTo>
                <a:lnTo>
                  <a:pt x="7140" y="177618"/>
                </a:lnTo>
                <a:cubicBezTo>
                  <a:pt x="-18523" y="79438"/>
                  <a:pt x="27179" y="0"/>
                  <a:pt x="109213" y="0"/>
                </a:cubicBezTo>
                <a:close/>
              </a:path>
            </a:pathLst>
          </a:custGeom>
          <a:solidFill>
            <a:srgbClr val="FFBF1E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id="{02825446-1686-A216-E791-CB0933D6B74F}"/>
              </a:ext>
            </a:extLst>
          </p:cNvPr>
          <p:cNvSpPr/>
          <p:nvPr/>
        </p:nvSpPr>
        <p:spPr>
          <a:xfrm>
            <a:off x="7600957" y="3290199"/>
            <a:ext cx="2117594" cy="1299694"/>
          </a:xfrm>
          <a:custGeom>
            <a:avLst/>
            <a:gdLst>
              <a:gd name="connsiteX0" fmla="*/ 109213 w 2117594"/>
              <a:gd name="connsiteY0" fmla="*/ 0 h 1299694"/>
              <a:gd name="connsiteX1" fmla="*/ 1668714 w 2117594"/>
              <a:gd name="connsiteY1" fmla="*/ 0 h 1299694"/>
              <a:gd name="connsiteX2" fmla="*/ 1863633 w 2117594"/>
              <a:gd name="connsiteY2" fmla="*/ 177618 h 1299694"/>
              <a:gd name="connsiteX3" fmla="*/ 2110455 w 2117594"/>
              <a:gd name="connsiteY3" fmla="*/ 1122077 h 1299694"/>
              <a:gd name="connsiteX4" fmla="*/ 2008382 w 2117594"/>
              <a:gd name="connsiteY4" fmla="*/ 1299695 h 1299694"/>
              <a:gd name="connsiteX5" fmla="*/ 449025 w 2117594"/>
              <a:gd name="connsiteY5" fmla="*/ 1299695 h 1299694"/>
              <a:gd name="connsiteX6" fmla="*/ 254105 w 2117594"/>
              <a:gd name="connsiteY6" fmla="*/ 1122077 h 1299694"/>
              <a:gd name="connsiteX7" fmla="*/ 7140 w 2117594"/>
              <a:gd name="connsiteY7" fmla="*/ 177618 h 1299694"/>
              <a:gd name="connsiteX8" fmla="*/ 109213 w 2117594"/>
              <a:gd name="connsiteY8" fmla="*/ 0 h 129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7594" h="1299694">
                <a:moveTo>
                  <a:pt x="109213" y="0"/>
                </a:moveTo>
                <a:lnTo>
                  <a:pt x="1668714" y="0"/>
                </a:lnTo>
                <a:cubicBezTo>
                  <a:pt x="1750747" y="0"/>
                  <a:pt x="1837971" y="79438"/>
                  <a:pt x="1863633" y="177618"/>
                </a:cubicBezTo>
                <a:lnTo>
                  <a:pt x="2110455" y="1122077"/>
                </a:lnTo>
                <a:cubicBezTo>
                  <a:pt x="2136118" y="1220113"/>
                  <a:pt x="2090415" y="1299695"/>
                  <a:pt x="2008382" y="1299695"/>
                </a:cubicBezTo>
                <a:lnTo>
                  <a:pt x="449025" y="1299695"/>
                </a:lnTo>
                <a:cubicBezTo>
                  <a:pt x="366991" y="1299695"/>
                  <a:pt x="279768" y="1220113"/>
                  <a:pt x="254105" y="1122077"/>
                </a:cubicBezTo>
                <a:lnTo>
                  <a:pt x="7140" y="177618"/>
                </a:lnTo>
                <a:cubicBezTo>
                  <a:pt x="-18523" y="79438"/>
                  <a:pt x="27179" y="0"/>
                  <a:pt x="109213" y="0"/>
                </a:cubicBezTo>
                <a:close/>
              </a:path>
            </a:pathLst>
          </a:custGeom>
          <a:solidFill>
            <a:srgbClr val="FFDB80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262D9F7A-3D26-2CED-C02A-8DA3863B54E2}"/>
              </a:ext>
            </a:extLst>
          </p:cNvPr>
          <p:cNvSpPr/>
          <p:nvPr/>
        </p:nvSpPr>
        <p:spPr>
          <a:xfrm>
            <a:off x="7596424" y="3289781"/>
            <a:ext cx="2117672" cy="1299550"/>
          </a:xfrm>
          <a:custGeom>
            <a:avLst/>
            <a:gdLst>
              <a:gd name="connsiteX0" fmla="*/ 1668792 w 2117672"/>
              <a:gd name="connsiteY0" fmla="*/ 28834 h 1299550"/>
              <a:gd name="connsiteX1" fmla="*/ 1836175 w 2117672"/>
              <a:gd name="connsiteY1" fmla="*/ 185115 h 1299550"/>
              <a:gd name="connsiteX2" fmla="*/ 2083140 w 2117672"/>
              <a:gd name="connsiteY2" fmla="*/ 1129430 h 1299550"/>
              <a:gd name="connsiteX3" fmla="*/ 2068723 w 2117672"/>
              <a:gd name="connsiteY3" fmla="*/ 1243036 h 1299550"/>
              <a:gd name="connsiteX4" fmla="*/ 2042008 w 2117672"/>
              <a:gd name="connsiteY4" fmla="*/ 1264777 h 1299550"/>
              <a:gd name="connsiteX5" fmla="*/ 2008315 w 2117672"/>
              <a:gd name="connsiteY5" fmla="*/ 1271870 h 1299550"/>
              <a:gd name="connsiteX6" fmla="*/ 449103 w 2117672"/>
              <a:gd name="connsiteY6" fmla="*/ 1271870 h 1299550"/>
              <a:gd name="connsiteX7" fmla="*/ 281720 w 2117672"/>
              <a:gd name="connsiteY7" fmla="*/ 1115445 h 1299550"/>
              <a:gd name="connsiteX8" fmla="*/ 34754 w 2117672"/>
              <a:gd name="connsiteY8" fmla="*/ 170265 h 1299550"/>
              <a:gd name="connsiteX9" fmla="*/ 49171 w 2117672"/>
              <a:gd name="connsiteY9" fmla="*/ 56659 h 1299550"/>
              <a:gd name="connsiteX10" fmla="*/ 75872 w 2117672"/>
              <a:gd name="connsiteY10" fmla="*/ 34918 h 1299550"/>
              <a:gd name="connsiteX11" fmla="*/ 109579 w 2117672"/>
              <a:gd name="connsiteY11" fmla="*/ 27825 h 1299550"/>
              <a:gd name="connsiteX12" fmla="*/ 1668792 w 2117672"/>
              <a:gd name="connsiteY12" fmla="*/ 28834 h 1299550"/>
              <a:gd name="connsiteX13" fmla="*/ 1668792 w 2117672"/>
              <a:gd name="connsiteY13" fmla="*/ 0 h 1299550"/>
              <a:gd name="connsiteX14" fmla="*/ 109147 w 2117672"/>
              <a:gd name="connsiteY14" fmla="*/ 0 h 1299550"/>
              <a:gd name="connsiteX15" fmla="*/ 7073 w 2117672"/>
              <a:gd name="connsiteY15" fmla="*/ 177618 h 1299550"/>
              <a:gd name="connsiteX16" fmla="*/ 254039 w 2117672"/>
              <a:gd name="connsiteY16" fmla="*/ 1121933 h 1299550"/>
              <a:gd name="connsiteX17" fmla="*/ 448959 w 2117672"/>
              <a:gd name="connsiteY17" fmla="*/ 1299551 h 1299550"/>
              <a:gd name="connsiteX18" fmla="*/ 2008460 w 2117672"/>
              <a:gd name="connsiteY18" fmla="*/ 1299551 h 1299550"/>
              <a:gd name="connsiteX19" fmla="*/ 2110533 w 2117672"/>
              <a:gd name="connsiteY19" fmla="*/ 1121933 h 1299550"/>
              <a:gd name="connsiteX20" fmla="*/ 1863567 w 2117672"/>
              <a:gd name="connsiteY20" fmla="*/ 177618 h 1299550"/>
              <a:gd name="connsiteX21" fmla="*/ 1668648 w 2117672"/>
              <a:gd name="connsiteY21" fmla="*/ 0 h 1299550"/>
              <a:gd name="connsiteX22" fmla="*/ 1668792 w 2117672"/>
              <a:gd name="connsiteY22" fmla="*/ 0 h 129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17672" h="1299550">
                <a:moveTo>
                  <a:pt x="1668792" y="28834"/>
                </a:moveTo>
                <a:cubicBezTo>
                  <a:pt x="1737417" y="28834"/>
                  <a:pt x="1814117" y="100919"/>
                  <a:pt x="1836175" y="185115"/>
                </a:cubicBezTo>
                <a:lnTo>
                  <a:pt x="2083140" y="1129430"/>
                </a:lnTo>
                <a:cubicBezTo>
                  <a:pt x="2094963" y="1174699"/>
                  <a:pt x="2089916" y="1215932"/>
                  <a:pt x="2068723" y="1243036"/>
                </a:cubicBezTo>
                <a:cubicBezTo>
                  <a:pt x="2061674" y="1252306"/>
                  <a:pt x="2052519" y="1259760"/>
                  <a:pt x="2042008" y="1264777"/>
                </a:cubicBezTo>
                <a:cubicBezTo>
                  <a:pt x="2031498" y="1269794"/>
                  <a:pt x="2019950" y="1272216"/>
                  <a:pt x="2008315" y="1271870"/>
                </a:cubicBezTo>
                <a:lnTo>
                  <a:pt x="449103" y="1271870"/>
                </a:lnTo>
                <a:cubicBezTo>
                  <a:pt x="380621" y="1271870"/>
                  <a:pt x="303922" y="1199785"/>
                  <a:pt x="281720" y="1115445"/>
                </a:cubicBezTo>
                <a:lnTo>
                  <a:pt x="34754" y="170265"/>
                </a:lnTo>
                <a:cubicBezTo>
                  <a:pt x="22932" y="124851"/>
                  <a:pt x="28123" y="83763"/>
                  <a:pt x="49171" y="56659"/>
                </a:cubicBezTo>
                <a:cubicBezTo>
                  <a:pt x="56207" y="47389"/>
                  <a:pt x="65376" y="39935"/>
                  <a:pt x="75872" y="34918"/>
                </a:cubicBezTo>
                <a:cubicBezTo>
                  <a:pt x="86382" y="29901"/>
                  <a:pt x="97945" y="27479"/>
                  <a:pt x="109579" y="27825"/>
                </a:cubicBezTo>
                <a:lnTo>
                  <a:pt x="1668792" y="28834"/>
                </a:lnTo>
                <a:close/>
                <a:moveTo>
                  <a:pt x="1668792" y="0"/>
                </a:moveTo>
                <a:lnTo>
                  <a:pt x="109147" y="0"/>
                </a:lnTo>
                <a:cubicBezTo>
                  <a:pt x="27258" y="0"/>
                  <a:pt x="-18445" y="79582"/>
                  <a:pt x="7073" y="177618"/>
                </a:cubicBezTo>
                <a:lnTo>
                  <a:pt x="254039" y="1121933"/>
                </a:lnTo>
                <a:cubicBezTo>
                  <a:pt x="279701" y="1220113"/>
                  <a:pt x="366925" y="1299551"/>
                  <a:pt x="448959" y="1299551"/>
                </a:cubicBezTo>
                <a:lnTo>
                  <a:pt x="2008460" y="1299551"/>
                </a:lnTo>
                <a:cubicBezTo>
                  <a:pt x="2090493" y="1299551"/>
                  <a:pt x="2136195" y="1220113"/>
                  <a:pt x="2110533" y="1121933"/>
                </a:cubicBezTo>
                <a:lnTo>
                  <a:pt x="1863567" y="177618"/>
                </a:lnTo>
                <a:cubicBezTo>
                  <a:pt x="1837905" y="79582"/>
                  <a:pt x="1750681" y="0"/>
                  <a:pt x="1668648" y="0"/>
                </a:cubicBezTo>
                <a:lnTo>
                  <a:pt x="1668792" y="0"/>
                </a:lnTo>
                <a:close/>
              </a:path>
            </a:pathLst>
          </a:custGeom>
          <a:solidFill>
            <a:srgbClr val="F2F2F2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id="{9F0C2842-A0C7-A622-ECFF-57F9C3FE6A53}"/>
              </a:ext>
            </a:extLst>
          </p:cNvPr>
          <p:cNvSpPr/>
          <p:nvPr/>
        </p:nvSpPr>
        <p:spPr>
          <a:xfrm>
            <a:off x="8105632" y="4409249"/>
            <a:ext cx="391569" cy="28834"/>
          </a:xfrm>
          <a:custGeom>
            <a:avLst/>
            <a:gdLst>
              <a:gd name="connsiteX0" fmla="*/ 377152 w 391569"/>
              <a:gd name="connsiteY0" fmla="*/ 28834 h 28834"/>
              <a:gd name="connsiteX1" fmla="*/ 14417 w 391569"/>
              <a:gd name="connsiteY1" fmla="*/ 28834 h 28834"/>
              <a:gd name="connsiteX2" fmla="*/ 4224 w 391569"/>
              <a:gd name="connsiteY2" fmla="*/ 24610 h 28834"/>
              <a:gd name="connsiteX3" fmla="*/ 0 w 391569"/>
              <a:gd name="connsiteY3" fmla="*/ 14417 h 28834"/>
              <a:gd name="connsiteX4" fmla="*/ 4224 w 391569"/>
              <a:gd name="connsiteY4" fmla="*/ 4224 h 28834"/>
              <a:gd name="connsiteX5" fmla="*/ 14417 w 391569"/>
              <a:gd name="connsiteY5" fmla="*/ 0 h 28834"/>
              <a:gd name="connsiteX6" fmla="*/ 377152 w 391569"/>
              <a:gd name="connsiteY6" fmla="*/ 0 h 28834"/>
              <a:gd name="connsiteX7" fmla="*/ 387345 w 391569"/>
              <a:gd name="connsiteY7" fmla="*/ 4224 h 28834"/>
              <a:gd name="connsiteX8" fmla="*/ 391569 w 391569"/>
              <a:gd name="connsiteY8" fmla="*/ 14417 h 28834"/>
              <a:gd name="connsiteX9" fmla="*/ 387345 w 391569"/>
              <a:gd name="connsiteY9" fmla="*/ 24610 h 28834"/>
              <a:gd name="connsiteX10" fmla="*/ 377152 w 391569"/>
              <a:gd name="connsiteY10" fmla="*/ 28834 h 2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569" h="28834">
                <a:moveTo>
                  <a:pt x="377152" y="28834"/>
                </a:moveTo>
                <a:lnTo>
                  <a:pt x="14417" y="28834"/>
                </a:lnTo>
                <a:cubicBezTo>
                  <a:pt x="10596" y="28834"/>
                  <a:pt x="6920" y="27320"/>
                  <a:pt x="4224" y="24610"/>
                </a:cubicBezTo>
                <a:cubicBezTo>
                  <a:pt x="1514" y="21914"/>
                  <a:pt x="0" y="18238"/>
                  <a:pt x="0" y="14417"/>
                </a:cubicBezTo>
                <a:cubicBezTo>
                  <a:pt x="0" y="10597"/>
                  <a:pt x="1514" y="6920"/>
                  <a:pt x="4224" y="4224"/>
                </a:cubicBezTo>
                <a:cubicBezTo>
                  <a:pt x="6920" y="1514"/>
                  <a:pt x="10596" y="0"/>
                  <a:pt x="14417" y="0"/>
                </a:cubicBezTo>
                <a:lnTo>
                  <a:pt x="377152" y="0"/>
                </a:lnTo>
                <a:cubicBezTo>
                  <a:pt x="380973" y="0"/>
                  <a:pt x="384634" y="1514"/>
                  <a:pt x="387345" y="4224"/>
                </a:cubicBezTo>
                <a:cubicBezTo>
                  <a:pt x="390055" y="6920"/>
                  <a:pt x="391569" y="10597"/>
                  <a:pt x="391569" y="14417"/>
                </a:cubicBezTo>
                <a:cubicBezTo>
                  <a:pt x="391569" y="18238"/>
                  <a:pt x="390055" y="21914"/>
                  <a:pt x="387345" y="24610"/>
                </a:cubicBezTo>
                <a:cubicBezTo>
                  <a:pt x="384634" y="27320"/>
                  <a:pt x="380973" y="28834"/>
                  <a:pt x="377152" y="28834"/>
                </a:cubicBezTo>
                <a:close/>
              </a:path>
            </a:pathLst>
          </a:custGeom>
          <a:solidFill>
            <a:srgbClr val="9CB81C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C47AF9DA-C873-D7B8-679F-075495F21A02}"/>
              </a:ext>
            </a:extLst>
          </p:cNvPr>
          <p:cNvSpPr/>
          <p:nvPr/>
        </p:nvSpPr>
        <p:spPr>
          <a:xfrm>
            <a:off x="8079970" y="4349274"/>
            <a:ext cx="216256" cy="28834"/>
          </a:xfrm>
          <a:custGeom>
            <a:avLst/>
            <a:gdLst>
              <a:gd name="connsiteX0" fmla="*/ 201840 w 216256"/>
              <a:gd name="connsiteY0" fmla="*/ 28834 h 28834"/>
              <a:gd name="connsiteX1" fmla="*/ 14417 w 216256"/>
              <a:gd name="connsiteY1" fmla="*/ 28834 h 28834"/>
              <a:gd name="connsiteX2" fmla="*/ 4224 w 216256"/>
              <a:gd name="connsiteY2" fmla="*/ 24610 h 28834"/>
              <a:gd name="connsiteX3" fmla="*/ 0 w 216256"/>
              <a:gd name="connsiteY3" fmla="*/ 14417 h 28834"/>
              <a:gd name="connsiteX4" fmla="*/ 4224 w 216256"/>
              <a:gd name="connsiteY4" fmla="*/ 4224 h 28834"/>
              <a:gd name="connsiteX5" fmla="*/ 14417 w 216256"/>
              <a:gd name="connsiteY5" fmla="*/ 0 h 28834"/>
              <a:gd name="connsiteX6" fmla="*/ 201840 w 216256"/>
              <a:gd name="connsiteY6" fmla="*/ 0 h 28834"/>
              <a:gd name="connsiteX7" fmla="*/ 212033 w 216256"/>
              <a:gd name="connsiteY7" fmla="*/ 4224 h 28834"/>
              <a:gd name="connsiteX8" fmla="*/ 216257 w 216256"/>
              <a:gd name="connsiteY8" fmla="*/ 14417 h 28834"/>
              <a:gd name="connsiteX9" fmla="*/ 212033 w 216256"/>
              <a:gd name="connsiteY9" fmla="*/ 24610 h 28834"/>
              <a:gd name="connsiteX10" fmla="*/ 201840 w 216256"/>
              <a:gd name="connsiteY10" fmla="*/ 28834 h 2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256" h="28834">
                <a:moveTo>
                  <a:pt x="201840" y="28834"/>
                </a:moveTo>
                <a:lnTo>
                  <a:pt x="14417" y="28834"/>
                </a:lnTo>
                <a:cubicBezTo>
                  <a:pt x="10597" y="28834"/>
                  <a:pt x="6935" y="27306"/>
                  <a:pt x="4224" y="24610"/>
                </a:cubicBezTo>
                <a:cubicBezTo>
                  <a:pt x="1514" y="21899"/>
                  <a:pt x="0" y="18238"/>
                  <a:pt x="0" y="14417"/>
                </a:cubicBezTo>
                <a:cubicBezTo>
                  <a:pt x="0" y="10597"/>
                  <a:pt x="1514" y="6920"/>
                  <a:pt x="4224" y="4224"/>
                </a:cubicBezTo>
                <a:cubicBezTo>
                  <a:pt x="6935" y="1514"/>
                  <a:pt x="10597" y="0"/>
                  <a:pt x="14417" y="0"/>
                </a:cubicBezTo>
                <a:lnTo>
                  <a:pt x="201840" y="0"/>
                </a:lnTo>
                <a:cubicBezTo>
                  <a:pt x="205660" y="0"/>
                  <a:pt x="209337" y="1514"/>
                  <a:pt x="212033" y="4224"/>
                </a:cubicBezTo>
                <a:cubicBezTo>
                  <a:pt x="214743" y="6920"/>
                  <a:pt x="216257" y="10597"/>
                  <a:pt x="216257" y="14417"/>
                </a:cubicBezTo>
                <a:cubicBezTo>
                  <a:pt x="216257" y="18238"/>
                  <a:pt x="214743" y="21899"/>
                  <a:pt x="212033" y="24610"/>
                </a:cubicBezTo>
                <a:cubicBezTo>
                  <a:pt x="209337" y="27306"/>
                  <a:pt x="205660" y="28834"/>
                  <a:pt x="201840" y="28834"/>
                </a:cubicBezTo>
                <a:close/>
              </a:path>
            </a:pathLst>
          </a:custGeom>
          <a:solidFill>
            <a:srgbClr val="9CB81C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0" name="Полилиния: фигура 49">
            <a:extLst>
              <a:ext uri="{FF2B5EF4-FFF2-40B4-BE49-F238E27FC236}">
                <a16:creationId xmlns:a16="http://schemas.microsoft.com/office/drawing/2014/main" id="{9A466B4F-2DF5-0DF7-4003-1484DF129DFC}"/>
              </a:ext>
            </a:extLst>
          </p:cNvPr>
          <p:cNvSpPr/>
          <p:nvPr/>
        </p:nvSpPr>
        <p:spPr>
          <a:xfrm>
            <a:off x="8332125" y="4348553"/>
            <a:ext cx="142729" cy="28834"/>
          </a:xfrm>
          <a:custGeom>
            <a:avLst/>
            <a:gdLst>
              <a:gd name="connsiteX0" fmla="*/ 128312 w 142729"/>
              <a:gd name="connsiteY0" fmla="*/ 28834 h 28834"/>
              <a:gd name="connsiteX1" fmla="*/ 14417 w 142729"/>
              <a:gd name="connsiteY1" fmla="*/ 28834 h 28834"/>
              <a:gd name="connsiteX2" fmla="*/ 4224 w 142729"/>
              <a:gd name="connsiteY2" fmla="*/ 24610 h 28834"/>
              <a:gd name="connsiteX3" fmla="*/ 0 w 142729"/>
              <a:gd name="connsiteY3" fmla="*/ 14417 h 28834"/>
              <a:gd name="connsiteX4" fmla="*/ 4224 w 142729"/>
              <a:gd name="connsiteY4" fmla="*/ 4224 h 28834"/>
              <a:gd name="connsiteX5" fmla="*/ 14417 w 142729"/>
              <a:gd name="connsiteY5" fmla="*/ 0 h 28834"/>
              <a:gd name="connsiteX6" fmla="*/ 128312 w 142729"/>
              <a:gd name="connsiteY6" fmla="*/ 0 h 28834"/>
              <a:gd name="connsiteX7" fmla="*/ 138505 w 142729"/>
              <a:gd name="connsiteY7" fmla="*/ 4224 h 28834"/>
              <a:gd name="connsiteX8" fmla="*/ 142730 w 142729"/>
              <a:gd name="connsiteY8" fmla="*/ 14417 h 28834"/>
              <a:gd name="connsiteX9" fmla="*/ 138505 w 142729"/>
              <a:gd name="connsiteY9" fmla="*/ 24610 h 28834"/>
              <a:gd name="connsiteX10" fmla="*/ 128312 w 142729"/>
              <a:gd name="connsiteY10" fmla="*/ 28834 h 2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729" h="28834">
                <a:moveTo>
                  <a:pt x="128312" y="28834"/>
                </a:moveTo>
                <a:lnTo>
                  <a:pt x="14417" y="28834"/>
                </a:lnTo>
                <a:cubicBezTo>
                  <a:pt x="10597" y="28834"/>
                  <a:pt x="6920" y="27320"/>
                  <a:pt x="4224" y="24610"/>
                </a:cubicBezTo>
                <a:cubicBezTo>
                  <a:pt x="1514" y="21914"/>
                  <a:pt x="0" y="18238"/>
                  <a:pt x="0" y="14417"/>
                </a:cubicBezTo>
                <a:cubicBezTo>
                  <a:pt x="0" y="10597"/>
                  <a:pt x="1514" y="6920"/>
                  <a:pt x="4224" y="4224"/>
                </a:cubicBezTo>
                <a:cubicBezTo>
                  <a:pt x="6920" y="1514"/>
                  <a:pt x="10597" y="0"/>
                  <a:pt x="14417" y="0"/>
                </a:cubicBezTo>
                <a:lnTo>
                  <a:pt x="128312" y="0"/>
                </a:lnTo>
                <a:cubicBezTo>
                  <a:pt x="132133" y="0"/>
                  <a:pt x="135795" y="1514"/>
                  <a:pt x="138505" y="4224"/>
                </a:cubicBezTo>
                <a:cubicBezTo>
                  <a:pt x="141201" y="6920"/>
                  <a:pt x="142730" y="10597"/>
                  <a:pt x="142730" y="14417"/>
                </a:cubicBezTo>
                <a:cubicBezTo>
                  <a:pt x="142730" y="18238"/>
                  <a:pt x="141201" y="21914"/>
                  <a:pt x="138505" y="24610"/>
                </a:cubicBezTo>
                <a:cubicBezTo>
                  <a:pt x="135795" y="27320"/>
                  <a:pt x="132133" y="28834"/>
                  <a:pt x="128312" y="28834"/>
                </a:cubicBezTo>
                <a:close/>
              </a:path>
            </a:pathLst>
          </a:custGeom>
          <a:solidFill>
            <a:srgbClr val="FFCE1E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184D746B-4602-BC84-DB7C-BD1F7B8E4F9B}"/>
              </a:ext>
            </a:extLst>
          </p:cNvPr>
          <p:cNvSpPr/>
          <p:nvPr/>
        </p:nvSpPr>
        <p:spPr>
          <a:xfrm>
            <a:off x="8066850" y="4289876"/>
            <a:ext cx="391425" cy="28834"/>
          </a:xfrm>
          <a:custGeom>
            <a:avLst/>
            <a:gdLst>
              <a:gd name="connsiteX0" fmla="*/ 376864 w 391425"/>
              <a:gd name="connsiteY0" fmla="*/ 28834 h 28834"/>
              <a:gd name="connsiteX1" fmla="*/ 14417 w 391425"/>
              <a:gd name="connsiteY1" fmla="*/ 28834 h 28834"/>
              <a:gd name="connsiteX2" fmla="*/ 4224 w 391425"/>
              <a:gd name="connsiteY2" fmla="*/ 24610 h 28834"/>
              <a:gd name="connsiteX3" fmla="*/ 0 w 391425"/>
              <a:gd name="connsiteY3" fmla="*/ 14417 h 28834"/>
              <a:gd name="connsiteX4" fmla="*/ 4224 w 391425"/>
              <a:gd name="connsiteY4" fmla="*/ 4224 h 28834"/>
              <a:gd name="connsiteX5" fmla="*/ 14417 w 391425"/>
              <a:gd name="connsiteY5" fmla="*/ 0 h 28834"/>
              <a:gd name="connsiteX6" fmla="*/ 377008 w 391425"/>
              <a:gd name="connsiteY6" fmla="*/ 0 h 28834"/>
              <a:gd name="connsiteX7" fmla="*/ 387201 w 391425"/>
              <a:gd name="connsiteY7" fmla="*/ 4224 h 28834"/>
              <a:gd name="connsiteX8" fmla="*/ 391425 w 391425"/>
              <a:gd name="connsiteY8" fmla="*/ 14417 h 28834"/>
              <a:gd name="connsiteX9" fmla="*/ 387201 w 391425"/>
              <a:gd name="connsiteY9" fmla="*/ 24610 h 28834"/>
              <a:gd name="connsiteX10" fmla="*/ 377008 w 391425"/>
              <a:gd name="connsiteY10" fmla="*/ 28834 h 28834"/>
              <a:gd name="connsiteX11" fmla="*/ 376864 w 391425"/>
              <a:gd name="connsiteY11" fmla="*/ 28834 h 2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1425" h="28834">
                <a:moveTo>
                  <a:pt x="376864" y="28834"/>
                </a:moveTo>
                <a:lnTo>
                  <a:pt x="14417" y="28834"/>
                </a:lnTo>
                <a:cubicBezTo>
                  <a:pt x="10597" y="28834"/>
                  <a:pt x="6920" y="27320"/>
                  <a:pt x="4224" y="24610"/>
                </a:cubicBezTo>
                <a:cubicBezTo>
                  <a:pt x="1514" y="21914"/>
                  <a:pt x="0" y="18238"/>
                  <a:pt x="0" y="14417"/>
                </a:cubicBezTo>
                <a:cubicBezTo>
                  <a:pt x="0" y="10597"/>
                  <a:pt x="1514" y="6935"/>
                  <a:pt x="4224" y="4224"/>
                </a:cubicBezTo>
                <a:cubicBezTo>
                  <a:pt x="6920" y="1528"/>
                  <a:pt x="10597" y="0"/>
                  <a:pt x="14417" y="0"/>
                </a:cubicBezTo>
                <a:lnTo>
                  <a:pt x="377008" y="0"/>
                </a:lnTo>
                <a:cubicBezTo>
                  <a:pt x="380829" y="0"/>
                  <a:pt x="384505" y="1528"/>
                  <a:pt x="387201" y="4224"/>
                </a:cubicBezTo>
                <a:cubicBezTo>
                  <a:pt x="389911" y="6935"/>
                  <a:pt x="391425" y="10597"/>
                  <a:pt x="391425" y="14417"/>
                </a:cubicBezTo>
                <a:cubicBezTo>
                  <a:pt x="391425" y="18238"/>
                  <a:pt x="389911" y="21914"/>
                  <a:pt x="387201" y="24610"/>
                </a:cubicBezTo>
                <a:cubicBezTo>
                  <a:pt x="384505" y="27320"/>
                  <a:pt x="380829" y="28834"/>
                  <a:pt x="377008" y="28834"/>
                </a:cubicBezTo>
                <a:lnTo>
                  <a:pt x="376864" y="28834"/>
                </a:lnTo>
                <a:close/>
              </a:path>
            </a:pathLst>
          </a:custGeom>
          <a:solidFill>
            <a:srgbClr val="9CB81C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2" name="Полилиния: фигура 51">
            <a:extLst>
              <a:ext uri="{FF2B5EF4-FFF2-40B4-BE49-F238E27FC236}">
                <a16:creationId xmlns:a16="http://schemas.microsoft.com/office/drawing/2014/main" id="{4951BA43-0659-2117-CBB0-9A4600C56840}"/>
              </a:ext>
            </a:extLst>
          </p:cNvPr>
          <p:cNvSpPr/>
          <p:nvPr/>
        </p:nvSpPr>
        <p:spPr>
          <a:xfrm>
            <a:off x="7952297" y="4248072"/>
            <a:ext cx="91007" cy="123837"/>
          </a:xfrm>
          <a:custGeom>
            <a:avLst/>
            <a:gdLst>
              <a:gd name="connsiteX0" fmla="*/ 32231 w 91007"/>
              <a:gd name="connsiteY0" fmla="*/ 123837 h 123837"/>
              <a:gd name="connsiteX1" fmla="*/ 22860 w 91007"/>
              <a:gd name="connsiteY1" fmla="*/ 120233 h 123837"/>
              <a:gd name="connsiteX2" fmla="*/ 18145 w 91007"/>
              <a:gd name="connsiteY2" fmla="*/ 110472 h 123837"/>
              <a:gd name="connsiteX3" fmla="*/ 21562 w 91007"/>
              <a:gd name="connsiteY3" fmla="*/ 100193 h 123837"/>
              <a:gd name="connsiteX4" fmla="*/ 55731 w 91007"/>
              <a:gd name="connsiteY4" fmla="*/ 61267 h 123837"/>
              <a:gd name="connsiteX5" fmla="*/ 4261 w 91007"/>
              <a:gd name="connsiteY5" fmla="*/ 24648 h 123837"/>
              <a:gd name="connsiteX6" fmla="*/ 52 w 91007"/>
              <a:gd name="connsiteY6" fmla="*/ 15666 h 123837"/>
              <a:gd name="connsiteX7" fmla="*/ 2647 w 91007"/>
              <a:gd name="connsiteY7" fmla="*/ 6079 h 123837"/>
              <a:gd name="connsiteX8" fmla="*/ 10821 w 91007"/>
              <a:gd name="connsiteY8" fmla="*/ 456 h 123837"/>
              <a:gd name="connsiteX9" fmla="*/ 20697 w 91007"/>
              <a:gd name="connsiteY9" fmla="*/ 1436 h 123837"/>
              <a:gd name="connsiteX10" fmla="*/ 85142 w 91007"/>
              <a:gd name="connsiteY10" fmla="*/ 47282 h 123837"/>
              <a:gd name="connsiteX11" fmla="*/ 89063 w 91007"/>
              <a:gd name="connsiteY11" fmla="*/ 51665 h 123837"/>
              <a:gd name="connsiteX12" fmla="*/ 90909 w 91007"/>
              <a:gd name="connsiteY12" fmla="*/ 57230 h 123837"/>
              <a:gd name="connsiteX13" fmla="*/ 90389 w 91007"/>
              <a:gd name="connsiteY13" fmla="*/ 63055 h 123837"/>
              <a:gd name="connsiteX14" fmla="*/ 87593 w 91007"/>
              <a:gd name="connsiteY14" fmla="*/ 68187 h 123837"/>
              <a:gd name="connsiteX15" fmla="*/ 43044 w 91007"/>
              <a:gd name="connsiteY15" fmla="*/ 118935 h 123837"/>
              <a:gd name="connsiteX16" fmla="*/ 38171 w 91007"/>
              <a:gd name="connsiteY16" fmla="*/ 122554 h 123837"/>
              <a:gd name="connsiteX17" fmla="*/ 32231 w 91007"/>
              <a:gd name="connsiteY17" fmla="*/ 123837 h 12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1007" h="123837">
                <a:moveTo>
                  <a:pt x="32231" y="123837"/>
                </a:moveTo>
                <a:cubicBezTo>
                  <a:pt x="28785" y="123794"/>
                  <a:pt x="25455" y="122525"/>
                  <a:pt x="22860" y="120233"/>
                </a:cubicBezTo>
                <a:cubicBezTo>
                  <a:pt x="20077" y="117724"/>
                  <a:pt x="18390" y="114221"/>
                  <a:pt x="18145" y="110472"/>
                </a:cubicBezTo>
                <a:cubicBezTo>
                  <a:pt x="17915" y="106738"/>
                  <a:pt x="19140" y="103048"/>
                  <a:pt x="21562" y="100193"/>
                </a:cubicBezTo>
                <a:lnTo>
                  <a:pt x="55731" y="61267"/>
                </a:lnTo>
                <a:lnTo>
                  <a:pt x="4261" y="24648"/>
                </a:lnTo>
                <a:cubicBezTo>
                  <a:pt x="1839" y="22240"/>
                  <a:pt x="355" y="19069"/>
                  <a:pt x="52" y="15666"/>
                </a:cubicBezTo>
                <a:cubicBezTo>
                  <a:pt x="-237" y="12264"/>
                  <a:pt x="686" y="8876"/>
                  <a:pt x="2647" y="6079"/>
                </a:cubicBezTo>
                <a:cubicBezTo>
                  <a:pt x="4622" y="3296"/>
                  <a:pt x="7520" y="1307"/>
                  <a:pt x="10821" y="456"/>
                </a:cubicBezTo>
                <a:cubicBezTo>
                  <a:pt x="14123" y="-395"/>
                  <a:pt x="17626" y="-48"/>
                  <a:pt x="20697" y="1436"/>
                </a:cubicBezTo>
                <a:lnTo>
                  <a:pt x="85142" y="47282"/>
                </a:lnTo>
                <a:cubicBezTo>
                  <a:pt x="86742" y="48465"/>
                  <a:pt x="88068" y="49950"/>
                  <a:pt x="89063" y="51665"/>
                </a:cubicBezTo>
                <a:cubicBezTo>
                  <a:pt x="90058" y="53367"/>
                  <a:pt x="90692" y="55269"/>
                  <a:pt x="90909" y="57230"/>
                </a:cubicBezTo>
                <a:cubicBezTo>
                  <a:pt x="91139" y="59191"/>
                  <a:pt x="90966" y="61166"/>
                  <a:pt x="90389" y="63055"/>
                </a:cubicBezTo>
                <a:cubicBezTo>
                  <a:pt x="89813" y="64943"/>
                  <a:pt x="88861" y="66688"/>
                  <a:pt x="87593" y="68187"/>
                </a:cubicBezTo>
                <a:lnTo>
                  <a:pt x="43044" y="118935"/>
                </a:lnTo>
                <a:cubicBezTo>
                  <a:pt x="41703" y="120478"/>
                  <a:pt x="40030" y="121703"/>
                  <a:pt x="38171" y="122554"/>
                </a:cubicBezTo>
                <a:cubicBezTo>
                  <a:pt x="36311" y="123405"/>
                  <a:pt x="34278" y="123837"/>
                  <a:pt x="32231" y="123837"/>
                </a:cubicBezTo>
                <a:close/>
              </a:path>
            </a:pathLst>
          </a:custGeom>
          <a:solidFill>
            <a:srgbClr val="9CB81C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EDFD6B50-DC0B-FC4B-9624-0767045553E7}"/>
              </a:ext>
            </a:extLst>
          </p:cNvPr>
          <p:cNvSpPr/>
          <p:nvPr/>
        </p:nvSpPr>
        <p:spPr>
          <a:xfrm>
            <a:off x="8043783" y="4159258"/>
            <a:ext cx="391425" cy="28834"/>
          </a:xfrm>
          <a:custGeom>
            <a:avLst/>
            <a:gdLst>
              <a:gd name="connsiteX0" fmla="*/ 377008 w 391425"/>
              <a:gd name="connsiteY0" fmla="*/ 28834 h 28834"/>
              <a:gd name="connsiteX1" fmla="*/ 14417 w 391425"/>
              <a:gd name="connsiteY1" fmla="*/ 28834 h 28834"/>
              <a:gd name="connsiteX2" fmla="*/ 4224 w 391425"/>
              <a:gd name="connsiteY2" fmla="*/ 24610 h 28834"/>
              <a:gd name="connsiteX3" fmla="*/ 0 w 391425"/>
              <a:gd name="connsiteY3" fmla="*/ 14417 h 28834"/>
              <a:gd name="connsiteX4" fmla="*/ 4224 w 391425"/>
              <a:gd name="connsiteY4" fmla="*/ 4224 h 28834"/>
              <a:gd name="connsiteX5" fmla="*/ 14417 w 391425"/>
              <a:gd name="connsiteY5" fmla="*/ 0 h 28834"/>
              <a:gd name="connsiteX6" fmla="*/ 377008 w 391425"/>
              <a:gd name="connsiteY6" fmla="*/ 0 h 28834"/>
              <a:gd name="connsiteX7" fmla="*/ 387201 w 391425"/>
              <a:gd name="connsiteY7" fmla="*/ 4224 h 28834"/>
              <a:gd name="connsiteX8" fmla="*/ 391425 w 391425"/>
              <a:gd name="connsiteY8" fmla="*/ 14417 h 28834"/>
              <a:gd name="connsiteX9" fmla="*/ 387201 w 391425"/>
              <a:gd name="connsiteY9" fmla="*/ 24610 h 28834"/>
              <a:gd name="connsiteX10" fmla="*/ 377008 w 391425"/>
              <a:gd name="connsiteY10" fmla="*/ 28834 h 2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425" h="28834">
                <a:moveTo>
                  <a:pt x="377008" y="28834"/>
                </a:moveTo>
                <a:lnTo>
                  <a:pt x="14417" y="28834"/>
                </a:lnTo>
                <a:cubicBezTo>
                  <a:pt x="10597" y="28834"/>
                  <a:pt x="6920" y="27320"/>
                  <a:pt x="4224" y="24610"/>
                </a:cubicBezTo>
                <a:cubicBezTo>
                  <a:pt x="1514" y="21914"/>
                  <a:pt x="0" y="18238"/>
                  <a:pt x="0" y="14417"/>
                </a:cubicBezTo>
                <a:cubicBezTo>
                  <a:pt x="0" y="10597"/>
                  <a:pt x="1514" y="6920"/>
                  <a:pt x="4224" y="4224"/>
                </a:cubicBezTo>
                <a:cubicBezTo>
                  <a:pt x="6920" y="1514"/>
                  <a:pt x="10597" y="0"/>
                  <a:pt x="14417" y="0"/>
                </a:cubicBezTo>
                <a:lnTo>
                  <a:pt x="377008" y="0"/>
                </a:lnTo>
                <a:cubicBezTo>
                  <a:pt x="380829" y="0"/>
                  <a:pt x="384491" y="1514"/>
                  <a:pt x="387201" y="4224"/>
                </a:cubicBezTo>
                <a:cubicBezTo>
                  <a:pt x="389897" y="6920"/>
                  <a:pt x="391425" y="10597"/>
                  <a:pt x="391425" y="14417"/>
                </a:cubicBezTo>
                <a:cubicBezTo>
                  <a:pt x="391425" y="18238"/>
                  <a:pt x="389897" y="21914"/>
                  <a:pt x="387201" y="24610"/>
                </a:cubicBezTo>
                <a:cubicBezTo>
                  <a:pt x="384491" y="27320"/>
                  <a:pt x="380829" y="28834"/>
                  <a:pt x="377008" y="28834"/>
                </a:cubicBezTo>
                <a:close/>
              </a:path>
            </a:pathLst>
          </a:custGeom>
          <a:solidFill>
            <a:srgbClr val="9CB81C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4" name="Полилиния: фигура 53">
            <a:extLst>
              <a:ext uri="{FF2B5EF4-FFF2-40B4-BE49-F238E27FC236}">
                <a16:creationId xmlns:a16="http://schemas.microsoft.com/office/drawing/2014/main" id="{EFCE689E-062F-71F6-515A-F7549564CEAB}"/>
              </a:ext>
            </a:extLst>
          </p:cNvPr>
          <p:cNvSpPr/>
          <p:nvPr/>
        </p:nvSpPr>
        <p:spPr>
          <a:xfrm>
            <a:off x="8028933" y="4096832"/>
            <a:ext cx="391425" cy="28834"/>
          </a:xfrm>
          <a:custGeom>
            <a:avLst/>
            <a:gdLst>
              <a:gd name="connsiteX0" fmla="*/ 377008 w 391425"/>
              <a:gd name="connsiteY0" fmla="*/ 28834 h 28834"/>
              <a:gd name="connsiteX1" fmla="*/ 14417 w 391425"/>
              <a:gd name="connsiteY1" fmla="*/ 28834 h 28834"/>
              <a:gd name="connsiteX2" fmla="*/ 4224 w 391425"/>
              <a:gd name="connsiteY2" fmla="*/ 24610 h 28834"/>
              <a:gd name="connsiteX3" fmla="*/ 0 w 391425"/>
              <a:gd name="connsiteY3" fmla="*/ 14417 h 28834"/>
              <a:gd name="connsiteX4" fmla="*/ 4224 w 391425"/>
              <a:gd name="connsiteY4" fmla="*/ 4224 h 28834"/>
              <a:gd name="connsiteX5" fmla="*/ 14417 w 391425"/>
              <a:gd name="connsiteY5" fmla="*/ 0 h 28834"/>
              <a:gd name="connsiteX6" fmla="*/ 377008 w 391425"/>
              <a:gd name="connsiteY6" fmla="*/ 0 h 28834"/>
              <a:gd name="connsiteX7" fmla="*/ 387201 w 391425"/>
              <a:gd name="connsiteY7" fmla="*/ 4224 h 28834"/>
              <a:gd name="connsiteX8" fmla="*/ 391425 w 391425"/>
              <a:gd name="connsiteY8" fmla="*/ 14417 h 28834"/>
              <a:gd name="connsiteX9" fmla="*/ 387201 w 391425"/>
              <a:gd name="connsiteY9" fmla="*/ 24610 h 28834"/>
              <a:gd name="connsiteX10" fmla="*/ 377008 w 391425"/>
              <a:gd name="connsiteY10" fmla="*/ 28834 h 2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425" h="28834">
                <a:moveTo>
                  <a:pt x="377008" y="28834"/>
                </a:moveTo>
                <a:lnTo>
                  <a:pt x="14417" y="28834"/>
                </a:lnTo>
                <a:cubicBezTo>
                  <a:pt x="10597" y="28834"/>
                  <a:pt x="6920" y="27320"/>
                  <a:pt x="4224" y="24610"/>
                </a:cubicBezTo>
                <a:cubicBezTo>
                  <a:pt x="1514" y="21914"/>
                  <a:pt x="0" y="18238"/>
                  <a:pt x="0" y="14417"/>
                </a:cubicBezTo>
                <a:cubicBezTo>
                  <a:pt x="0" y="10597"/>
                  <a:pt x="1514" y="6920"/>
                  <a:pt x="4224" y="4224"/>
                </a:cubicBezTo>
                <a:cubicBezTo>
                  <a:pt x="6920" y="1514"/>
                  <a:pt x="10597" y="0"/>
                  <a:pt x="14417" y="0"/>
                </a:cubicBezTo>
                <a:lnTo>
                  <a:pt x="377008" y="0"/>
                </a:lnTo>
                <a:cubicBezTo>
                  <a:pt x="380829" y="0"/>
                  <a:pt x="384491" y="1514"/>
                  <a:pt x="387201" y="4224"/>
                </a:cubicBezTo>
                <a:cubicBezTo>
                  <a:pt x="389897" y="6920"/>
                  <a:pt x="391425" y="10597"/>
                  <a:pt x="391425" y="14417"/>
                </a:cubicBezTo>
                <a:cubicBezTo>
                  <a:pt x="391425" y="18238"/>
                  <a:pt x="389897" y="21914"/>
                  <a:pt x="387201" y="24610"/>
                </a:cubicBezTo>
                <a:cubicBezTo>
                  <a:pt x="384491" y="27320"/>
                  <a:pt x="380829" y="28834"/>
                  <a:pt x="377008" y="28834"/>
                </a:cubicBezTo>
                <a:close/>
              </a:path>
            </a:pathLst>
          </a:custGeom>
          <a:solidFill>
            <a:srgbClr val="9CB81C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607AD084-46D4-FA26-2993-0084CF3CBDC1}"/>
              </a:ext>
            </a:extLst>
          </p:cNvPr>
          <p:cNvSpPr/>
          <p:nvPr/>
        </p:nvSpPr>
        <p:spPr>
          <a:xfrm>
            <a:off x="8007884" y="4024747"/>
            <a:ext cx="391425" cy="28834"/>
          </a:xfrm>
          <a:custGeom>
            <a:avLst/>
            <a:gdLst>
              <a:gd name="connsiteX0" fmla="*/ 377008 w 391425"/>
              <a:gd name="connsiteY0" fmla="*/ 28834 h 28834"/>
              <a:gd name="connsiteX1" fmla="*/ 14417 w 391425"/>
              <a:gd name="connsiteY1" fmla="*/ 28834 h 28834"/>
              <a:gd name="connsiteX2" fmla="*/ 4224 w 391425"/>
              <a:gd name="connsiteY2" fmla="*/ 24610 h 28834"/>
              <a:gd name="connsiteX3" fmla="*/ 0 w 391425"/>
              <a:gd name="connsiteY3" fmla="*/ 14417 h 28834"/>
              <a:gd name="connsiteX4" fmla="*/ 4224 w 391425"/>
              <a:gd name="connsiteY4" fmla="*/ 4224 h 28834"/>
              <a:gd name="connsiteX5" fmla="*/ 14417 w 391425"/>
              <a:gd name="connsiteY5" fmla="*/ 0 h 28834"/>
              <a:gd name="connsiteX6" fmla="*/ 377008 w 391425"/>
              <a:gd name="connsiteY6" fmla="*/ 0 h 28834"/>
              <a:gd name="connsiteX7" fmla="*/ 387201 w 391425"/>
              <a:gd name="connsiteY7" fmla="*/ 4224 h 28834"/>
              <a:gd name="connsiteX8" fmla="*/ 391425 w 391425"/>
              <a:gd name="connsiteY8" fmla="*/ 14417 h 28834"/>
              <a:gd name="connsiteX9" fmla="*/ 387201 w 391425"/>
              <a:gd name="connsiteY9" fmla="*/ 24610 h 28834"/>
              <a:gd name="connsiteX10" fmla="*/ 377008 w 391425"/>
              <a:gd name="connsiteY10" fmla="*/ 28834 h 2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425" h="28834">
                <a:moveTo>
                  <a:pt x="377008" y="28834"/>
                </a:moveTo>
                <a:lnTo>
                  <a:pt x="14417" y="28834"/>
                </a:lnTo>
                <a:cubicBezTo>
                  <a:pt x="10597" y="28834"/>
                  <a:pt x="6935" y="27320"/>
                  <a:pt x="4224" y="24610"/>
                </a:cubicBezTo>
                <a:cubicBezTo>
                  <a:pt x="1514" y="21914"/>
                  <a:pt x="0" y="18238"/>
                  <a:pt x="0" y="14417"/>
                </a:cubicBezTo>
                <a:cubicBezTo>
                  <a:pt x="0" y="10597"/>
                  <a:pt x="1514" y="6920"/>
                  <a:pt x="4224" y="4224"/>
                </a:cubicBezTo>
                <a:cubicBezTo>
                  <a:pt x="6935" y="1514"/>
                  <a:pt x="10597" y="0"/>
                  <a:pt x="14417" y="0"/>
                </a:cubicBezTo>
                <a:lnTo>
                  <a:pt x="377008" y="0"/>
                </a:lnTo>
                <a:cubicBezTo>
                  <a:pt x="380828" y="0"/>
                  <a:pt x="384505" y="1514"/>
                  <a:pt x="387201" y="4224"/>
                </a:cubicBezTo>
                <a:cubicBezTo>
                  <a:pt x="389911" y="6920"/>
                  <a:pt x="391425" y="10597"/>
                  <a:pt x="391425" y="14417"/>
                </a:cubicBezTo>
                <a:cubicBezTo>
                  <a:pt x="391425" y="18238"/>
                  <a:pt x="389911" y="21914"/>
                  <a:pt x="387201" y="24610"/>
                </a:cubicBezTo>
                <a:cubicBezTo>
                  <a:pt x="384505" y="27320"/>
                  <a:pt x="380828" y="28834"/>
                  <a:pt x="377008" y="28834"/>
                </a:cubicBezTo>
                <a:close/>
              </a:path>
            </a:pathLst>
          </a:custGeom>
          <a:solidFill>
            <a:srgbClr val="9CB81C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6" name="Полилиния: фигура 55">
            <a:extLst>
              <a:ext uri="{FF2B5EF4-FFF2-40B4-BE49-F238E27FC236}">
                <a16:creationId xmlns:a16="http://schemas.microsoft.com/office/drawing/2014/main" id="{64F1880F-0D8B-25B2-30E7-1394AFCA752E}"/>
              </a:ext>
            </a:extLst>
          </p:cNvPr>
          <p:cNvSpPr/>
          <p:nvPr/>
        </p:nvSpPr>
        <p:spPr>
          <a:xfrm>
            <a:off x="7889604" y="3979768"/>
            <a:ext cx="95017" cy="126579"/>
          </a:xfrm>
          <a:custGeom>
            <a:avLst/>
            <a:gdLst>
              <a:gd name="connsiteX0" fmla="*/ 36247 w 95017"/>
              <a:gd name="connsiteY0" fmla="*/ 126579 h 126579"/>
              <a:gd name="connsiteX1" fmla="*/ 28606 w 95017"/>
              <a:gd name="connsiteY1" fmla="*/ 124215 h 126579"/>
              <a:gd name="connsiteX2" fmla="*/ 23401 w 95017"/>
              <a:gd name="connsiteY2" fmla="*/ 118160 h 126579"/>
              <a:gd name="connsiteX3" fmla="*/ 22219 w 95017"/>
              <a:gd name="connsiteY3" fmla="*/ 110259 h 126579"/>
              <a:gd name="connsiteX4" fmla="*/ 25434 w 95017"/>
              <a:gd name="connsiteY4" fmla="*/ 102935 h 126579"/>
              <a:gd name="connsiteX5" fmla="*/ 59603 w 95017"/>
              <a:gd name="connsiteY5" fmla="*/ 64154 h 126579"/>
              <a:gd name="connsiteX6" fmla="*/ 8134 w 95017"/>
              <a:gd name="connsiteY6" fmla="*/ 27390 h 126579"/>
              <a:gd name="connsiteX7" fmla="*/ 3246 w 95017"/>
              <a:gd name="connsiteY7" fmla="*/ 23526 h 126579"/>
              <a:gd name="connsiteX8" fmla="*/ 449 w 95017"/>
              <a:gd name="connsiteY8" fmla="*/ 17961 h 126579"/>
              <a:gd name="connsiteX9" fmla="*/ 247 w 95017"/>
              <a:gd name="connsiteY9" fmla="*/ 11733 h 126579"/>
              <a:gd name="connsiteX10" fmla="*/ 2713 w 95017"/>
              <a:gd name="connsiteY10" fmla="*/ 5995 h 126579"/>
              <a:gd name="connsiteX11" fmla="*/ 7355 w 95017"/>
              <a:gd name="connsiteY11" fmla="*/ 1843 h 126579"/>
              <a:gd name="connsiteX12" fmla="*/ 13324 w 95017"/>
              <a:gd name="connsiteY12" fmla="*/ 41 h 126579"/>
              <a:gd name="connsiteX13" fmla="*/ 19494 w 95017"/>
              <a:gd name="connsiteY13" fmla="*/ 921 h 126579"/>
              <a:gd name="connsiteX14" fmla="*/ 24713 w 95017"/>
              <a:gd name="connsiteY14" fmla="*/ 4323 h 126579"/>
              <a:gd name="connsiteX15" fmla="*/ 89014 w 95017"/>
              <a:gd name="connsiteY15" fmla="*/ 50025 h 126579"/>
              <a:gd name="connsiteX16" fmla="*/ 93007 w 95017"/>
              <a:gd name="connsiteY16" fmla="*/ 54379 h 126579"/>
              <a:gd name="connsiteX17" fmla="*/ 94925 w 95017"/>
              <a:gd name="connsiteY17" fmla="*/ 59973 h 126579"/>
              <a:gd name="connsiteX18" fmla="*/ 94362 w 95017"/>
              <a:gd name="connsiteY18" fmla="*/ 65884 h 126579"/>
              <a:gd name="connsiteX19" fmla="*/ 91465 w 95017"/>
              <a:gd name="connsiteY19" fmla="*/ 71074 h 126579"/>
              <a:gd name="connsiteX20" fmla="*/ 46916 w 95017"/>
              <a:gd name="connsiteY20" fmla="*/ 121822 h 126579"/>
              <a:gd name="connsiteX21" fmla="*/ 42086 w 95017"/>
              <a:gd name="connsiteY21" fmla="*/ 125325 h 126579"/>
              <a:gd name="connsiteX22" fmla="*/ 36247 w 95017"/>
              <a:gd name="connsiteY22" fmla="*/ 126579 h 1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5017" h="126579">
                <a:moveTo>
                  <a:pt x="36247" y="126579"/>
                </a:moveTo>
                <a:cubicBezTo>
                  <a:pt x="33537" y="126522"/>
                  <a:pt x="30884" y="125714"/>
                  <a:pt x="28606" y="124215"/>
                </a:cubicBezTo>
                <a:cubicBezTo>
                  <a:pt x="26342" y="122730"/>
                  <a:pt x="24526" y="120625"/>
                  <a:pt x="23401" y="118160"/>
                </a:cubicBezTo>
                <a:cubicBezTo>
                  <a:pt x="22277" y="115694"/>
                  <a:pt x="21859" y="112941"/>
                  <a:pt x="22219" y="110259"/>
                </a:cubicBezTo>
                <a:cubicBezTo>
                  <a:pt x="22579" y="107563"/>
                  <a:pt x="23690" y="105026"/>
                  <a:pt x="25434" y="102935"/>
                </a:cubicBezTo>
                <a:lnTo>
                  <a:pt x="59603" y="64154"/>
                </a:lnTo>
                <a:lnTo>
                  <a:pt x="8134" y="27390"/>
                </a:lnTo>
                <a:cubicBezTo>
                  <a:pt x="6245" y="26468"/>
                  <a:pt x="4573" y="25156"/>
                  <a:pt x="3246" y="23526"/>
                </a:cubicBezTo>
                <a:cubicBezTo>
                  <a:pt x="1920" y="21897"/>
                  <a:pt x="954" y="19994"/>
                  <a:pt x="449" y="17961"/>
                </a:cubicBezTo>
                <a:cubicBezTo>
                  <a:pt x="-70" y="15914"/>
                  <a:pt x="-142" y="13795"/>
                  <a:pt x="247" y="11733"/>
                </a:cubicBezTo>
                <a:cubicBezTo>
                  <a:pt x="651" y="9657"/>
                  <a:pt x="1487" y="7711"/>
                  <a:pt x="2713" y="5995"/>
                </a:cubicBezTo>
                <a:cubicBezTo>
                  <a:pt x="3938" y="4294"/>
                  <a:pt x="5524" y="2867"/>
                  <a:pt x="7355" y="1843"/>
                </a:cubicBezTo>
                <a:cubicBezTo>
                  <a:pt x="9186" y="820"/>
                  <a:pt x="11233" y="200"/>
                  <a:pt x="13324" y="41"/>
                </a:cubicBezTo>
                <a:cubicBezTo>
                  <a:pt x="15414" y="-118"/>
                  <a:pt x="17519" y="185"/>
                  <a:pt x="19494" y="921"/>
                </a:cubicBezTo>
                <a:cubicBezTo>
                  <a:pt x="21455" y="1656"/>
                  <a:pt x="23243" y="2823"/>
                  <a:pt x="24713" y="4323"/>
                </a:cubicBezTo>
                <a:lnTo>
                  <a:pt x="89014" y="50025"/>
                </a:lnTo>
                <a:cubicBezTo>
                  <a:pt x="90628" y="51178"/>
                  <a:pt x="91998" y="52663"/>
                  <a:pt x="93007" y="54379"/>
                </a:cubicBezTo>
                <a:cubicBezTo>
                  <a:pt x="94031" y="56094"/>
                  <a:pt x="94680" y="57998"/>
                  <a:pt x="94925" y="59973"/>
                </a:cubicBezTo>
                <a:cubicBezTo>
                  <a:pt x="95155" y="61962"/>
                  <a:pt x="94954" y="63981"/>
                  <a:pt x="94362" y="65884"/>
                </a:cubicBezTo>
                <a:cubicBezTo>
                  <a:pt x="93771" y="67801"/>
                  <a:pt x="92777" y="69560"/>
                  <a:pt x="91465" y="71074"/>
                </a:cubicBezTo>
                <a:lnTo>
                  <a:pt x="46916" y="121822"/>
                </a:lnTo>
                <a:cubicBezTo>
                  <a:pt x="45575" y="123321"/>
                  <a:pt x="43917" y="124503"/>
                  <a:pt x="42086" y="125325"/>
                </a:cubicBezTo>
                <a:cubicBezTo>
                  <a:pt x="40255" y="126147"/>
                  <a:pt x="38265" y="126579"/>
                  <a:pt x="36247" y="126579"/>
                </a:cubicBezTo>
                <a:close/>
              </a:path>
            </a:pathLst>
          </a:custGeom>
          <a:solidFill>
            <a:srgbClr val="9CB81C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id="{2C395A17-041D-F026-34AC-A4D43EF5D7B2}"/>
              </a:ext>
            </a:extLst>
          </p:cNvPr>
          <p:cNvSpPr/>
          <p:nvPr/>
        </p:nvSpPr>
        <p:spPr>
          <a:xfrm>
            <a:off x="7870201" y="3865294"/>
            <a:ext cx="490182" cy="28834"/>
          </a:xfrm>
          <a:custGeom>
            <a:avLst/>
            <a:gdLst>
              <a:gd name="connsiteX0" fmla="*/ 475765 w 490182"/>
              <a:gd name="connsiteY0" fmla="*/ 28834 h 28834"/>
              <a:gd name="connsiteX1" fmla="*/ 14417 w 490182"/>
              <a:gd name="connsiteY1" fmla="*/ 28834 h 28834"/>
              <a:gd name="connsiteX2" fmla="*/ 4224 w 490182"/>
              <a:gd name="connsiteY2" fmla="*/ 24610 h 28834"/>
              <a:gd name="connsiteX3" fmla="*/ 0 w 490182"/>
              <a:gd name="connsiteY3" fmla="*/ 14417 h 28834"/>
              <a:gd name="connsiteX4" fmla="*/ 4224 w 490182"/>
              <a:gd name="connsiteY4" fmla="*/ 4224 h 28834"/>
              <a:gd name="connsiteX5" fmla="*/ 14417 w 490182"/>
              <a:gd name="connsiteY5" fmla="*/ 0 h 28834"/>
              <a:gd name="connsiteX6" fmla="*/ 475765 w 490182"/>
              <a:gd name="connsiteY6" fmla="*/ 0 h 28834"/>
              <a:gd name="connsiteX7" fmla="*/ 485958 w 490182"/>
              <a:gd name="connsiteY7" fmla="*/ 4224 h 28834"/>
              <a:gd name="connsiteX8" fmla="*/ 490182 w 490182"/>
              <a:gd name="connsiteY8" fmla="*/ 14417 h 28834"/>
              <a:gd name="connsiteX9" fmla="*/ 485958 w 490182"/>
              <a:gd name="connsiteY9" fmla="*/ 24610 h 28834"/>
              <a:gd name="connsiteX10" fmla="*/ 475765 w 490182"/>
              <a:gd name="connsiteY10" fmla="*/ 28834 h 2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0182" h="28834">
                <a:moveTo>
                  <a:pt x="475765" y="28834"/>
                </a:moveTo>
                <a:lnTo>
                  <a:pt x="14417" y="28834"/>
                </a:lnTo>
                <a:cubicBezTo>
                  <a:pt x="10597" y="28834"/>
                  <a:pt x="6920" y="27320"/>
                  <a:pt x="4224" y="24610"/>
                </a:cubicBezTo>
                <a:cubicBezTo>
                  <a:pt x="1514" y="21914"/>
                  <a:pt x="0" y="18238"/>
                  <a:pt x="0" y="14417"/>
                </a:cubicBezTo>
                <a:cubicBezTo>
                  <a:pt x="0" y="10597"/>
                  <a:pt x="1514" y="6920"/>
                  <a:pt x="4224" y="4224"/>
                </a:cubicBezTo>
                <a:cubicBezTo>
                  <a:pt x="6920" y="1514"/>
                  <a:pt x="10597" y="0"/>
                  <a:pt x="14417" y="0"/>
                </a:cubicBezTo>
                <a:lnTo>
                  <a:pt x="475765" y="0"/>
                </a:lnTo>
                <a:cubicBezTo>
                  <a:pt x="479586" y="0"/>
                  <a:pt x="483262" y="1514"/>
                  <a:pt x="485958" y="4224"/>
                </a:cubicBezTo>
                <a:cubicBezTo>
                  <a:pt x="488669" y="6920"/>
                  <a:pt x="490182" y="10597"/>
                  <a:pt x="490182" y="14417"/>
                </a:cubicBezTo>
                <a:cubicBezTo>
                  <a:pt x="490182" y="18238"/>
                  <a:pt x="488669" y="21914"/>
                  <a:pt x="485958" y="24610"/>
                </a:cubicBezTo>
                <a:cubicBezTo>
                  <a:pt x="483262" y="27320"/>
                  <a:pt x="479586" y="28834"/>
                  <a:pt x="475765" y="28834"/>
                </a:cubicBezTo>
                <a:close/>
              </a:path>
            </a:pathLst>
          </a:custGeom>
          <a:solidFill>
            <a:srgbClr val="9CB81C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0F48EB4A-C170-BFA3-FEF0-40B56D0EBE71}"/>
              </a:ext>
            </a:extLst>
          </p:cNvPr>
          <p:cNvSpPr/>
          <p:nvPr/>
        </p:nvSpPr>
        <p:spPr>
          <a:xfrm>
            <a:off x="7846124" y="3778071"/>
            <a:ext cx="490182" cy="28834"/>
          </a:xfrm>
          <a:custGeom>
            <a:avLst/>
            <a:gdLst>
              <a:gd name="connsiteX0" fmla="*/ 475765 w 490182"/>
              <a:gd name="connsiteY0" fmla="*/ 28834 h 28834"/>
              <a:gd name="connsiteX1" fmla="*/ 14417 w 490182"/>
              <a:gd name="connsiteY1" fmla="*/ 28834 h 28834"/>
              <a:gd name="connsiteX2" fmla="*/ 4224 w 490182"/>
              <a:gd name="connsiteY2" fmla="*/ 24610 h 28834"/>
              <a:gd name="connsiteX3" fmla="*/ 0 w 490182"/>
              <a:gd name="connsiteY3" fmla="*/ 14417 h 28834"/>
              <a:gd name="connsiteX4" fmla="*/ 4224 w 490182"/>
              <a:gd name="connsiteY4" fmla="*/ 4224 h 28834"/>
              <a:gd name="connsiteX5" fmla="*/ 14417 w 490182"/>
              <a:gd name="connsiteY5" fmla="*/ 0 h 28834"/>
              <a:gd name="connsiteX6" fmla="*/ 475765 w 490182"/>
              <a:gd name="connsiteY6" fmla="*/ 0 h 28834"/>
              <a:gd name="connsiteX7" fmla="*/ 485958 w 490182"/>
              <a:gd name="connsiteY7" fmla="*/ 4224 h 28834"/>
              <a:gd name="connsiteX8" fmla="*/ 490182 w 490182"/>
              <a:gd name="connsiteY8" fmla="*/ 14417 h 28834"/>
              <a:gd name="connsiteX9" fmla="*/ 485958 w 490182"/>
              <a:gd name="connsiteY9" fmla="*/ 24610 h 28834"/>
              <a:gd name="connsiteX10" fmla="*/ 475765 w 490182"/>
              <a:gd name="connsiteY10" fmla="*/ 28834 h 2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0182" h="28834">
                <a:moveTo>
                  <a:pt x="475765" y="28834"/>
                </a:moveTo>
                <a:lnTo>
                  <a:pt x="14417" y="28834"/>
                </a:lnTo>
                <a:cubicBezTo>
                  <a:pt x="10596" y="28834"/>
                  <a:pt x="6920" y="27320"/>
                  <a:pt x="4224" y="24610"/>
                </a:cubicBezTo>
                <a:cubicBezTo>
                  <a:pt x="1514" y="21914"/>
                  <a:pt x="0" y="18238"/>
                  <a:pt x="0" y="14417"/>
                </a:cubicBezTo>
                <a:cubicBezTo>
                  <a:pt x="0" y="10597"/>
                  <a:pt x="1514" y="6935"/>
                  <a:pt x="4224" y="4224"/>
                </a:cubicBezTo>
                <a:cubicBezTo>
                  <a:pt x="6920" y="1528"/>
                  <a:pt x="10596" y="0"/>
                  <a:pt x="14417" y="0"/>
                </a:cubicBezTo>
                <a:lnTo>
                  <a:pt x="475765" y="0"/>
                </a:lnTo>
                <a:cubicBezTo>
                  <a:pt x="479586" y="0"/>
                  <a:pt x="483262" y="1528"/>
                  <a:pt x="485958" y="4224"/>
                </a:cubicBezTo>
                <a:cubicBezTo>
                  <a:pt x="488669" y="6935"/>
                  <a:pt x="490182" y="10597"/>
                  <a:pt x="490182" y="14417"/>
                </a:cubicBezTo>
                <a:cubicBezTo>
                  <a:pt x="490182" y="18238"/>
                  <a:pt x="488669" y="21914"/>
                  <a:pt x="485958" y="24610"/>
                </a:cubicBezTo>
                <a:cubicBezTo>
                  <a:pt x="483262" y="27320"/>
                  <a:pt x="479586" y="28834"/>
                  <a:pt x="475765" y="28834"/>
                </a:cubicBezTo>
                <a:close/>
              </a:path>
            </a:pathLst>
          </a:custGeom>
          <a:solidFill>
            <a:srgbClr val="9CB81C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2D51723C-4589-BCE8-A89D-929C923AB0AB}"/>
              </a:ext>
            </a:extLst>
          </p:cNvPr>
          <p:cNvSpPr/>
          <p:nvPr/>
        </p:nvSpPr>
        <p:spPr>
          <a:xfrm>
            <a:off x="7245650" y="2800323"/>
            <a:ext cx="490182" cy="28834"/>
          </a:xfrm>
          <a:custGeom>
            <a:avLst/>
            <a:gdLst>
              <a:gd name="connsiteX0" fmla="*/ 475765 w 490182"/>
              <a:gd name="connsiteY0" fmla="*/ 28834 h 28834"/>
              <a:gd name="connsiteX1" fmla="*/ 14417 w 490182"/>
              <a:gd name="connsiteY1" fmla="*/ 28834 h 28834"/>
              <a:gd name="connsiteX2" fmla="*/ 4224 w 490182"/>
              <a:gd name="connsiteY2" fmla="*/ 24610 h 28834"/>
              <a:gd name="connsiteX3" fmla="*/ 0 w 490182"/>
              <a:gd name="connsiteY3" fmla="*/ 14417 h 28834"/>
              <a:gd name="connsiteX4" fmla="*/ 4224 w 490182"/>
              <a:gd name="connsiteY4" fmla="*/ 4224 h 28834"/>
              <a:gd name="connsiteX5" fmla="*/ 14417 w 490182"/>
              <a:gd name="connsiteY5" fmla="*/ 0 h 28834"/>
              <a:gd name="connsiteX6" fmla="*/ 475765 w 490182"/>
              <a:gd name="connsiteY6" fmla="*/ 0 h 28834"/>
              <a:gd name="connsiteX7" fmla="*/ 485958 w 490182"/>
              <a:gd name="connsiteY7" fmla="*/ 4224 h 28834"/>
              <a:gd name="connsiteX8" fmla="*/ 490182 w 490182"/>
              <a:gd name="connsiteY8" fmla="*/ 14417 h 28834"/>
              <a:gd name="connsiteX9" fmla="*/ 485958 w 490182"/>
              <a:gd name="connsiteY9" fmla="*/ 24610 h 28834"/>
              <a:gd name="connsiteX10" fmla="*/ 475765 w 490182"/>
              <a:gd name="connsiteY10" fmla="*/ 28834 h 2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0182" h="28834">
                <a:moveTo>
                  <a:pt x="475765" y="28834"/>
                </a:moveTo>
                <a:lnTo>
                  <a:pt x="14417" y="28834"/>
                </a:lnTo>
                <a:cubicBezTo>
                  <a:pt x="10597" y="28834"/>
                  <a:pt x="6935" y="27306"/>
                  <a:pt x="4224" y="24610"/>
                </a:cubicBezTo>
                <a:cubicBezTo>
                  <a:pt x="1528" y="21899"/>
                  <a:pt x="0" y="18238"/>
                  <a:pt x="0" y="14417"/>
                </a:cubicBezTo>
                <a:cubicBezTo>
                  <a:pt x="0" y="10597"/>
                  <a:pt x="1528" y="6920"/>
                  <a:pt x="4224" y="4224"/>
                </a:cubicBezTo>
                <a:cubicBezTo>
                  <a:pt x="6935" y="1514"/>
                  <a:pt x="10597" y="0"/>
                  <a:pt x="14417" y="0"/>
                </a:cubicBezTo>
                <a:lnTo>
                  <a:pt x="475765" y="0"/>
                </a:lnTo>
                <a:cubicBezTo>
                  <a:pt x="479600" y="0"/>
                  <a:pt x="483262" y="1514"/>
                  <a:pt x="485958" y="4224"/>
                </a:cubicBezTo>
                <a:cubicBezTo>
                  <a:pt x="488669" y="6920"/>
                  <a:pt x="490182" y="10597"/>
                  <a:pt x="490182" y="14417"/>
                </a:cubicBezTo>
                <a:cubicBezTo>
                  <a:pt x="490182" y="18238"/>
                  <a:pt x="488669" y="21899"/>
                  <a:pt x="485958" y="24610"/>
                </a:cubicBezTo>
                <a:cubicBezTo>
                  <a:pt x="483262" y="27306"/>
                  <a:pt x="479600" y="28834"/>
                  <a:pt x="475765" y="28834"/>
                </a:cubicBezTo>
                <a:close/>
              </a:path>
            </a:pathLst>
          </a:custGeom>
          <a:solidFill>
            <a:srgbClr val="9CB81C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0" name="Полилиния: фигура 59">
            <a:extLst>
              <a:ext uri="{FF2B5EF4-FFF2-40B4-BE49-F238E27FC236}">
                <a16:creationId xmlns:a16="http://schemas.microsoft.com/office/drawing/2014/main" id="{122BEA19-2A46-498C-8945-0F8DD73A7603}"/>
              </a:ext>
            </a:extLst>
          </p:cNvPr>
          <p:cNvSpPr/>
          <p:nvPr/>
        </p:nvSpPr>
        <p:spPr>
          <a:xfrm>
            <a:off x="7221574" y="2713100"/>
            <a:ext cx="490182" cy="28834"/>
          </a:xfrm>
          <a:custGeom>
            <a:avLst/>
            <a:gdLst>
              <a:gd name="connsiteX0" fmla="*/ 475765 w 490182"/>
              <a:gd name="connsiteY0" fmla="*/ 28834 h 28834"/>
              <a:gd name="connsiteX1" fmla="*/ 14417 w 490182"/>
              <a:gd name="connsiteY1" fmla="*/ 28834 h 28834"/>
              <a:gd name="connsiteX2" fmla="*/ 4224 w 490182"/>
              <a:gd name="connsiteY2" fmla="*/ 24610 h 28834"/>
              <a:gd name="connsiteX3" fmla="*/ 0 w 490182"/>
              <a:gd name="connsiteY3" fmla="*/ 14417 h 28834"/>
              <a:gd name="connsiteX4" fmla="*/ 4224 w 490182"/>
              <a:gd name="connsiteY4" fmla="*/ 4224 h 28834"/>
              <a:gd name="connsiteX5" fmla="*/ 14417 w 490182"/>
              <a:gd name="connsiteY5" fmla="*/ 0 h 28834"/>
              <a:gd name="connsiteX6" fmla="*/ 475765 w 490182"/>
              <a:gd name="connsiteY6" fmla="*/ 0 h 28834"/>
              <a:gd name="connsiteX7" fmla="*/ 485958 w 490182"/>
              <a:gd name="connsiteY7" fmla="*/ 4224 h 28834"/>
              <a:gd name="connsiteX8" fmla="*/ 490182 w 490182"/>
              <a:gd name="connsiteY8" fmla="*/ 14417 h 28834"/>
              <a:gd name="connsiteX9" fmla="*/ 485958 w 490182"/>
              <a:gd name="connsiteY9" fmla="*/ 24610 h 28834"/>
              <a:gd name="connsiteX10" fmla="*/ 475765 w 490182"/>
              <a:gd name="connsiteY10" fmla="*/ 28834 h 2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0182" h="28834">
                <a:moveTo>
                  <a:pt x="475765" y="28834"/>
                </a:moveTo>
                <a:lnTo>
                  <a:pt x="14417" y="28834"/>
                </a:lnTo>
                <a:cubicBezTo>
                  <a:pt x="10597" y="28834"/>
                  <a:pt x="6935" y="27320"/>
                  <a:pt x="4224" y="24610"/>
                </a:cubicBezTo>
                <a:cubicBezTo>
                  <a:pt x="1514" y="21914"/>
                  <a:pt x="0" y="18238"/>
                  <a:pt x="0" y="14417"/>
                </a:cubicBezTo>
                <a:cubicBezTo>
                  <a:pt x="0" y="10597"/>
                  <a:pt x="1514" y="6920"/>
                  <a:pt x="4224" y="4224"/>
                </a:cubicBezTo>
                <a:cubicBezTo>
                  <a:pt x="6935" y="1514"/>
                  <a:pt x="10597" y="0"/>
                  <a:pt x="14417" y="0"/>
                </a:cubicBezTo>
                <a:lnTo>
                  <a:pt x="475765" y="0"/>
                </a:lnTo>
                <a:cubicBezTo>
                  <a:pt x="479586" y="0"/>
                  <a:pt x="483262" y="1514"/>
                  <a:pt x="485958" y="4224"/>
                </a:cubicBezTo>
                <a:cubicBezTo>
                  <a:pt x="488669" y="6920"/>
                  <a:pt x="490182" y="10597"/>
                  <a:pt x="490182" y="14417"/>
                </a:cubicBezTo>
                <a:cubicBezTo>
                  <a:pt x="490182" y="18238"/>
                  <a:pt x="488669" y="21914"/>
                  <a:pt x="485958" y="24610"/>
                </a:cubicBezTo>
                <a:cubicBezTo>
                  <a:pt x="483262" y="27320"/>
                  <a:pt x="479586" y="28834"/>
                  <a:pt x="475765" y="28834"/>
                </a:cubicBezTo>
                <a:close/>
              </a:path>
            </a:pathLst>
          </a:custGeom>
          <a:solidFill>
            <a:srgbClr val="9CB81C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1" name="Полилиния: фигура 60">
            <a:extLst>
              <a:ext uri="{FF2B5EF4-FFF2-40B4-BE49-F238E27FC236}">
                <a16:creationId xmlns:a16="http://schemas.microsoft.com/office/drawing/2014/main" id="{0795ECBA-1853-46EC-1F2B-DF843F7F835C}"/>
              </a:ext>
            </a:extLst>
          </p:cNvPr>
          <p:cNvSpPr/>
          <p:nvPr/>
        </p:nvSpPr>
        <p:spPr>
          <a:xfrm>
            <a:off x="7753373" y="3482522"/>
            <a:ext cx="566457" cy="247684"/>
          </a:xfrm>
          <a:custGeom>
            <a:avLst/>
            <a:gdLst>
              <a:gd name="connsiteX0" fmla="*/ 54690 w 566457"/>
              <a:gd name="connsiteY0" fmla="*/ 0 h 247684"/>
              <a:gd name="connsiteX1" fmla="*/ 439627 w 566457"/>
              <a:gd name="connsiteY1" fmla="*/ 0 h 247684"/>
              <a:gd name="connsiteX2" fmla="*/ 537087 w 566457"/>
              <a:gd name="connsiteY2" fmla="*/ 79438 h 247684"/>
              <a:gd name="connsiteX3" fmla="*/ 562894 w 566457"/>
              <a:gd name="connsiteY3" fmla="*/ 168247 h 247684"/>
              <a:gd name="connsiteX4" fmla="*/ 511857 w 566457"/>
              <a:gd name="connsiteY4" fmla="*/ 247684 h 247684"/>
              <a:gd name="connsiteX5" fmla="*/ 126775 w 566457"/>
              <a:gd name="connsiteY5" fmla="*/ 247684 h 247684"/>
              <a:gd name="connsiteX6" fmla="*/ 29316 w 566457"/>
              <a:gd name="connsiteY6" fmla="*/ 168247 h 247684"/>
              <a:gd name="connsiteX7" fmla="*/ 3509 w 566457"/>
              <a:gd name="connsiteY7" fmla="*/ 79438 h 247684"/>
              <a:gd name="connsiteX8" fmla="*/ 54690 w 566457"/>
              <a:gd name="connsiteY8" fmla="*/ 0 h 24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457" h="247684">
                <a:moveTo>
                  <a:pt x="54690" y="0"/>
                </a:moveTo>
                <a:lnTo>
                  <a:pt x="439627" y="0"/>
                </a:lnTo>
                <a:cubicBezTo>
                  <a:pt x="480716" y="0"/>
                  <a:pt x="524256" y="35466"/>
                  <a:pt x="537087" y="79438"/>
                </a:cubicBezTo>
                <a:lnTo>
                  <a:pt x="562894" y="168247"/>
                </a:lnTo>
                <a:cubicBezTo>
                  <a:pt x="575725" y="211498"/>
                  <a:pt x="552802" y="247684"/>
                  <a:pt x="511857" y="247684"/>
                </a:cubicBezTo>
                <a:lnTo>
                  <a:pt x="126775" y="247684"/>
                </a:lnTo>
                <a:cubicBezTo>
                  <a:pt x="85831" y="247684"/>
                  <a:pt x="42147" y="212074"/>
                  <a:pt x="29316" y="168247"/>
                </a:cubicBezTo>
                <a:lnTo>
                  <a:pt x="3509" y="79438"/>
                </a:lnTo>
                <a:cubicBezTo>
                  <a:pt x="-9178" y="35466"/>
                  <a:pt x="13601" y="0"/>
                  <a:pt x="54690" y="0"/>
                </a:cubicBezTo>
                <a:close/>
              </a:path>
            </a:pathLst>
          </a:custGeom>
          <a:solidFill>
            <a:srgbClr val="F2F2F2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2" name="Полилиния: фигура 61">
            <a:extLst>
              <a:ext uri="{FF2B5EF4-FFF2-40B4-BE49-F238E27FC236}">
                <a16:creationId xmlns:a16="http://schemas.microsoft.com/office/drawing/2014/main" id="{06EBBF11-10E6-7CC9-1B77-65B45C9E77DE}"/>
              </a:ext>
            </a:extLst>
          </p:cNvPr>
          <p:cNvSpPr/>
          <p:nvPr/>
        </p:nvSpPr>
        <p:spPr>
          <a:xfrm>
            <a:off x="8691920" y="4280216"/>
            <a:ext cx="908392" cy="198089"/>
          </a:xfrm>
          <a:custGeom>
            <a:avLst/>
            <a:gdLst>
              <a:gd name="connsiteX0" fmla="*/ 22259 w 908392"/>
              <a:gd name="connsiteY0" fmla="*/ 0 h 198089"/>
              <a:gd name="connsiteX1" fmla="*/ 833943 w 908392"/>
              <a:gd name="connsiteY1" fmla="*/ 0 h 198089"/>
              <a:gd name="connsiteX2" fmla="*/ 859563 w 908392"/>
              <a:gd name="connsiteY2" fmla="*/ 11894 h 198089"/>
              <a:gd name="connsiteX3" fmla="*/ 873735 w 908392"/>
              <a:gd name="connsiteY3" fmla="*/ 36331 h 198089"/>
              <a:gd name="connsiteX4" fmla="*/ 906895 w 908392"/>
              <a:gd name="connsiteY4" fmla="*/ 161903 h 198089"/>
              <a:gd name="connsiteX5" fmla="*/ 886134 w 908392"/>
              <a:gd name="connsiteY5" fmla="*/ 198090 h 198089"/>
              <a:gd name="connsiteX6" fmla="*/ 74305 w 908392"/>
              <a:gd name="connsiteY6" fmla="*/ 198090 h 198089"/>
              <a:gd name="connsiteX7" fmla="*/ 48657 w 908392"/>
              <a:gd name="connsiteY7" fmla="*/ 186268 h 198089"/>
              <a:gd name="connsiteX8" fmla="*/ 34369 w 908392"/>
              <a:gd name="connsiteY8" fmla="*/ 161903 h 198089"/>
              <a:gd name="connsiteX9" fmla="*/ 1498 w 908392"/>
              <a:gd name="connsiteY9" fmla="*/ 36331 h 198089"/>
              <a:gd name="connsiteX10" fmla="*/ 22259 w 908392"/>
              <a:gd name="connsiteY10" fmla="*/ 0 h 19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8392" h="198089">
                <a:moveTo>
                  <a:pt x="22259" y="0"/>
                </a:moveTo>
                <a:lnTo>
                  <a:pt x="833943" y="0"/>
                </a:lnTo>
                <a:cubicBezTo>
                  <a:pt x="843502" y="1240"/>
                  <a:pt x="852441" y="5392"/>
                  <a:pt x="859563" y="11894"/>
                </a:cubicBezTo>
                <a:cubicBezTo>
                  <a:pt x="866685" y="18396"/>
                  <a:pt x="871630" y="26916"/>
                  <a:pt x="873735" y="36331"/>
                </a:cubicBezTo>
                <a:lnTo>
                  <a:pt x="906895" y="161903"/>
                </a:lnTo>
                <a:cubicBezTo>
                  <a:pt x="912229" y="181799"/>
                  <a:pt x="902857" y="198090"/>
                  <a:pt x="886134" y="198090"/>
                </a:cubicBezTo>
                <a:lnTo>
                  <a:pt x="74305" y="198090"/>
                </a:lnTo>
                <a:cubicBezTo>
                  <a:pt x="64746" y="196864"/>
                  <a:pt x="55793" y="192727"/>
                  <a:pt x="48657" y="186268"/>
                </a:cubicBezTo>
                <a:cubicBezTo>
                  <a:pt x="41520" y="179795"/>
                  <a:pt x="36532" y="171289"/>
                  <a:pt x="34369" y="161903"/>
                </a:cubicBezTo>
                <a:lnTo>
                  <a:pt x="1498" y="36331"/>
                </a:lnTo>
                <a:cubicBezTo>
                  <a:pt x="-3836" y="16291"/>
                  <a:pt x="5535" y="0"/>
                  <a:pt x="22259" y="0"/>
                </a:cubicBezTo>
                <a:close/>
              </a:path>
            </a:pathLst>
          </a:custGeom>
          <a:solidFill>
            <a:srgbClr val="FFCE1E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3" name="Полилиния: фигура 62">
            <a:extLst>
              <a:ext uri="{FF2B5EF4-FFF2-40B4-BE49-F238E27FC236}">
                <a16:creationId xmlns:a16="http://schemas.microsoft.com/office/drawing/2014/main" id="{5D678F69-7BD7-2626-CF99-7C04672D6F84}"/>
              </a:ext>
            </a:extLst>
          </p:cNvPr>
          <p:cNvSpPr/>
          <p:nvPr/>
        </p:nvSpPr>
        <p:spPr>
          <a:xfrm>
            <a:off x="8638345" y="4092218"/>
            <a:ext cx="480955" cy="68048"/>
          </a:xfrm>
          <a:custGeom>
            <a:avLst/>
            <a:gdLst>
              <a:gd name="connsiteX0" fmla="*/ 34025 w 480955"/>
              <a:gd name="connsiteY0" fmla="*/ 0 h 68048"/>
              <a:gd name="connsiteX1" fmla="*/ 9962 w 480955"/>
              <a:gd name="connsiteY1" fmla="*/ 9962 h 68048"/>
              <a:gd name="connsiteX2" fmla="*/ 0 w 480955"/>
              <a:gd name="connsiteY2" fmla="*/ 34024 h 68048"/>
              <a:gd name="connsiteX3" fmla="*/ 9962 w 480955"/>
              <a:gd name="connsiteY3" fmla="*/ 58086 h 68048"/>
              <a:gd name="connsiteX4" fmla="*/ 34025 w 480955"/>
              <a:gd name="connsiteY4" fmla="*/ 68048 h 68048"/>
              <a:gd name="connsiteX5" fmla="*/ 480956 w 480955"/>
              <a:gd name="connsiteY5" fmla="*/ 68048 h 68048"/>
              <a:gd name="connsiteX6" fmla="*/ 477351 w 480955"/>
              <a:gd name="connsiteY6" fmla="*/ 0 h 68048"/>
              <a:gd name="connsiteX7" fmla="*/ 34025 w 480955"/>
              <a:gd name="connsiteY7" fmla="*/ 0 h 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955" h="68048">
                <a:moveTo>
                  <a:pt x="34025" y="0"/>
                </a:moveTo>
                <a:cubicBezTo>
                  <a:pt x="24999" y="0"/>
                  <a:pt x="16349" y="3590"/>
                  <a:pt x="9962" y="9962"/>
                </a:cubicBezTo>
                <a:cubicBezTo>
                  <a:pt x="3590" y="16349"/>
                  <a:pt x="0" y="24999"/>
                  <a:pt x="0" y="34024"/>
                </a:cubicBezTo>
                <a:cubicBezTo>
                  <a:pt x="0" y="43049"/>
                  <a:pt x="3590" y="51699"/>
                  <a:pt x="9962" y="58086"/>
                </a:cubicBezTo>
                <a:cubicBezTo>
                  <a:pt x="16349" y="64473"/>
                  <a:pt x="24999" y="68048"/>
                  <a:pt x="34025" y="68048"/>
                </a:cubicBezTo>
                <a:lnTo>
                  <a:pt x="480956" y="68048"/>
                </a:lnTo>
                <a:cubicBezTo>
                  <a:pt x="480091" y="45269"/>
                  <a:pt x="478937" y="22635"/>
                  <a:pt x="477351" y="0"/>
                </a:cubicBezTo>
                <a:lnTo>
                  <a:pt x="34025" y="0"/>
                </a:lnTo>
                <a:close/>
              </a:path>
            </a:pathLst>
          </a:custGeom>
          <a:solidFill>
            <a:srgbClr val="006732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4" name="Полилиния: фигура 63">
            <a:extLst>
              <a:ext uri="{FF2B5EF4-FFF2-40B4-BE49-F238E27FC236}">
                <a16:creationId xmlns:a16="http://schemas.microsoft.com/office/drawing/2014/main" id="{E63E7EA4-302A-8BA0-77C5-7105CA62ACCB}"/>
              </a:ext>
            </a:extLst>
          </p:cNvPr>
          <p:cNvSpPr/>
          <p:nvPr/>
        </p:nvSpPr>
        <p:spPr>
          <a:xfrm>
            <a:off x="9116129" y="4092218"/>
            <a:ext cx="317176" cy="68048"/>
          </a:xfrm>
          <a:custGeom>
            <a:avLst/>
            <a:gdLst>
              <a:gd name="connsiteX0" fmla="*/ 283152 w 317176"/>
              <a:gd name="connsiteY0" fmla="*/ 0 h 68048"/>
              <a:gd name="connsiteX1" fmla="*/ 0 w 317176"/>
              <a:gd name="connsiteY1" fmla="*/ 0 h 68048"/>
              <a:gd name="connsiteX2" fmla="*/ 3604 w 317176"/>
              <a:gd name="connsiteY2" fmla="*/ 68048 h 68048"/>
              <a:gd name="connsiteX3" fmla="*/ 283152 w 317176"/>
              <a:gd name="connsiteY3" fmla="*/ 68048 h 68048"/>
              <a:gd name="connsiteX4" fmla="*/ 307215 w 317176"/>
              <a:gd name="connsiteY4" fmla="*/ 58086 h 68048"/>
              <a:gd name="connsiteX5" fmla="*/ 317177 w 317176"/>
              <a:gd name="connsiteY5" fmla="*/ 34024 h 68048"/>
              <a:gd name="connsiteX6" fmla="*/ 307215 w 317176"/>
              <a:gd name="connsiteY6" fmla="*/ 9962 h 68048"/>
              <a:gd name="connsiteX7" fmla="*/ 283152 w 317176"/>
              <a:gd name="connsiteY7" fmla="*/ 0 h 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176" h="68048">
                <a:moveTo>
                  <a:pt x="283152" y="0"/>
                </a:moveTo>
                <a:lnTo>
                  <a:pt x="0" y="0"/>
                </a:lnTo>
                <a:cubicBezTo>
                  <a:pt x="1586" y="22635"/>
                  <a:pt x="2739" y="45269"/>
                  <a:pt x="3604" y="68048"/>
                </a:cubicBezTo>
                <a:lnTo>
                  <a:pt x="283152" y="68048"/>
                </a:lnTo>
                <a:cubicBezTo>
                  <a:pt x="292177" y="68048"/>
                  <a:pt x="300828" y="64473"/>
                  <a:pt x="307215" y="58086"/>
                </a:cubicBezTo>
                <a:cubicBezTo>
                  <a:pt x="313601" y="51699"/>
                  <a:pt x="317177" y="43049"/>
                  <a:pt x="317177" y="34024"/>
                </a:cubicBezTo>
                <a:cubicBezTo>
                  <a:pt x="317177" y="24999"/>
                  <a:pt x="313601" y="16349"/>
                  <a:pt x="307215" y="9962"/>
                </a:cubicBezTo>
                <a:cubicBezTo>
                  <a:pt x="300828" y="3590"/>
                  <a:pt x="292177" y="0"/>
                  <a:pt x="283152" y="0"/>
                </a:cubicBezTo>
                <a:close/>
              </a:path>
            </a:pathLst>
          </a:custGeom>
          <a:solidFill>
            <a:srgbClr val="006732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62F9C15E-E695-B885-A8CF-015C41753910}"/>
              </a:ext>
            </a:extLst>
          </p:cNvPr>
          <p:cNvSpPr/>
          <p:nvPr/>
        </p:nvSpPr>
        <p:spPr>
          <a:xfrm>
            <a:off x="8771992" y="3851742"/>
            <a:ext cx="604365" cy="68048"/>
          </a:xfrm>
          <a:custGeom>
            <a:avLst/>
            <a:gdLst>
              <a:gd name="connsiteX0" fmla="*/ 570342 w 604365"/>
              <a:gd name="connsiteY0" fmla="*/ 0 h 68048"/>
              <a:gd name="connsiteX1" fmla="*/ 0 w 604365"/>
              <a:gd name="connsiteY1" fmla="*/ 0 h 68048"/>
              <a:gd name="connsiteX2" fmla="*/ 3748 w 604365"/>
              <a:gd name="connsiteY2" fmla="*/ 68048 h 68048"/>
              <a:gd name="connsiteX3" fmla="*/ 570342 w 604365"/>
              <a:gd name="connsiteY3" fmla="*/ 68048 h 68048"/>
              <a:gd name="connsiteX4" fmla="*/ 594404 w 604365"/>
              <a:gd name="connsiteY4" fmla="*/ 58086 h 68048"/>
              <a:gd name="connsiteX5" fmla="*/ 604366 w 604365"/>
              <a:gd name="connsiteY5" fmla="*/ 34024 h 68048"/>
              <a:gd name="connsiteX6" fmla="*/ 594404 w 604365"/>
              <a:gd name="connsiteY6" fmla="*/ 9962 h 68048"/>
              <a:gd name="connsiteX7" fmla="*/ 570342 w 604365"/>
              <a:gd name="connsiteY7" fmla="*/ 0 h 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65" h="68048">
                <a:moveTo>
                  <a:pt x="570342" y="0"/>
                </a:moveTo>
                <a:lnTo>
                  <a:pt x="0" y="0"/>
                </a:lnTo>
                <a:cubicBezTo>
                  <a:pt x="1874" y="22635"/>
                  <a:pt x="3172" y="45414"/>
                  <a:pt x="3748" y="68048"/>
                </a:cubicBezTo>
                <a:lnTo>
                  <a:pt x="570342" y="68048"/>
                </a:lnTo>
                <a:cubicBezTo>
                  <a:pt x="579367" y="68048"/>
                  <a:pt x="588017" y="64458"/>
                  <a:pt x="594404" y="58086"/>
                </a:cubicBezTo>
                <a:cubicBezTo>
                  <a:pt x="600776" y="51699"/>
                  <a:pt x="604366" y="43049"/>
                  <a:pt x="604366" y="34024"/>
                </a:cubicBezTo>
                <a:cubicBezTo>
                  <a:pt x="604366" y="24999"/>
                  <a:pt x="600776" y="16349"/>
                  <a:pt x="594404" y="9962"/>
                </a:cubicBezTo>
                <a:cubicBezTo>
                  <a:pt x="588017" y="3590"/>
                  <a:pt x="579367" y="0"/>
                  <a:pt x="570342" y="0"/>
                </a:cubicBezTo>
                <a:close/>
              </a:path>
            </a:pathLst>
          </a:custGeom>
          <a:solidFill>
            <a:srgbClr val="006732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6" name="Полилиния: фигура 65">
            <a:extLst>
              <a:ext uri="{FF2B5EF4-FFF2-40B4-BE49-F238E27FC236}">
                <a16:creationId xmlns:a16="http://schemas.microsoft.com/office/drawing/2014/main" id="{5125E171-DE6B-56AA-559F-1318A69A8239}"/>
              </a:ext>
            </a:extLst>
          </p:cNvPr>
          <p:cNvSpPr/>
          <p:nvPr/>
        </p:nvSpPr>
        <p:spPr>
          <a:xfrm>
            <a:off x="8581830" y="3851742"/>
            <a:ext cx="193910" cy="68048"/>
          </a:xfrm>
          <a:custGeom>
            <a:avLst/>
            <a:gdLst>
              <a:gd name="connsiteX0" fmla="*/ 34024 w 193910"/>
              <a:gd name="connsiteY0" fmla="*/ 0 h 68048"/>
              <a:gd name="connsiteX1" fmla="*/ 9962 w 193910"/>
              <a:gd name="connsiteY1" fmla="*/ 9962 h 68048"/>
              <a:gd name="connsiteX2" fmla="*/ 0 w 193910"/>
              <a:gd name="connsiteY2" fmla="*/ 34024 h 68048"/>
              <a:gd name="connsiteX3" fmla="*/ 9962 w 193910"/>
              <a:gd name="connsiteY3" fmla="*/ 58086 h 68048"/>
              <a:gd name="connsiteX4" fmla="*/ 34024 w 193910"/>
              <a:gd name="connsiteY4" fmla="*/ 68048 h 68048"/>
              <a:gd name="connsiteX5" fmla="*/ 193910 w 193910"/>
              <a:gd name="connsiteY5" fmla="*/ 68048 h 68048"/>
              <a:gd name="connsiteX6" fmla="*/ 190162 w 193910"/>
              <a:gd name="connsiteY6" fmla="*/ 0 h 68048"/>
              <a:gd name="connsiteX7" fmla="*/ 34024 w 193910"/>
              <a:gd name="connsiteY7" fmla="*/ 0 h 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910" h="68048">
                <a:moveTo>
                  <a:pt x="34024" y="0"/>
                </a:moveTo>
                <a:cubicBezTo>
                  <a:pt x="24999" y="0"/>
                  <a:pt x="16349" y="3590"/>
                  <a:pt x="9962" y="9962"/>
                </a:cubicBezTo>
                <a:cubicBezTo>
                  <a:pt x="3590" y="16349"/>
                  <a:pt x="0" y="24999"/>
                  <a:pt x="0" y="34024"/>
                </a:cubicBezTo>
                <a:cubicBezTo>
                  <a:pt x="0" y="43049"/>
                  <a:pt x="3590" y="51699"/>
                  <a:pt x="9962" y="58086"/>
                </a:cubicBezTo>
                <a:cubicBezTo>
                  <a:pt x="16349" y="64458"/>
                  <a:pt x="24999" y="68048"/>
                  <a:pt x="34024" y="68048"/>
                </a:cubicBezTo>
                <a:lnTo>
                  <a:pt x="193910" y="68048"/>
                </a:lnTo>
                <a:cubicBezTo>
                  <a:pt x="193910" y="45414"/>
                  <a:pt x="192036" y="22635"/>
                  <a:pt x="190162" y="0"/>
                </a:cubicBezTo>
                <a:lnTo>
                  <a:pt x="34024" y="0"/>
                </a:lnTo>
                <a:close/>
              </a:path>
            </a:pathLst>
          </a:custGeom>
          <a:solidFill>
            <a:srgbClr val="006732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7" name="Полилиния: фигура 66">
            <a:extLst>
              <a:ext uri="{FF2B5EF4-FFF2-40B4-BE49-F238E27FC236}">
                <a16:creationId xmlns:a16="http://schemas.microsoft.com/office/drawing/2014/main" id="{4B19219D-5C8E-FA8E-274D-1C0376110BC4}"/>
              </a:ext>
            </a:extLst>
          </p:cNvPr>
          <p:cNvSpPr/>
          <p:nvPr/>
        </p:nvSpPr>
        <p:spPr>
          <a:xfrm>
            <a:off x="8511186" y="3587190"/>
            <a:ext cx="794527" cy="68048"/>
          </a:xfrm>
          <a:custGeom>
            <a:avLst/>
            <a:gdLst>
              <a:gd name="connsiteX0" fmla="*/ 34024 w 794527"/>
              <a:gd name="connsiteY0" fmla="*/ 0 h 68048"/>
              <a:gd name="connsiteX1" fmla="*/ 760504 w 794527"/>
              <a:gd name="connsiteY1" fmla="*/ 0 h 68048"/>
              <a:gd name="connsiteX2" fmla="*/ 784566 w 794527"/>
              <a:gd name="connsiteY2" fmla="*/ 9962 h 68048"/>
              <a:gd name="connsiteX3" fmla="*/ 794528 w 794527"/>
              <a:gd name="connsiteY3" fmla="*/ 34024 h 68048"/>
              <a:gd name="connsiteX4" fmla="*/ 784566 w 794527"/>
              <a:gd name="connsiteY4" fmla="*/ 58086 h 68048"/>
              <a:gd name="connsiteX5" fmla="*/ 760504 w 794527"/>
              <a:gd name="connsiteY5" fmla="*/ 68048 h 68048"/>
              <a:gd name="connsiteX6" fmla="*/ 34024 w 794527"/>
              <a:gd name="connsiteY6" fmla="*/ 68048 h 68048"/>
              <a:gd name="connsiteX7" fmla="*/ 9962 w 794527"/>
              <a:gd name="connsiteY7" fmla="*/ 58086 h 68048"/>
              <a:gd name="connsiteX8" fmla="*/ 0 w 794527"/>
              <a:gd name="connsiteY8" fmla="*/ 34024 h 68048"/>
              <a:gd name="connsiteX9" fmla="*/ 9962 w 794527"/>
              <a:gd name="connsiteY9" fmla="*/ 9962 h 68048"/>
              <a:gd name="connsiteX10" fmla="*/ 34024 w 794527"/>
              <a:gd name="connsiteY10" fmla="*/ 0 h 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527" h="68048">
                <a:moveTo>
                  <a:pt x="34024" y="0"/>
                </a:moveTo>
                <a:lnTo>
                  <a:pt x="760504" y="0"/>
                </a:lnTo>
                <a:cubicBezTo>
                  <a:pt x="769528" y="0"/>
                  <a:pt x="778179" y="3590"/>
                  <a:pt x="784566" y="9962"/>
                </a:cubicBezTo>
                <a:cubicBezTo>
                  <a:pt x="790938" y="16349"/>
                  <a:pt x="794528" y="24999"/>
                  <a:pt x="794528" y="34024"/>
                </a:cubicBezTo>
                <a:cubicBezTo>
                  <a:pt x="794528" y="43049"/>
                  <a:pt x="790938" y="51699"/>
                  <a:pt x="784566" y="58086"/>
                </a:cubicBezTo>
                <a:cubicBezTo>
                  <a:pt x="778179" y="64459"/>
                  <a:pt x="769528" y="68048"/>
                  <a:pt x="760504" y="68048"/>
                </a:cubicBezTo>
                <a:lnTo>
                  <a:pt x="34024" y="68048"/>
                </a:lnTo>
                <a:cubicBezTo>
                  <a:pt x="24999" y="68048"/>
                  <a:pt x="16349" y="64459"/>
                  <a:pt x="9962" y="58086"/>
                </a:cubicBezTo>
                <a:cubicBezTo>
                  <a:pt x="3590" y="51699"/>
                  <a:pt x="0" y="43049"/>
                  <a:pt x="0" y="34024"/>
                </a:cubicBezTo>
                <a:cubicBezTo>
                  <a:pt x="0" y="24999"/>
                  <a:pt x="3590" y="16349"/>
                  <a:pt x="9962" y="9962"/>
                </a:cubicBezTo>
                <a:cubicBezTo>
                  <a:pt x="16349" y="3590"/>
                  <a:pt x="24999" y="0"/>
                  <a:pt x="34024" y="0"/>
                </a:cubicBezTo>
                <a:close/>
              </a:path>
            </a:pathLst>
          </a:custGeom>
          <a:solidFill>
            <a:srgbClr val="006732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8" name="Полилиния: фигура 67">
            <a:extLst>
              <a:ext uri="{FF2B5EF4-FFF2-40B4-BE49-F238E27FC236}">
                <a16:creationId xmlns:a16="http://schemas.microsoft.com/office/drawing/2014/main" id="{32632499-3C21-6049-53D2-7801C5BCAFBC}"/>
              </a:ext>
            </a:extLst>
          </p:cNvPr>
          <p:cNvSpPr/>
          <p:nvPr/>
        </p:nvSpPr>
        <p:spPr>
          <a:xfrm>
            <a:off x="8659683" y="3777783"/>
            <a:ext cx="205587" cy="205586"/>
          </a:xfrm>
          <a:custGeom>
            <a:avLst/>
            <a:gdLst>
              <a:gd name="connsiteX0" fmla="*/ 102794 w 205587"/>
              <a:gd name="connsiteY0" fmla="*/ 0 h 205586"/>
              <a:gd name="connsiteX1" fmla="*/ 159900 w 205587"/>
              <a:gd name="connsiteY1" fmla="*/ 17329 h 205586"/>
              <a:gd name="connsiteX2" fmla="*/ 197760 w 205587"/>
              <a:gd name="connsiteY2" fmla="*/ 63464 h 205586"/>
              <a:gd name="connsiteX3" fmla="*/ 203613 w 205587"/>
              <a:gd name="connsiteY3" fmla="*/ 122847 h 205586"/>
              <a:gd name="connsiteX4" fmla="*/ 175485 w 205587"/>
              <a:gd name="connsiteY4" fmla="*/ 175484 h 205586"/>
              <a:gd name="connsiteX5" fmla="*/ 122848 w 205587"/>
              <a:gd name="connsiteY5" fmla="*/ 203612 h 205586"/>
              <a:gd name="connsiteX6" fmla="*/ 63450 w 205587"/>
              <a:gd name="connsiteY6" fmla="*/ 197758 h 205586"/>
              <a:gd name="connsiteX7" fmla="*/ 17315 w 205587"/>
              <a:gd name="connsiteY7" fmla="*/ 159899 h 205586"/>
              <a:gd name="connsiteX8" fmla="*/ 0 w 205587"/>
              <a:gd name="connsiteY8" fmla="*/ 102793 h 205586"/>
              <a:gd name="connsiteX9" fmla="*/ 30103 w 205587"/>
              <a:gd name="connsiteY9" fmla="*/ 30103 h 205586"/>
              <a:gd name="connsiteX10" fmla="*/ 102794 w 205587"/>
              <a:gd name="connsiteY10" fmla="*/ 0 h 20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587" h="205586">
                <a:moveTo>
                  <a:pt x="102794" y="0"/>
                </a:moveTo>
                <a:cubicBezTo>
                  <a:pt x="123122" y="0"/>
                  <a:pt x="143004" y="6026"/>
                  <a:pt x="159900" y="17329"/>
                </a:cubicBezTo>
                <a:cubicBezTo>
                  <a:pt x="176812" y="28618"/>
                  <a:pt x="189975" y="44678"/>
                  <a:pt x="197760" y="63464"/>
                </a:cubicBezTo>
                <a:cubicBezTo>
                  <a:pt x="205545" y="82235"/>
                  <a:pt x="207578" y="102909"/>
                  <a:pt x="203613" y="122847"/>
                </a:cubicBezTo>
                <a:cubicBezTo>
                  <a:pt x="199648" y="142786"/>
                  <a:pt x="189859" y="161110"/>
                  <a:pt x="175485" y="175484"/>
                </a:cubicBezTo>
                <a:cubicBezTo>
                  <a:pt x="161097" y="189858"/>
                  <a:pt x="142787" y="199647"/>
                  <a:pt x="122848" y="203612"/>
                </a:cubicBezTo>
                <a:cubicBezTo>
                  <a:pt x="102909" y="207576"/>
                  <a:pt x="82235" y="205544"/>
                  <a:pt x="63450" y="197758"/>
                </a:cubicBezTo>
                <a:cubicBezTo>
                  <a:pt x="44679" y="189987"/>
                  <a:pt x="28618" y="176810"/>
                  <a:pt x="17315" y="159899"/>
                </a:cubicBezTo>
                <a:cubicBezTo>
                  <a:pt x="6026" y="143003"/>
                  <a:pt x="0" y="123122"/>
                  <a:pt x="0" y="102793"/>
                </a:cubicBezTo>
                <a:cubicBezTo>
                  <a:pt x="0" y="75531"/>
                  <a:pt x="10827" y="49393"/>
                  <a:pt x="30103" y="30103"/>
                </a:cubicBezTo>
                <a:cubicBezTo>
                  <a:pt x="49378" y="10827"/>
                  <a:pt x="75532" y="0"/>
                  <a:pt x="102794" y="0"/>
                </a:cubicBezTo>
                <a:close/>
              </a:path>
            </a:pathLst>
          </a:custGeom>
          <a:solidFill>
            <a:srgbClr val="F2F2F2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9" name="Полилиния: фигура 68">
            <a:extLst>
              <a:ext uri="{FF2B5EF4-FFF2-40B4-BE49-F238E27FC236}">
                <a16:creationId xmlns:a16="http://schemas.microsoft.com/office/drawing/2014/main" id="{346F0B1B-50C3-0E6A-0BD1-0D137B142BFA}"/>
              </a:ext>
            </a:extLst>
          </p:cNvPr>
          <p:cNvSpPr/>
          <p:nvPr/>
        </p:nvSpPr>
        <p:spPr>
          <a:xfrm>
            <a:off x="9001369" y="4032820"/>
            <a:ext cx="205583" cy="205586"/>
          </a:xfrm>
          <a:custGeom>
            <a:avLst/>
            <a:gdLst>
              <a:gd name="connsiteX0" fmla="*/ 102650 w 205583"/>
              <a:gd name="connsiteY0" fmla="*/ 0 h 205586"/>
              <a:gd name="connsiteX1" fmla="*/ 159814 w 205583"/>
              <a:gd name="connsiteY1" fmla="*/ 17272 h 205586"/>
              <a:gd name="connsiteX2" fmla="*/ 197745 w 205583"/>
              <a:gd name="connsiteY2" fmla="*/ 63392 h 205586"/>
              <a:gd name="connsiteX3" fmla="*/ 203613 w 205583"/>
              <a:gd name="connsiteY3" fmla="*/ 122819 h 205586"/>
              <a:gd name="connsiteX4" fmla="*/ 175485 w 205583"/>
              <a:gd name="connsiteY4" fmla="*/ 175484 h 205586"/>
              <a:gd name="connsiteX5" fmla="*/ 122819 w 205583"/>
              <a:gd name="connsiteY5" fmla="*/ 203626 h 205586"/>
              <a:gd name="connsiteX6" fmla="*/ 63392 w 205583"/>
              <a:gd name="connsiteY6" fmla="*/ 197730 h 205586"/>
              <a:gd name="connsiteX7" fmla="*/ 17257 w 205583"/>
              <a:gd name="connsiteY7" fmla="*/ 159813 h 205586"/>
              <a:gd name="connsiteX8" fmla="*/ 0 w 205583"/>
              <a:gd name="connsiteY8" fmla="*/ 102649 h 205586"/>
              <a:gd name="connsiteX9" fmla="*/ 30103 w 205583"/>
              <a:gd name="connsiteY9" fmla="*/ 30103 h 205586"/>
              <a:gd name="connsiteX10" fmla="*/ 102650 w 205583"/>
              <a:gd name="connsiteY10" fmla="*/ 0 h 20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583" h="205586">
                <a:moveTo>
                  <a:pt x="102650" y="0"/>
                </a:moveTo>
                <a:cubicBezTo>
                  <a:pt x="122992" y="-29"/>
                  <a:pt x="142888" y="5983"/>
                  <a:pt x="159814" y="17272"/>
                </a:cubicBezTo>
                <a:cubicBezTo>
                  <a:pt x="176740" y="28546"/>
                  <a:pt x="189946" y="44606"/>
                  <a:pt x="197745" y="63392"/>
                </a:cubicBezTo>
                <a:cubicBezTo>
                  <a:pt x="205530" y="82177"/>
                  <a:pt x="207578" y="102865"/>
                  <a:pt x="203613" y="122819"/>
                </a:cubicBezTo>
                <a:cubicBezTo>
                  <a:pt x="199663" y="142772"/>
                  <a:pt x="189873" y="161096"/>
                  <a:pt x="175485" y="175484"/>
                </a:cubicBezTo>
                <a:cubicBezTo>
                  <a:pt x="161097" y="189872"/>
                  <a:pt x="142773" y="199661"/>
                  <a:pt x="122819" y="203626"/>
                </a:cubicBezTo>
                <a:cubicBezTo>
                  <a:pt x="102866" y="207576"/>
                  <a:pt x="82177" y="205529"/>
                  <a:pt x="63392" y="197730"/>
                </a:cubicBezTo>
                <a:cubicBezTo>
                  <a:pt x="44607" y="189944"/>
                  <a:pt x="28546" y="176738"/>
                  <a:pt x="17257" y="159813"/>
                </a:cubicBezTo>
                <a:cubicBezTo>
                  <a:pt x="5983" y="142887"/>
                  <a:pt x="-29" y="122992"/>
                  <a:pt x="0" y="102649"/>
                </a:cubicBezTo>
                <a:cubicBezTo>
                  <a:pt x="43" y="75444"/>
                  <a:pt x="10871" y="49350"/>
                  <a:pt x="30103" y="30103"/>
                </a:cubicBezTo>
                <a:cubicBezTo>
                  <a:pt x="49350" y="10871"/>
                  <a:pt x="75445" y="43"/>
                  <a:pt x="102650" y="0"/>
                </a:cubicBezTo>
                <a:close/>
              </a:path>
            </a:pathLst>
          </a:custGeom>
          <a:solidFill>
            <a:srgbClr val="F2F2F2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0" name="Полилиния: фигура 69">
            <a:extLst>
              <a:ext uri="{FF2B5EF4-FFF2-40B4-BE49-F238E27FC236}">
                <a16:creationId xmlns:a16="http://schemas.microsoft.com/office/drawing/2014/main" id="{D1FE6371-4B39-3B26-7866-BDA09B59F954}"/>
              </a:ext>
            </a:extLst>
          </p:cNvPr>
          <p:cNvSpPr/>
          <p:nvPr/>
        </p:nvSpPr>
        <p:spPr>
          <a:xfrm>
            <a:off x="9120166" y="3527792"/>
            <a:ext cx="205584" cy="205582"/>
          </a:xfrm>
          <a:custGeom>
            <a:avLst/>
            <a:gdLst>
              <a:gd name="connsiteX0" fmla="*/ 102650 w 205584"/>
              <a:gd name="connsiteY0" fmla="*/ 0 h 205582"/>
              <a:gd name="connsiteX1" fmla="*/ 159799 w 205584"/>
              <a:gd name="connsiteY1" fmla="*/ 17257 h 205582"/>
              <a:gd name="connsiteX2" fmla="*/ 197716 w 205584"/>
              <a:gd name="connsiteY2" fmla="*/ 63348 h 205582"/>
              <a:gd name="connsiteX3" fmla="*/ 203627 w 205584"/>
              <a:gd name="connsiteY3" fmla="*/ 122761 h 205582"/>
              <a:gd name="connsiteX4" fmla="*/ 175528 w 205584"/>
              <a:gd name="connsiteY4" fmla="*/ 175426 h 205582"/>
              <a:gd name="connsiteX5" fmla="*/ 122906 w 205584"/>
              <a:gd name="connsiteY5" fmla="*/ 203597 h 205582"/>
              <a:gd name="connsiteX6" fmla="*/ 63493 w 205584"/>
              <a:gd name="connsiteY6" fmla="*/ 197773 h 205582"/>
              <a:gd name="connsiteX7" fmla="*/ 17329 w 205584"/>
              <a:gd name="connsiteY7" fmla="*/ 159914 h 205582"/>
              <a:gd name="connsiteX8" fmla="*/ 0 w 205584"/>
              <a:gd name="connsiteY8" fmla="*/ 102794 h 205582"/>
              <a:gd name="connsiteX9" fmla="*/ 30060 w 205584"/>
              <a:gd name="connsiteY9" fmla="*/ 30160 h 205582"/>
              <a:gd name="connsiteX10" fmla="*/ 102650 w 205584"/>
              <a:gd name="connsiteY10" fmla="*/ 0 h 20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584" h="205582">
                <a:moveTo>
                  <a:pt x="102650" y="0"/>
                </a:moveTo>
                <a:cubicBezTo>
                  <a:pt x="122978" y="-29"/>
                  <a:pt x="142874" y="5969"/>
                  <a:pt x="159799" y="17257"/>
                </a:cubicBezTo>
                <a:cubicBezTo>
                  <a:pt x="176725" y="28531"/>
                  <a:pt x="189917" y="44577"/>
                  <a:pt x="197716" y="63348"/>
                </a:cubicBezTo>
                <a:cubicBezTo>
                  <a:pt x="205516" y="82134"/>
                  <a:pt x="207578" y="102808"/>
                  <a:pt x="203627" y="122761"/>
                </a:cubicBezTo>
                <a:cubicBezTo>
                  <a:pt x="199677" y="142700"/>
                  <a:pt x="189902" y="161038"/>
                  <a:pt x="175528" y="175426"/>
                </a:cubicBezTo>
                <a:cubicBezTo>
                  <a:pt x="161155" y="189815"/>
                  <a:pt x="142845" y="199618"/>
                  <a:pt x="122906" y="203597"/>
                </a:cubicBezTo>
                <a:cubicBezTo>
                  <a:pt x="102953" y="207576"/>
                  <a:pt x="82279" y="205544"/>
                  <a:pt x="63493" y="197773"/>
                </a:cubicBezTo>
                <a:cubicBezTo>
                  <a:pt x="44693" y="190002"/>
                  <a:pt x="28632" y="176825"/>
                  <a:pt x="17329" y="159914"/>
                </a:cubicBezTo>
                <a:cubicBezTo>
                  <a:pt x="6026" y="143002"/>
                  <a:pt x="0" y="123121"/>
                  <a:pt x="0" y="102794"/>
                </a:cubicBezTo>
                <a:cubicBezTo>
                  <a:pt x="0" y="75545"/>
                  <a:pt x="10813" y="49436"/>
                  <a:pt x="30060" y="30160"/>
                </a:cubicBezTo>
                <a:cubicBezTo>
                  <a:pt x="49306" y="10885"/>
                  <a:pt x="75416" y="29"/>
                  <a:pt x="102650" y="0"/>
                </a:cubicBezTo>
                <a:close/>
              </a:path>
            </a:pathLst>
          </a:custGeom>
          <a:solidFill>
            <a:srgbClr val="F2F2F2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1" name="Полилиния: фигура 70">
            <a:extLst>
              <a:ext uri="{FF2B5EF4-FFF2-40B4-BE49-F238E27FC236}">
                <a16:creationId xmlns:a16="http://schemas.microsoft.com/office/drawing/2014/main" id="{50DA8BBC-A2A5-1DD1-F378-23F3C5567DBB}"/>
              </a:ext>
            </a:extLst>
          </p:cNvPr>
          <p:cNvSpPr/>
          <p:nvPr/>
        </p:nvSpPr>
        <p:spPr>
          <a:xfrm>
            <a:off x="11373707" y="3506037"/>
            <a:ext cx="250237" cy="259506"/>
          </a:xfrm>
          <a:custGeom>
            <a:avLst/>
            <a:gdLst>
              <a:gd name="connsiteX0" fmla="*/ 142153 w 250237"/>
              <a:gd name="connsiteY0" fmla="*/ 259506 h 259506"/>
              <a:gd name="connsiteX1" fmla="*/ 137222 w 250237"/>
              <a:gd name="connsiteY1" fmla="*/ 258122 h 259506"/>
              <a:gd name="connsiteX2" fmla="*/ 133661 w 250237"/>
              <a:gd name="connsiteY2" fmla="*/ 254475 h 259506"/>
              <a:gd name="connsiteX3" fmla="*/ 94937 w 250237"/>
              <a:gd name="connsiteY3" fmla="*/ 188978 h 259506"/>
              <a:gd name="connsiteX4" fmla="*/ 33794 w 250237"/>
              <a:gd name="connsiteY4" fmla="*/ 193664 h 259506"/>
              <a:gd name="connsiteX5" fmla="*/ 1528 w 250237"/>
              <a:gd name="connsiteY5" fmla="*/ 184956 h 259506"/>
              <a:gd name="connsiteX6" fmla="*/ 0 w 250237"/>
              <a:gd name="connsiteY6" fmla="*/ 179348 h 259506"/>
              <a:gd name="connsiteX7" fmla="*/ 1528 w 250237"/>
              <a:gd name="connsiteY7" fmla="*/ 173725 h 259506"/>
              <a:gd name="connsiteX8" fmla="*/ 54180 w 250237"/>
              <a:gd name="connsiteY8" fmla="*/ 113923 h 259506"/>
              <a:gd name="connsiteX9" fmla="*/ 31415 w 250237"/>
              <a:gd name="connsiteY9" fmla="*/ 19766 h 259506"/>
              <a:gd name="connsiteX10" fmla="*/ 35235 w 250237"/>
              <a:gd name="connsiteY10" fmla="*/ 18829 h 259506"/>
              <a:gd name="connsiteX11" fmla="*/ 39056 w 250237"/>
              <a:gd name="connsiteY11" fmla="*/ 19766 h 259506"/>
              <a:gd name="connsiteX12" fmla="*/ 112944 w 250237"/>
              <a:gd name="connsiteY12" fmla="*/ 56630 h 259506"/>
              <a:gd name="connsiteX13" fmla="*/ 185130 w 250237"/>
              <a:gd name="connsiteY13" fmla="*/ 0 h 259506"/>
              <a:gd name="connsiteX14" fmla="*/ 191287 w 250237"/>
              <a:gd name="connsiteY14" fmla="*/ 2638 h 259506"/>
              <a:gd name="connsiteX15" fmla="*/ 194646 w 250237"/>
              <a:gd name="connsiteY15" fmla="*/ 8376 h 259506"/>
              <a:gd name="connsiteX16" fmla="*/ 184626 w 250237"/>
              <a:gd name="connsiteY16" fmla="*/ 95325 h 259506"/>
              <a:gd name="connsiteX17" fmla="*/ 250180 w 250237"/>
              <a:gd name="connsiteY17" fmla="*/ 146751 h 259506"/>
              <a:gd name="connsiteX18" fmla="*/ 249388 w 250237"/>
              <a:gd name="connsiteY18" fmla="*/ 152128 h 259506"/>
              <a:gd name="connsiteX19" fmla="*/ 246101 w 250237"/>
              <a:gd name="connsiteY19" fmla="*/ 156468 h 259506"/>
              <a:gd name="connsiteX20" fmla="*/ 171203 w 250237"/>
              <a:gd name="connsiteY20" fmla="*/ 177416 h 259506"/>
              <a:gd name="connsiteX21" fmla="*/ 142153 w 250237"/>
              <a:gd name="connsiteY21" fmla="*/ 259506 h 259506"/>
              <a:gd name="connsiteX22" fmla="*/ 113117 w 250237"/>
              <a:gd name="connsiteY22" fmla="*/ 186628 h 259506"/>
              <a:gd name="connsiteX23" fmla="*/ 141144 w 250237"/>
              <a:gd name="connsiteY23" fmla="*/ 234378 h 259506"/>
              <a:gd name="connsiteX24" fmla="*/ 153197 w 250237"/>
              <a:gd name="connsiteY24" fmla="*/ 180429 h 259506"/>
              <a:gd name="connsiteX25" fmla="*/ 113117 w 250237"/>
              <a:gd name="connsiteY25" fmla="*/ 186628 h 259506"/>
              <a:gd name="connsiteX26" fmla="*/ 20040 w 250237"/>
              <a:gd name="connsiteY26" fmla="*/ 176075 h 259506"/>
              <a:gd name="connsiteX27" fmla="*/ 85941 w 250237"/>
              <a:gd name="connsiteY27" fmla="*/ 173221 h 259506"/>
              <a:gd name="connsiteX28" fmla="*/ 62167 w 250237"/>
              <a:gd name="connsiteY28" fmla="*/ 129667 h 259506"/>
              <a:gd name="connsiteX29" fmla="*/ 20890 w 250237"/>
              <a:gd name="connsiteY29" fmla="*/ 176075 h 259506"/>
              <a:gd name="connsiteX30" fmla="*/ 20040 w 250237"/>
              <a:gd name="connsiteY30" fmla="*/ 176075 h 259506"/>
              <a:gd name="connsiteX31" fmla="*/ 74724 w 250237"/>
              <a:gd name="connsiteY31" fmla="*/ 117110 h 259506"/>
              <a:gd name="connsiteX32" fmla="*/ 104106 w 250237"/>
              <a:gd name="connsiteY32" fmla="*/ 170885 h 259506"/>
              <a:gd name="connsiteX33" fmla="*/ 156253 w 250237"/>
              <a:gd name="connsiteY33" fmla="*/ 162840 h 259506"/>
              <a:gd name="connsiteX34" fmla="*/ 165941 w 250237"/>
              <a:gd name="connsiteY34" fmla="*/ 103875 h 259506"/>
              <a:gd name="connsiteX35" fmla="*/ 114977 w 250237"/>
              <a:gd name="connsiteY35" fmla="*/ 76900 h 259506"/>
              <a:gd name="connsiteX36" fmla="*/ 74724 w 250237"/>
              <a:gd name="connsiteY36" fmla="*/ 117110 h 259506"/>
              <a:gd name="connsiteX37" fmla="*/ 181728 w 250237"/>
              <a:gd name="connsiteY37" fmla="*/ 112914 h 259506"/>
              <a:gd name="connsiteX38" fmla="*/ 174087 w 250237"/>
              <a:gd name="connsiteY38" fmla="*/ 159654 h 259506"/>
              <a:gd name="connsiteX39" fmla="*/ 230472 w 250237"/>
              <a:gd name="connsiteY39" fmla="*/ 145583 h 259506"/>
              <a:gd name="connsiteX40" fmla="*/ 181728 w 250237"/>
              <a:gd name="connsiteY40" fmla="*/ 112914 h 259506"/>
              <a:gd name="connsiteX41" fmla="*/ 181728 w 250237"/>
              <a:gd name="connsiteY41" fmla="*/ 112914 h 259506"/>
              <a:gd name="connsiteX42" fmla="*/ 41276 w 250237"/>
              <a:gd name="connsiteY42" fmla="*/ 40209 h 259506"/>
              <a:gd name="connsiteX43" fmla="*/ 66578 w 250237"/>
              <a:gd name="connsiteY43" fmla="*/ 102029 h 259506"/>
              <a:gd name="connsiteX44" fmla="*/ 100545 w 250237"/>
              <a:gd name="connsiteY44" fmla="*/ 69519 h 259506"/>
              <a:gd name="connsiteX45" fmla="*/ 41276 w 250237"/>
              <a:gd name="connsiteY45" fmla="*/ 40209 h 259506"/>
              <a:gd name="connsiteX46" fmla="*/ 128745 w 250237"/>
              <a:gd name="connsiteY46" fmla="*/ 65669 h 259506"/>
              <a:gd name="connsiteX47" fmla="*/ 168479 w 250237"/>
              <a:gd name="connsiteY47" fmla="*/ 86949 h 259506"/>
              <a:gd name="connsiteX48" fmla="*/ 176639 w 250237"/>
              <a:gd name="connsiteY48" fmla="*/ 23284 h 259506"/>
              <a:gd name="connsiteX49" fmla="*/ 128745 w 250237"/>
              <a:gd name="connsiteY49" fmla="*/ 64833 h 259506"/>
              <a:gd name="connsiteX50" fmla="*/ 128745 w 250237"/>
              <a:gd name="connsiteY50" fmla="*/ 65669 h 25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50237" h="259506">
                <a:moveTo>
                  <a:pt x="142153" y="259506"/>
                </a:moveTo>
                <a:cubicBezTo>
                  <a:pt x="140423" y="259478"/>
                  <a:pt x="138722" y="259002"/>
                  <a:pt x="137222" y="258122"/>
                </a:cubicBezTo>
                <a:cubicBezTo>
                  <a:pt x="135737" y="257243"/>
                  <a:pt x="134512" y="255989"/>
                  <a:pt x="133661" y="254475"/>
                </a:cubicBezTo>
                <a:cubicBezTo>
                  <a:pt x="132811" y="253134"/>
                  <a:pt x="115827" y="225497"/>
                  <a:pt x="94937" y="188978"/>
                </a:cubicBezTo>
                <a:cubicBezTo>
                  <a:pt x="74666" y="191674"/>
                  <a:pt x="54252" y="193246"/>
                  <a:pt x="33794" y="193664"/>
                </a:cubicBezTo>
                <a:cubicBezTo>
                  <a:pt x="14432" y="193664"/>
                  <a:pt x="5435" y="191155"/>
                  <a:pt x="1528" y="184956"/>
                </a:cubicBezTo>
                <a:cubicBezTo>
                  <a:pt x="519" y="183255"/>
                  <a:pt x="0" y="181309"/>
                  <a:pt x="0" y="179348"/>
                </a:cubicBezTo>
                <a:cubicBezTo>
                  <a:pt x="0" y="177373"/>
                  <a:pt x="519" y="175441"/>
                  <a:pt x="1528" y="173725"/>
                </a:cubicBezTo>
                <a:cubicBezTo>
                  <a:pt x="17315" y="152359"/>
                  <a:pt x="34933" y="132348"/>
                  <a:pt x="54180" y="113923"/>
                </a:cubicBezTo>
                <a:cubicBezTo>
                  <a:pt x="18843" y="44231"/>
                  <a:pt x="19362" y="26138"/>
                  <a:pt x="31415" y="19766"/>
                </a:cubicBezTo>
                <a:cubicBezTo>
                  <a:pt x="32597" y="19160"/>
                  <a:pt x="33909" y="18829"/>
                  <a:pt x="35235" y="18829"/>
                </a:cubicBezTo>
                <a:cubicBezTo>
                  <a:pt x="36576" y="18829"/>
                  <a:pt x="37888" y="19160"/>
                  <a:pt x="39056" y="19766"/>
                </a:cubicBezTo>
                <a:cubicBezTo>
                  <a:pt x="39056" y="19766"/>
                  <a:pt x="73037" y="36518"/>
                  <a:pt x="112944" y="56630"/>
                </a:cubicBezTo>
                <a:cubicBezTo>
                  <a:pt x="173236" y="0"/>
                  <a:pt x="180877" y="0"/>
                  <a:pt x="185130" y="0"/>
                </a:cubicBezTo>
                <a:cubicBezTo>
                  <a:pt x="187423" y="202"/>
                  <a:pt x="189571" y="1125"/>
                  <a:pt x="191287" y="2638"/>
                </a:cubicBezTo>
                <a:cubicBezTo>
                  <a:pt x="193002" y="4152"/>
                  <a:pt x="194170" y="6156"/>
                  <a:pt x="194646" y="8376"/>
                </a:cubicBezTo>
                <a:cubicBezTo>
                  <a:pt x="195655" y="16421"/>
                  <a:pt x="189037" y="64329"/>
                  <a:pt x="184626" y="95325"/>
                </a:cubicBezTo>
                <a:cubicBezTo>
                  <a:pt x="243895" y="128831"/>
                  <a:pt x="249676" y="139384"/>
                  <a:pt x="250180" y="146751"/>
                </a:cubicBezTo>
                <a:cubicBezTo>
                  <a:pt x="250368" y="148582"/>
                  <a:pt x="250094" y="150427"/>
                  <a:pt x="249388" y="152128"/>
                </a:cubicBezTo>
                <a:cubicBezTo>
                  <a:pt x="248681" y="153815"/>
                  <a:pt x="247542" y="155315"/>
                  <a:pt x="246101" y="156468"/>
                </a:cubicBezTo>
                <a:cubicBezTo>
                  <a:pt x="237104" y="163850"/>
                  <a:pt x="201609" y="171721"/>
                  <a:pt x="171203" y="177416"/>
                </a:cubicBezTo>
                <a:cubicBezTo>
                  <a:pt x="156772" y="259506"/>
                  <a:pt x="150140" y="259506"/>
                  <a:pt x="142153" y="259506"/>
                </a:cubicBezTo>
                <a:close/>
                <a:moveTo>
                  <a:pt x="113117" y="186628"/>
                </a:moveTo>
                <a:cubicBezTo>
                  <a:pt x="123987" y="205558"/>
                  <a:pt x="134180" y="222657"/>
                  <a:pt x="141144" y="234378"/>
                </a:cubicBezTo>
                <a:cubicBezTo>
                  <a:pt x="146074" y="216601"/>
                  <a:pt x="150097" y="198594"/>
                  <a:pt x="153197" y="180429"/>
                </a:cubicBezTo>
                <a:cubicBezTo>
                  <a:pt x="139774" y="182779"/>
                  <a:pt x="126193" y="184783"/>
                  <a:pt x="113117" y="186628"/>
                </a:cubicBezTo>
                <a:close/>
                <a:moveTo>
                  <a:pt x="20040" y="176075"/>
                </a:moveTo>
                <a:cubicBezTo>
                  <a:pt x="42040" y="177099"/>
                  <a:pt x="64099" y="176147"/>
                  <a:pt x="85941" y="173221"/>
                </a:cubicBezTo>
                <a:cubicBezTo>
                  <a:pt x="77103" y="157650"/>
                  <a:pt x="68957" y="143074"/>
                  <a:pt x="62167" y="129667"/>
                </a:cubicBezTo>
                <a:cubicBezTo>
                  <a:pt x="39229" y="153296"/>
                  <a:pt x="25980" y="168362"/>
                  <a:pt x="20890" y="176075"/>
                </a:cubicBezTo>
                <a:lnTo>
                  <a:pt x="20040" y="176075"/>
                </a:lnTo>
                <a:close/>
                <a:moveTo>
                  <a:pt x="74724" y="117110"/>
                </a:moveTo>
                <a:cubicBezTo>
                  <a:pt x="83057" y="133862"/>
                  <a:pt x="92904" y="150615"/>
                  <a:pt x="104106" y="170885"/>
                </a:cubicBezTo>
                <a:cubicBezTo>
                  <a:pt x="121104" y="168708"/>
                  <a:pt x="139097" y="165853"/>
                  <a:pt x="156253" y="162840"/>
                </a:cubicBezTo>
                <a:cubicBezTo>
                  <a:pt x="159655" y="143738"/>
                  <a:pt x="163043" y="123467"/>
                  <a:pt x="165941" y="103875"/>
                </a:cubicBezTo>
                <a:cubicBezTo>
                  <a:pt x="151163" y="95657"/>
                  <a:pt x="134339" y="87122"/>
                  <a:pt x="114977" y="76900"/>
                </a:cubicBezTo>
                <a:cubicBezTo>
                  <a:pt x="102073" y="90467"/>
                  <a:pt x="88824" y="103702"/>
                  <a:pt x="74724" y="117110"/>
                </a:cubicBezTo>
                <a:close/>
                <a:moveTo>
                  <a:pt x="181728" y="112914"/>
                </a:moveTo>
                <a:cubicBezTo>
                  <a:pt x="179349" y="128499"/>
                  <a:pt x="176812" y="144242"/>
                  <a:pt x="174087" y="159654"/>
                </a:cubicBezTo>
                <a:cubicBezTo>
                  <a:pt x="193219" y="156353"/>
                  <a:pt x="212062" y="151653"/>
                  <a:pt x="230472" y="145583"/>
                </a:cubicBezTo>
                <a:cubicBezTo>
                  <a:pt x="215421" y="133055"/>
                  <a:pt x="199086" y="122112"/>
                  <a:pt x="181728" y="112914"/>
                </a:cubicBezTo>
                <a:lnTo>
                  <a:pt x="181728" y="112914"/>
                </a:lnTo>
                <a:close/>
                <a:moveTo>
                  <a:pt x="41276" y="40209"/>
                </a:moveTo>
                <a:cubicBezTo>
                  <a:pt x="47288" y="61705"/>
                  <a:pt x="55780" y="82437"/>
                  <a:pt x="66578" y="102029"/>
                </a:cubicBezTo>
                <a:cubicBezTo>
                  <a:pt x="77449" y="91145"/>
                  <a:pt x="88824" y="80245"/>
                  <a:pt x="100545" y="69519"/>
                </a:cubicBezTo>
                <a:cubicBezTo>
                  <a:pt x="75243" y="56962"/>
                  <a:pt x="53329" y="45241"/>
                  <a:pt x="41276" y="40209"/>
                </a:cubicBezTo>
                <a:close/>
                <a:moveTo>
                  <a:pt x="128745" y="65669"/>
                </a:moveTo>
                <a:cubicBezTo>
                  <a:pt x="143177" y="73210"/>
                  <a:pt x="156426" y="80418"/>
                  <a:pt x="168479" y="86949"/>
                </a:cubicBezTo>
                <a:cubicBezTo>
                  <a:pt x="172905" y="57466"/>
                  <a:pt x="175442" y="36691"/>
                  <a:pt x="176639" y="23284"/>
                </a:cubicBezTo>
                <a:cubicBezTo>
                  <a:pt x="168320" y="29151"/>
                  <a:pt x="152865" y="42055"/>
                  <a:pt x="128745" y="64833"/>
                </a:cubicBezTo>
                <a:lnTo>
                  <a:pt x="128745" y="65669"/>
                </a:lnTo>
                <a:close/>
              </a:path>
            </a:pathLst>
          </a:custGeom>
          <a:solidFill>
            <a:srgbClr val="006732"/>
          </a:solidFill>
          <a:ln w="730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132903E-0AD8-8B86-2651-761848149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5245560" cy="1082079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методов оценки качества процедур технологического процесса ЭМ 1 уровня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A7BF87-2F83-9F6E-778B-1282469A15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633538"/>
            <a:ext cx="5245561" cy="3675742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В данном исследовании проводится сравнительный анализ подходов из справочников FIDES Guide 2009 и MIL-HDBK-217PLUS к оценке качества процедур технологического процесса электронных модулей 1 уровня. Рассматриваются их основные принципы, особенности и области применения, а также эффективность в различных условиях эксплуатации. Понимание этих методик позволит выбрать оптимальный подход для повышения надежности электронных систем и улучшения качества производства.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A17B7C-0E36-BE6A-1BD5-8CEE23C7F1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E381776-B399-3CA3-AB90-8697A9A954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58BD0F6-EF9E-D749-8668-5A2355F091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</p:spTree>
    <p:extLst>
      <p:ext uri="{BB962C8B-B14F-4D97-AF65-F5344CB8AC3E}">
        <p14:creationId xmlns:p14="http://schemas.microsoft.com/office/powerpoint/2010/main" val="15815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64F0E-7D1D-461F-7B7C-F306691E5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03ABBE7-363E-5CEE-A1B2-0C6559DCF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50A4F70-3679-C3A9-1C28-096C0881DC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E8541988-47F4-D24E-A781-8858BDF9B5AF}"/>
              </a:ext>
            </a:extLst>
          </p:cNvPr>
          <p:cNvSpPr txBox="1">
            <a:spLocks/>
          </p:cNvSpPr>
          <p:nvPr/>
        </p:nvSpPr>
        <p:spPr>
          <a:xfrm>
            <a:off x="10558757" y="553041"/>
            <a:ext cx="489554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Текст 5">
            <a:extLst>
              <a:ext uri="{FF2B5EF4-FFF2-40B4-BE49-F238E27FC236}">
                <a16:creationId xmlns:a16="http://schemas.microsoft.com/office/drawing/2014/main" id="{B759B82F-A883-1546-CEBD-CE6EEDB48E73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053ABC11-FAD3-F8CD-F8F0-023B49E51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10052605" cy="777025"/>
          </a:xfrm>
        </p:spPr>
        <p:txBody>
          <a:bodyPr/>
          <a:lstStyle/>
          <a:p>
            <a:r>
              <a:rPr lang="ru-RU" sz="2400" dirty="0"/>
              <a:t>Методы оценки качества процедур ТП в разных странах - Америка</a:t>
            </a:r>
            <a:endParaRPr lang="ru-RU" dirty="0"/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05E6AB3C-0D5E-3B09-962C-C9CAE1FE75B6}"/>
              </a:ext>
            </a:extLst>
          </p:cNvPr>
          <p:cNvSpPr txBox="1">
            <a:spLocks/>
          </p:cNvSpPr>
          <p:nvPr/>
        </p:nvSpPr>
        <p:spPr>
          <a:xfrm>
            <a:off x="585898" y="1947030"/>
            <a:ext cx="3307676" cy="436635"/>
          </a:xfrm>
          <a:prstGeom prst="rect">
            <a:avLst/>
          </a:prstGeom>
        </p:spPr>
        <p:txBody>
          <a:bodyPr lIns="0" tIns="0" rIns="0">
            <a:normAutofit fontScale="85000" lnSpcReduction="10000"/>
          </a:bodyPr>
          <a:lstStyle>
            <a:defPPr>
              <a:defRPr lang="x-none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RIAC-HDBK-217PLUS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" name="Picture 2" descr="Флаг США — Википедия">
            <a:extLst>
              <a:ext uri="{FF2B5EF4-FFF2-40B4-BE49-F238E27FC236}">
                <a16:creationId xmlns:a16="http://schemas.microsoft.com/office/drawing/2014/main" id="{5BAEB36A-F4E7-4101-8B6A-361009108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8" y="2442562"/>
            <a:ext cx="1679479" cy="986438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CF8171-526E-F9EF-287F-1AB49CBB4C5F}"/>
                  </a:ext>
                </a:extLst>
              </p:cNvPr>
              <p:cNvSpPr txBox="1"/>
              <p:nvPr/>
            </p:nvSpPr>
            <p:spPr>
              <a:xfrm>
                <a:off x="585898" y="3634957"/>
                <a:ext cx="5510102" cy="2446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ru-RU" sz="1400" dirty="0">
                    <a:latin typeface="HSE Sans" panose="02000000000000000000" pitchFamily="2" charset="0"/>
                  </a:rPr>
                  <a:t>Для отдельных компонентов в Американском справочнике представлена следующая формула для определения надежности:</a:t>
                </a:r>
                <a:br>
                  <a:rPr lang="ru-RU" sz="1400" dirty="0">
                    <a:latin typeface="HSE Sans" panose="02000000000000000000" pitchFamily="2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∗ </m:t>
                      </m:r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400" dirty="0">
                  <a:latin typeface="HSE Sans" panose="02000000000000000000" pitchFamily="2" charset="0"/>
                </a:endParaRPr>
              </a:p>
              <a:p>
                <a:r>
                  <a:rPr lang="ru-RU" sz="1400" dirty="0">
                    <a:latin typeface="HSE Sans" panose="02000000000000000000" pitchFamily="2" charset="0"/>
                  </a:rPr>
                  <a:t>Тут мы не видим ничего необычного, кроме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ru-RU" sz="1400" dirty="0">
                    <a:latin typeface="HSE Sans" panose="02000000000000000000" pitchFamily="2" charset="0"/>
                  </a:rPr>
                  <a:t>, которое представляет из себя множитель, зависящий от года выпуска продукции, со следующей формой:</a:t>
                </a:r>
              </a:p>
              <a:p>
                <a:r>
                  <a:rPr lang="ru-RU" sz="1400" dirty="0">
                    <a:latin typeface="HSE Sans" panose="02000000000000000000" pitchFamily="2" charset="0"/>
                  </a:rPr>
                  <a:t>Здесь </a:t>
                </a:r>
                <a:r>
                  <a:rPr lang="en-US" sz="1400" b="1" dirty="0">
                    <a:latin typeface="HSE Sans" panose="02000000000000000000" pitchFamily="2" charset="0"/>
                  </a:rPr>
                  <a:t>Y</a:t>
                </a:r>
                <a:r>
                  <a:rPr lang="en-US" sz="1400" dirty="0">
                    <a:latin typeface="HSE Sans" panose="02000000000000000000" pitchFamily="2" charset="0"/>
                  </a:rPr>
                  <a:t> </a:t>
                </a:r>
                <a:r>
                  <a:rPr lang="ru-RU" sz="1400" dirty="0">
                    <a:latin typeface="HSE Sans" panose="02000000000000000000" pitchFamily="2" charset="0"/>
                  </a:rPr>
                  <a:t>– год выпуска продукта;</a:t>
                </a:r>
              </a:p>
              <a:p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ru-RU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1400" dirty="0">
                    <a:latin typeface="HSE Sans" panose="02000000000000000000" pitchFamily="2" charset="0"/>
                  </a:rPr>
                  <a:t> </a:t>
                </a:r>
                <a:r>
                  <a:rPr lang="ru-RU" sz="1400" dirty="0">
                    <a:latin typeface="HSE Sans" panose="02000000000000000000" pitchFamily="2" charset="0"/>
                  </a:rPr>
                  <a:t>константа, определённая для каждого компонента.</a:t>
                </a:r>
                <a:endParaRPr lang="en-US" sz="1400" dirty="0">
                  <a:latin typeface="HSE Sans" panose="02000000000000000000" pitchFamily="2" charset="0"/>
                </a:endParaRPr>
              </a:p>
              <a:p>
                <a:pPr algn="l"/>
                <a:endParaRPr lang="ru-RU" sz="1400" dirty="0">
                  <a:latin typeface="HSE Sans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CF8171-526E-F9EF-287F-1AB49CBB4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98" y="3634957"/>
                <a:ext cx="5510102" cy="2446054"/>
              </a:xfrm>
              <a:prstGeom prst="rect">
                <a:avLst/>
              </a:prstGeom>
              <a:blipFill>
                <a:blip r:embed="rId4"/>
                <a:stretch>
                  <a:fillRect l="-332" t="-2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18EAE3-A69C-7E69-53C7-4CE2BB18C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954" y="5159253"/>
            <a:ext cx="1331321" cy="3861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1B0D89-0833-6256-8AD7-E279367A6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6666" y="1947030"/>
            <a:ext cx="3624067" cy="454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9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88DBB-713C-9B8E-609E-E7455F6A1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2511F05-71E0-B52E-3E7A-9C6CC21BEB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1D43B50-72F5-FBFA-742C-7D523F83D2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FD55DDD-758A-F009-6B3D-F85128EBC285}"/>
              </a:ext>
            </a:extLst>
          </p:cNvPr>
          <p:cNvSpPr txBox="1">
            <a:spLocks/>
          </p:cNvSpPr>
          <p:nvPr/>
        </p:nvSpPr>
        <p:spPr>
          <a:xfrm>
            <a:off x="10558757" y="553041"/>
            <a:ext cx="489554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Текст 5">
            <a:extLst>
              <a:ext uri="{FF2B5EF4-FFF2-40B4-BE49-F238E27FC236}">
                <a16:creationId xmlns:a16="http://schemas.microsoft.com/office/drawing/2014/main" id="{C1811AF0-2740-340A-57FF-9BB737809CBE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340C1FCE-2761-F549-DCE9-0A3C0560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9659315" cy="777025"/>
          </a:xfrm>
        </p:spPr>
        <p:txBody>
          <a:bodyPr/>
          <a:lstStyle/>
          <a:p>
            <a:r>
              <a:rPr lang="ru-RU" sz="2400" dirty="0"/>
              <a:t>Методы оценки качества процедур ТП в разных странах - Америка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159B5A-CEF6-08DC-B22A-2FCC76B732A2}"/>
                  </a:ext>
                </a:extLst>
              </p:cNvPr>
              <p:cNvSpPr txBox="1"/>
              <p:nvPr/>
            </p:nvSpPr>
            <p:spPr>
              <a:xfrm>
                <a:off x="585896" y="1998236"/>
                <a:ext cx="5510101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ru-RU" sz="1400" dirty="0">
                    <a:latin typeface="HSE Sans" panose="02000000000000000000" pitchFamily="2" charset="0"/>
                  </a:rPr>
                  <a:t>Большее для нас значение имеет формула подсчета надежности всей системы:</a:t>
                </a:r>
              </a:p>
              <a:p>
                <a:pPr algn="l"/>
                <a:endParaRPr lang="ru-RU" sz="1400" dirty="0">
                  <a:latin typeface="HSE Sans" panose="02000000000000000000" pitchFamily="2" charset="0"/>
                </a:endParaRPr>
              </a:p>
              <a:p>
                <a:pPr algn="l"/>
                <a:endParaRPr lang="ru-RU" sz="1400" dirty="0">
                  <a:latin typeface="HSE Sans" panose="02000000000000000000" pitchFamily="2" charset="0"/>
                </a:endParaRPr>
              </a:p>
              <a:p>
                <a:pPr algn="l"/>
                <a:r>
                  <a:rPr lang="ru-RU" sz="1400" dirty="0">
                    <a:latin typeface="HSE Sans" panose="02000000000000000000" pitchFamily="2" charset="0"/>
                  </a:rPr>
                  <a:t>Тут имеется множество различных факторов, влияющих на надежность: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𝜫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1400" b="1" dirty="0">
                    <a:latin typeface="HSE Sans" panose="02000000000000000000" pitchFamily="2" charset="0"/>
                  </a:rPr>
                  <a:t>коэффициент обработки деталей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𝜫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1400" b="1" dirty="0">
                    <a:latin typeface="HSE Sans" panose="02000000000000000000" pitchFamily="2" charset="0"/>
                  </a:rPr>
                  <a:t>коэффициент процесса проектирования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𝜫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1400" b="1" dirty="0">
                    <a:latin typeface="HSE Sans" panose="02000000000000000000" pitchFamily="2" charset="0"/>
                  </a:rPr>
                  <a:t>коэффициент производственного процесса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𝜫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1400" b="1" dirty="0">
                    <a:latin typeface="HSE Sans" panose="02000000000000000000" pitchFamily="2" charset="0"/>
                  </a:rPr>
                  <a:t>коэффициент процесса системного управления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𝜫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1400" b="1" dirty="0">
                    <a:latin typeface="HSE Sans" panose="02000000000000000000" pitchFamily="2" charset="0"/>
                  </a:rPr>
                  <a:t>индуцированный технологический фактор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𝜫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1400" b="1" dirty="0">
                    <a:effectLst/>
                  </a:rPr>
                  <a:t>технологический коэффициент бездефектности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𝜫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1400" b="1" dirty="0">
                    <a:effectLst/>
                  </a:rPr>
                  <a:t>технологический коэффициент износа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1400" dirty="0">
                    <a:latin typeface="HSE Sans" panose="02000000000000000000" pitchFamily="2" charset="0"/>
                  </a:rPr>
                  <a:t>индуцированный технологический фактор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1400" dirty="0">
                    <a:effectLst/>
                  </a:rPr>
                  <a:t>технологический коэффициент бездефектности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1400" dirty="0">
                    <a:effectLst/>
                  </a:rPr>
                  <a:t>технологический коэффициент износа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159B5A-CEF6-08DC-B22A-2FCC76B73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96" y="1998236"/>
                <a:ext cx="5510101" cy="3539430"/>
              </a:xfrm>
              <a:prstGeom prst="rect">
                <a:avLst/>
              </a:prstGeom>
              <a:blipFill>
                <a:blip r:embed="rId3"/>
                <a:stretch>
                  <a:fillRect l="-332" t="-345" r="-553" b="-8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C009BF-D924-D5B3-EB53-17D609D2F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97" y="2561619"/>
            <a:ext cx="5510101" cy="30831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64E1B27-5542-6B9E-EC1B-A8B401136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76" y="1998236"/>
            <a:ext cx="4324035" cy="170894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DE27F8-E1E1-CCE5-6576-165DAD1D9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2241" y="3767951"/>
            <a:ext cx="4008103" cy="29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4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69050-085E-A302-89C5-BC7AD44F3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663C10B-10AA-0F26-6B62-B5A5F36F0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BD0EBD-AFE9-C341-A218-53D56439CE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7CC916F-257D-8CD7-0429-926F20A59E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677631" cy="40810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FB2803C-F789-AA04-CBB0-8E8C9B26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Методы оценки качества процедур ТП в разных странах - Америка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3B76E0-7082-E640-A900-8F111FA692E2}"/>
                  </a:ext>
                </a:extLst>
              </p:cNvPr>
              <p:cNvSpPr txBox="1"/>
              <p:nvPr/>
            </p:nvSpPr>
            <p:spPr>
              <a:xfrm>
                <a:off x="548148" y="1978594"/>
                <a:ext cx="5528978" cy="3574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ru-RU" sz="1400" dirty="0">
                    <a:latin typeface="HSE Sans" panose="02000000000000000000" pitchFamily="2" charset="0"/>
                  </a:rPr>
                  <a:t>Также опросник довольно лёгок в использовании, а чтобы получить минимально котируемую оценку достаточно ответить на вопросы с весом более или равным 7.</a:t>
                </a:r>
              </a:p>
              <a:p>
                <a:pPr algn="l"/>
                <a:r>
                  <a:rPr lang="ru-RU" sz="1400" dirty="0">
                    <a:latin typeface="HSE Sans" panose="02000000000000000000" pitchFamily="2" charset="0"/>
                  </a:rPr>
                  <a:t>Вес каждого фактора определяется формулой:</a:t>
                </a:r>
              </a:p>
              <a:p>
                <a:r>
                  <a:rPr lang="ru-RU" sz="1400" dirty="0">
                    <a:latin typeface="HSE Sans" panose="02000000000000000000" pitchFamily="2" charset="0"/>
                  </a:rPr>
                  <a:t>Тут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1400" dirty="0">
                    <a:latin typeface="HSE Sans" panose="02000000000000000000" pitchFamily="2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1400" b="1" dirty="0">
                    <a:latin typeface="HSE Sans" panose="02000000000000000000" pitchFamily="2" charset="0"/>
                  </a:rPr>
                  <a:t> </a:t>
                </a:r>
                <a:r>
                  <a:rPr lang="ru-RU" sz="1400" dirty="0">
                    <a:latin typeface="HSE Sans" panose="02000000000000000000" pitchFamily="2" charset="0"/>
                  </a:rPr>
                  <a:t>определены отдельно для каждого из них, при этом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ru-RU" sz="1400" dirty="0">
                    <a:latin typeface="HSE Sans" panose="02000000000000000000" pitchFamily="2" charset="0"/>
                  </a:rPr>
                  <a:t> нормирующий показатель, а вот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1400" b="1" dirty="0">
                    <a:latin typeface="HSE Sans" panose="02000000000000000000" pitchFamily="2" charset="0"/>
                  </a:rPr>
                  <a:t> </a:t>
                </a:r>
                <a:r>
                  <a:rPr lang="ru-RU" sz="1400" dirty="0">
                    <a:latin typeface="HSE Sans" panose="02000000000000000000" pitchFamily="2" charset="0"/>
                  </a:rPr>
                  <a:t>основан на опросе и нормировке ответов различных респондентов.</a:t>
                </a:r>
              </a:p>
              <a:p>
                <a:pPr algn="l"/>
                <a:r>
                  <a:rPr lang="ru-RU" sz="1400" dirty="0">
                    <a:latin typeface="HSE Sans" panose="02000000000000000000" pitchFamily="2" charset="0"/>
                  </a:rPr>
                  <a:t>В свою очередь определяется следующей формулой: </a:t>
                </a:r>
              </a:p>
              <a:p>
                <a:pPr algn="l"/>
                <a:r>
                  <a:rPr lang="ru-RU" sz="1400" dirty="0">
                    <a:latin typeface="HSE Sans" panose="02000000000000000000" pitchFamily="2" charset="0"/>
                  </a:rPr>
                  <a:t>Здесь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dirty="0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400" b="1" i="1" dirty="0" smtClean="0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ru-RU" sz="1400" dirty="0">
                    <a:latin typeface="HSE Sans" panose="02000000000000000000" pitchFamily="2" charset="0"/>
                  </a:rPr>
                  <a:t> оценка за ответ на вопрос (при этом</a:t>
                </a:r>
              </a:p>
              <a:p>
                <a:pPr algn="l"/>
                <a:r>
                  <a:rPr lang="ru-RU" sz="1400" dirty="0">
                    <a:latin typeface="HSE Sans" panose="02000000000000000000" pitchFamily="2" charset="0"/>
                  </a:rPr>
                  <a:t>мы сами выбираем вопросы</a:t>
                </a:r>
                <a:r>
                  <a:rPr lang="en-US" sz="1400" dirty="0">
                    <a:latin typeface="HSE Sans" panose="02000000000000000000" pitchFamily="2" charset="0"/>
                  </a:rPr>
                  <a:t> </a:t>
                </a:r>
                <a:r>
                  <a:rPr lang="ru-RU" sz="1400" dirty="0">
                    <a:latin typeface="HSE Sans" panose="02000000000000000000" pitchFamily="2" charset="0"/>
                  </a:rPr>
                  <a:t>и их количество), 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ru-RU" sz="1400" dirty="0">
                    <a:latin typeface="HSE Sans" panose="02000000000000000000" pitchFamily="2" charset="0"/>
                  </a:rPr>
                  <a:t> вес данного вопроса.</a:t>
                </a:r>
              </a:p>
              <a:p>
                <a:pPr algn="l"/>
                <a:r>
                  <a:rPr lang="ru-RU" sz="1400" dirty="0">
                    <a:latin typeface="HSE Sans" panose="02000000000000000000" pitchFamily="2" charset="0"/>
                  </a:rPr>
                  <a:t>В общем и целом – справочник, на мой взгляд, очень прост в использовании и с ним приятно работать, в том числе за счет того, что </a:t>
                </a:r>
                <a:r>
                  <a:rPr lang="en-US" sz="1400" dirty="0">
                    <a:latin typeface="HSE Sans" panose="02000000000000000000" pitchFamily="2" charset="0"/>
                  </a:rPr>
                  <a:t>RIAC </a:t>
                </a:r>
                <a:r>
                  <a:rPr lang="ru-RU" sz="1400" dirty="0">
                    <a:latin typeface="HSE Sans" panose="02000000000000000000" pitchFamily="2" charset="0"/>
                  </a:rPr>
                  <a:t>предоставляет базовые величины (средние значения) для тех, у кого недостаточно информации о системе для собственного анализа надежности.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3B76E0-7082-E640-A900-8F111FA69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48" y="1978594"/>
                <a:ext cx="5528978" cy="3574055"/>
              </a:xfrm>
              <a:prstGeom prst="rect">
                <a:avLst/>
              </a:prstGeom>
              <a:blipFill>
                <a:blip r:embed="rId2"/>
                <a:stretch>
                  <a:fillRect l="-331" t="-341" r="-882" b="-1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EDDA48F-FDA1-119F-02AF-7871D22E6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538" y="2595176"/>
            <a:ext cx="1179871" cy="3208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92C34AC-CF14-EB66-FDC8-08B62A95E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659" y="3286423"/>
            <a:ext cx="849067" cy="7291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421E47-638C-E8CF-0CA4-7919CF913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286503" y="707502"/>
            <a:ext cx="3431616" cy="59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8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14F66-38B7-D11C-2764-2ED4DE842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57CB0831-8F61-6F6C-D104-D5A51C8A1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0076FDD-F690-B272-CDBB-D52208AD9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E8197D71-BFF7-3F4E-5D33-D048CDF8B971}"/>
              </a:ext>
            </a:extLst>
          </p:cNvPr>
          <p:cNvSpPr txBox="1">
            <a:spLocks/>
          </p:cNvSpPr>
          <p:nvPr/>
        </p:nvSpPr>
        <p:spPr>
          <a:xfrm>
            <a:off x="10558757" y="553041"/>
            <a:ext cx="489554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Текст 5">
            <a:extLst>
              <a:ext uri="{FF2B5EF4-FFF2-40B4-BE49-F238E27FC236}">
                <a16:creationId xmlns:a16="http://schemas.microsoft.com/office/drawing/2014/main" id="{829EF3C1-4BF6-92C0-B592-FA1B081970F6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522835FC-4435-E19B-D314-E0CB67AD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9708476" cy="777025"/>
          </a:xfrm>
        </p:spPr>
        <p:txBody>
          <a:bodyPr/>
          <a:lstStyle/>
          <a:p>
            <a:r>
              <a:rPr lang="ru-RU" sz="2400" dirty="0"/>
              <a:t>Методы оценки качества процедур ТП в разных странах - Франция</a:t>
            </a:r>
            <a:endParaRPr lang="ru-RU" dirty="0"/>
          </a:p>
        </p:txBody>
      </p:sp>
      <p:pic>
        <p:nvPicPr>
          <p:cNvPr id="11" name="Picture 2" descr="Флаг Франции — Википедия">
            <a:extLst>
              <a:ext uri="{FF2B5EF4-FFF2-40B4-BE49-F238E27FC236}">
                <a16:creationId xmlns:a16="http://schemas.microsoft.com/office/drawing/2014/main" id="{01E964FB-EA57-FE0D-0573-F5CEC9CF4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9" y="2443163"/>
            <a:ext cx="1679480" cy="985837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Текст 3">
            <a:extLst>
              <a:ext uri="{FF2B5EF4-FFF2-40B4-BE49-F238E27FC236}">
                <a16:creationId xmlns:a16="http://schemas.microsoft.com/office/drawing/2014/main" id="{3A0DEAC0-C5DE-BCA9-86DA-84346738BB4C}"/>
              </a:ext>
            </a:extLst>
          </p:cNvPr>
          <p:cNvSpPr txBox="1">
            <a:spLocks/>
          </p:cNvSpPr>
          <p:nvPr/>
        </p:nvSpPr>
        <p:spPr>
          <a:xfrm>
            <a:off x="585898" y="1947030"/>
            <a:ext cx="4212244" cy="436635"/>
          </a:xfrm>
          <a:prstGeom prst="rect">
            <a:avLst/>
          </a:prstGeom>
        </p:spPr>
        <p:txBody>
          <a:bodyPr lIns="0" tIns="0" rIns="0">
            <a:normAutofit fontScale="85000" lnSpcReduction="10000"/>
          </a:bodyPr>
          <a:lstStyle>
            <a:defPPr>
              <a:defRPr lang="x-none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FIDES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Guide 2009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03017E-6DDC-181B-466B-BD5C92631177}"/>
                  </a:ext>
                </a:extLst>
              </p:cNvPr>
              <p:cNvSpPr txBox="1"/>
              <p:nvPr/>
            </p:nvSpPr>
            <p:spPr>
              <a:xfrm>
                <a:off x="585898" y="3616737"/>
                <a:ext cx="5510102" cy="2920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ru-RU" sz="1400" dirty="0">
                    <a:latin typeface="HSE Sans" panose="02000000000000000000" pitchFamily="2" charset="0"/>
                  </a:rPr>
                  <a:t>Значение оценки надежности ЭРИ в французском справочнике в общем виде считается следующим образом: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1" i="1" smtClean="0"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ru-RU" sz="14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b="1" i="0"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sz="1400" b="1" i="1">
                              <a:latin typeface="Cambria Math" panose="02040503050406030204" pitchFamily="18" charset="0"/>
                            </a:rPr>
                            <m:t>𝑷𝑴</m:t>
                          </m:r>
                        </m:sub>
                      </m:sSub>
                      <m:r>
                        <a:rPr lang="ru-RU" sz="1400" b="1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ru-RU" sz="1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b="1" i="0"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sz="1400" b="1" i="1">
                              <a:latin typeface="Cambria Math" panose="02040503050406030204" pitchFamily="18" charset="0"/>
                            </a:rPr>
                            <m:t>𝑷𝒓𝒐𝒄𝒆𝒔𝒔</m:t>
                          </m:r>
                        </m:sub>
                      </m:sSub>
                      <m:r>
                        <a:rPr lang="ru-RU" sz="1400" b="1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ru-RU" sz="1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b="1" i="1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ru-RU" sz="1400" b="1" i="1">
                              <a:latin typeface="Cambria Math" panose="02040503050406030204" pitchFamily="18" charset="0"/>
                            </a:rPr>
                            <m:t>𝑷𝒉𝒚</m:t>
                          </m:r>
                        </m:sub>
                      </m:sSub>
                    </m:oMath>
                  </m:oMathPara>
                </a14:m>
                <a:endParaRPr lang="ru-RU" sz="1400" b="1" dirty="0">
                  <a:latin typeface="HSE Sans" panose="02000000000000000000" pitchFamily="2" charset="0"/>
                </a:endParaRPr>
              </a:p>
              <a:p>
                <a:r>
                  <a:rPr lang="ru-RU" sz="1400" dirty="0">
                    <a:latin typeface="HSE Sans" panose="02000000000000000000" pitchFamily="2" charset="0"/>
                  </a:rPr>
                  <a:t>Здесь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ru-RU" sz="1400" b="1" i="1">
                            <a:latin typeface="Cambria Math" panose="02040503050406030204" pitchFamily="18" charset="0"/>
                          </a:rPr>
                          <m:t>𝑷𝒉𝒚</m:t>
                        </m:r>
                      </m:sub>
                    </m:sSub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ru-RU" sz="1400" dirty="0">
                    <a:latin typeface="HSE Sans" panose="02000000000000000000" pitchFamily="2" charset="0"/>
                  </a:rPr>
                  <a:t> оценка интенсивности отказов физического воздействия;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b="1">
                            <a:latin typeface="Cambria Math" panose="02040503050406030204" pitchFamily="18" charset="0"/>
                          </a:rPr>
                          <m:t>П</m:t>
                        </m:r>
                      </m:e>
                      <m:sub>
                        <m:r>
                          <a:rPr lang="ru-RU" sz="1400" b="1" i="1">
                            <a:latin typeface="Cambria Math" panose="02040503050406030204" pitchFamily="18" charset="0"/>
                          </a:rPr>
                          <m:t>𝑷𝑴</m:t>
                        </m:r>
                      </m:sub>
                    </m:sSub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ru-RU" sz="1400" dirty="0">
                    <a:latin typeface="HSE Sans" panose="02000000000000000000" pitchFamily="2" charset="0"/>
                  </a:rPr>
                  <a:t> коэффициент, учитывающий влияние контроля и качества производства;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b="1">
                            <a:latin typeface="Cambria Math" panose="02040503050406030204" pitchFamily="18" charset="0"/>
                          </a:rPr>
                          <m:t>П</m:t>
                        </m:r>
                      </m:e>
                      <m:sub>
                        <m:r>
                          <a:rPr lang="ru-RU" sz="1400" b="1" i="1">
                            <a:latin typeface="Cambria Math" panose="02040503050406030204" pitchFamily="18" charset="0"/>
                          </a:rPr>
                          <m:t>𝑷𝒓𝒐𝒄𝒆𝒔𝒔</m:t>
                        </m:r>
                      </m:sub>
                    </m:sSub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ru-RU" sz="1400" dirty="0">
                    <a:latin typeface="HSE Sans" panose="02000000000000000000" pitchFamily="2" charset="0"/>
                  </a:rPr>
                  <a:t> коэффициент, учитывающий все процессы, начиная от создания спецификации и заканчивая эксплуатацией и обслуживанием.</a:t>
                </a:r>
              </a:p>
              <a:p>
                <a:endParaRPr lang="ru-RU" sz="1400" dirty="0">
                  <a:latin typeface="HSE Sans" panose="02000000000000000000" pitchFamily="2" charset="0"/>
                </a:endParaRPr>
              </a:p>
              <a:p>
                <a:r>
                  <a:rPr lang="ru-RU" sz="1400" dirty="0">
                    <a:latin typeface="HSE Sans" panose="02000000000000000000" pitchFamily="2" charset="0"/>
                  </a:rPr>
                  <a:t>Рассмотрим подробнее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ru-RU" sz="1400" b="1" i="1">
                            <a:latin typeface="Cambria Math" panose="02040503050406030204" pitchFamily="18" charset="0"/>
                          </a:rPr>
                          <m:t>𝑷𝒉𝒚</m:t>
                        </m:r>
                      </m:sub>
                    </m:sSub>
                    <m:r>
                      <a:rPr lang="ru-RU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400" dirty="0">
                    <a:latin typeface="HSE Sans" panose="02000000000000000000" pitchFamily="2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b="1" i="1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ru-RU" sz="1400" b="1" i="1">
                              <a:latin typeface="Cambria Math" panose="02040503050406030204" pitchFamily="18" charset="0"/>
                            </a:rPr>
                            <m:t>𝑷𝒉𝒚</m:t>
                          </m:r>
                        </m:sub>
                      </m:sSub>
                      <m:r>
                        <a:rPr lang="ru-RU" sz="1400" b="1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ru-RU" sz="14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1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ru-RU" sz="1400" b="1" i="1">
                              <a:latin typeface="Cambria Math" panose="02040503050406030204" pitchFamily="18" charset="0"/>
                            </a:rPr>
                            <m:t>𝑷𝒉𝒂𝒔𝒆</m:t>
                          </m:r>
                        </m:sup>
                        <m:e>
                          <m:sSub>
                            <m:sSubPr>
                              <m:ctrlPr>
                                <a:rPr lang="ru-RU" sz="1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1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400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400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  <m:sub>
                                          <m:r>
                                            <a:rPr lang="ru-RU" sz="1400" b="1" i="1">
                                              <a:latin typeface="Cambria Math" panose="02040503050406030204" pitchFamily="18" charset="0"/>
                                            </a:rPr>
                                            <m:t>𝒂𝒏𝒏𝒖𝒂𝒍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ru-RU" sz="1400" b="1" i="0">
                                          <a:latin typeface="Cambria Math" panose="02040503050406030204" pitchFamily="18" charset="0"/>
                                        </a:rPr>
                                        <m:t>𝟖𝟕𝟔𝟎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ru-RU" sz="1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1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1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1" i="1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ru-RU" sz="1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1400" b="1" dirty="0">
                  <a:latin typeface="HSE Sans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03017E-6DDC-181B-466B-BD5C92631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98" y="3616737"/>
                <a:ext cx="5510102" cy="2920351"/>
              </a:xfrm>
              <a:prstGeom prst="rect">
                <a:avLst/>
              </a:prstGeom>
              <a:blipFill>
                <a:blip r:embed="rId4"/>
                <a:stretch>
                  <a:fillRect l="-332" t="-209" r="-4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805807-C6D0-23B7-7096-9FAE0F4AF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892" y="2383665"/>
            <a:ext cx="5036941" cy="289092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0472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4E573-A337-CA1A-ADF8-24A456A2D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817AFACA-3BA9-C1B7-0B42-BFA9D23AC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FE65DC8-9F18-A4C8-3F5E-D18DFB769F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CED8F616-EDD3-BFCB-257F-57B1FCC5658F}"/>
              </a:ext>
            </a:extLst>
          </p:cNvPr>
          <p:cNvSpPr txBox="1">
            <a:spLocks/>
          </p:cNvSpPr>
          <p:nvPr/>
        </p:nvSpPr>
        <p:spPr>
          <a:xfrm>
            <a:off x="10558757" y="553041"/>
            <a:ext cx="489554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Текст 5">
            <a:extLst>
              <a:ext uri="{FF2B5EF4-FFF2-40B4-BE49-F238E27FC236}">
                <a16:creationId xmlns:a16="http://schemas.microsoft.com/office/drawing/2014/main" id="{0F13669C-9407-CF3E-4CD7-EDCF76701F5F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4C7378C-3631-EE3E-B234-F9E71032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9669147" cy="777025"/>
          </a:xfrm>
        </p:spPr>
        <p:txBody>
          <a:bodyPr/>
          <a:lstStyle/>
          <a:p>
            <a:r>
              <a:rPr lang="ru-RU" sz="2400" dirty="0"/>
              <a:t>Методы оценки качества процедур ТП в разных странах - Франция</a:t>
            </a:r>
            <a:endParaRPr lang="ru-RU" dirty="0"/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FE71FD4E-4AAF-8548-8AA0-672FB95D76D1}"/>
              </a:ext>
            </a:extLst>
          </p:cNvPr>
          <p:cNvSpPr txBox="1">
            <a:spLocks/>
          </p:cNvSpPr>
          <p:nvPr/>
        </p:nvSpPr>
        <p:spPr>
          <a:xfrm>
            <a:off x="585898" y="1947030"/>
            <a:ext cx="4212244" cy="436635"/>
          </a:xfrm>
          <a:prstGeom prst="rect">
            <a:avLst/>
          </a:prstGeom>
        </p:spPr>
        <p:txBody>
          <a:bodyPr lIns="0" tIns="0" rIns="0">
            <a:normAutofit fontScale="85000" lnSpcReduction="10000"/>
          </a:bodyPr>
          <a:lstStyle>
            <a:defPPr>
              <a:defRPr lang="x-none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DF576D-78B9-ADEE-2AED-50F7D44E0219}"/>
                  </a:ext>
                </a:extLst>
              </p:cNvPr>
              <p:cNvSpPr txBox="1"/>
              <p:nvPr/>
            </p:nvSpPr>
            <p:spPr>
              <a:xfrm>
                <a:off x="544548" y="1947030"/>
                <a:ext cx="551010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0">
                            <a:latin typeface="Cambria Math" panose="02040503050406030204" pitchFamily="18" charset="0"/>
                          </a:rPr>
                          <m:t>П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ru-RU" sz="1400" dirty="0">
                    <a:latin typeface="HSE Sans" panose="02000000000000000000" pitchFamily="2" charset="0"/>
                  </a:rPr>
                  <a:t> в свою очередь определяется формулой:</a:t>
                </a:r>
              </a:p>
              <a:p>
                <a:endParaRPr lang="ru-RU" sz="1400" dirty="0">
                  <a:latin typeface="HSE Sans" panose="02000000000000000000" pitchFamily="2" charset="0"/>
                </a:endParaRPr>
              </a:p>
              <a:p>
                <a:r>
                  <a:rPr lang="ru-RU" sz="1400" dirty="0">
                    <a:latin typeface="HSE Sans" panose="02000000000000000000" pitchFamily="2" charset="0"/>
                  </a:rPr>
                  <a:t>		     , где</a:t>
                </a:r>
              </a:p>
              <a:p>
                <a:r>
                  <a:rPr lang="ru-RU" sz="1400" dirty="0">
                    <a:latin typeface="HSE Sans" panose="02000000000000000000" pitchFamily="2" charset="0"/>
                  </a:rPr>
                  <a:t> Тут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1400" dirty="0">
                    <a:latin typeface="HSE Sans" panose="02000000000000000000" pitchFamily="2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1400" dirty="0">
                    <a:latin typeface="HSE Sans" panose="02000000000000000000" pitchFamily="2" charset="0"/>
                  </a:rPr>
                  <a:t> - коэффициенты корреляции (константы для каждого отдельно взятого ЭРИ), которые определяют амплитуду влияния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0">
                            <a:latin typeface="Cambria Math" panose="02040503050406030204" pitchFamily="18" charset="0"/>
                          </a:rPr>
                          <m:t>П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1400" dirty="0">
                    <a:latin typeface="HSE Sans" panose="02000000000000000000" pitchFamily="2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1400" b="1" dirty="0">
                    <a:latin typeface="HSE Sans" panose="02000000000000000000" pitchFamily="2" charset="0"/>
                  </a:rPr>
                  <a:t> </a:t>
                </a:r>
                <a:r>
                  <a:rPr lang="ru-RU" sz="1400" b="1" dirty="0">
                    <a:latin typeface="HSE Sans" panose="02000000000000000000" pitchFamily="2" charset="0"/>
                  </a:rPr>
                  <a:t>- опыт взаимодействия покупателя товара со своим поставщиком.</a:t>
                </a:r>
                <a:endParaRPr lang="en-US" sz="1400" b="1" dirty="0">
                  <a:latin typeface="HSE Sans" panose="02000000000000000000"/>
                </a:endParaRPr>
              </a:p>
              <a:p>
                <a:r>
                  <a:rPr lang="en-US" sz="1400" b="1" dirty="0">
                    <a:latin typeface="HSE Sans" panose="02000000000000000000" pitchFamily="2" charset="0"/>
                  </a:rPr>
                  <a:t>QM – </a:t>
                </a:r>
                <a:r>
                  <a:rPr lang="ru-RU" sz="1400" b="1" dirty="0">
                    <a:latin typeface="HSE Sans" panose="02000000000000000000" pitchFamily="2" charset="0"/>
                  </a:rPr>
                  <a:t>гарантия качества производителя</a:t>
                </a:r>
                <a:r>
                  <a:rPr lang="en-US" sz="1400" b="1" dirty="0">
                    <a:latin typeface="HSE Sans" panose="02000000000000000000" pitchFamily="2" charset="0"/>
                  </a:rPr>
                  <a:t>.</a:t>
                </a:r>
              </a:p>
              <a:p>
                <a:r>
                  <a:rPr lang="en-US" sz="1400" b="1" dirty="0">
                    <a:latin typeface="HSE Sans" panose="02000000000000000000" pitchFamily="2" charset="0"/>
                  </a:rPr>
                  <a:t>QA – </a:t>
                </a:r>
                <a:r>
                  <a:rPr lang="ru-RU" sz="1400" b="1" dirty="0">
                    <a:latin typeface="HSE Sans" panose="02000000000000000000" pitchFamily="2" charset="0"/>
                  </a:rPr>
                  <a:t>гарантия качества товара</a:t>
                </a:r>
                <a:r>
                  <a:rPr lang="en-US" sz="1400" b="1" dirty="0">
                    <a:latin typeface="HSE Sans" panose="02000000000000000000" pitchFamily="2" charset="0"/>
                  </a:rPr>
                  <a:t>.</a:t>
                </a:r>
              </a:p>
              <a:p>
                <a:r>
                  <a:rPr lang="en-US" sz="1400" b="1" dirty="0">
                    <a:latin typeface="HSE Sans" panose="02000000000000000000" pitchFamily="2" charset="0"/>
                  </a:rPr>
                  <a:t>RA – </a:t>
                </a:r>
                <a:r>
                  <a:rPr lang="ru-RU" sz="1400" b="1" dirty="0">
                    <a:effectLst/>
                  </a:rPr>
                  <a:t>обеспечение надежности компонентов</a:t>
                </a:r>
                <a:r>
                  <a:rPr lang="en-US" sz="1400" b="1" dirty="0"/>
                  <a:t>.</a:t>
                </a:r>
                <a:endParaRPr lang="en-US" sz="1400" b="1" dirty="0">
                  <a:latin typeface="HSE Sans" panose="02000000000000000000" pitchFamily="2" charset="0"/>
                </a:endParaRPr>
              </a:p>
              <a:p>
                <a:endParaRPr lang="en-US" sz="1400" dirty="0">
                  <a:latin typeface="HSE Sans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DF576D-78B9-ADEE-2AED-50F7D44E0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48" y="1947030"/>
                <a:ext cx="5510102" cy="2246769"/>
              </a:xfrm>
              <a:prstGeom prst="rect">
                <a:avLst/>
              </a:prstGeom>
              <a:blipFill>
                <a:blip r:embed="rId3"/>
                <a:stretch>
                  <a:fillRect l="-332" t="-2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3DAB85-F6C2-0ED0-E22D-0C5510638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25" y="2226488"/>
            <a:ext cx="1882296" cy="4133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F0D694-58F6-8FC5-FDA9-A7CCA590E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514" y="2224815"/>
            <a:ext cx="2957402" cy="4985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5AF4888-2761-3E69-3FAD-7AD67FD44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05" y="4113872"/>
            <a:ext cx="5191188" cy="20178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DAC8B2E-376E-B425-F0C6-A0DAA042F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3333" y="2021335"/>
            <a:ext cx="4284978" cy="14329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E8B5E9A-C4AD-96BD-2424-B95EF1F150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3334" y="5234211"/>
            <a:ext cx="3643597" cy="143296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47F28FF-0A7A-2C0B-6BA4-B5F23FA72C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3334" y="3454299"/>
            <a:ext cx="4284978" cy="173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8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9B732-F466-0831-EAA8-2315B7391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36B6354-F99C-1942-F663-0D1E532540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2043BE-D723-8E97-D808-01A92F8DBC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DB246B0-F747-8B49-2E55-6B8D5B90B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677631" cy="40810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5BF6974-2FFB-04F6-0E8B-14F862BF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Методы оценки качества процедур ТП в разных странах - Франция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F848E2-4506-C9E0-5D6B-2072B5719B02}"/>
                  </a:ext>
                </a:extLst>
              </p:cNvPr>
              <p:cNvSpPr txBox="1"/>
              <p:nvPr/>
            </p:nvSpPr>
            <p:spPr>
              <a:xfrm>
                <a:off x="585897" y="1917038"/>
                <a:ext cx="5510103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ru-RU" sz="1400" dirty="0">
                    <a:latin typeface="HSE Sans" panose="02000000000000000000" pitchFamily="2" charset="0"/>
                  </a:rPr>
                  <a:t>Перейдём 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b="1" i="0">
                            <a:latin typeface="Cambria Math" panose="02040503050406030204" pitchFamily="18" charset="0"/>
                          </a:rPr>
                          <m:t>П</m:t>
                        </m:r>
                      </m:e>
                      <m:sub>
                        <m:r>
                          <a:rPr lang="ru-RU" sz="1400" b="1" i="1">
                            <a:latin typeface="Cambria Math" panose="02040503050406030204" pitchFamily="18" charset="0"/>
                          </a:rPr>
                          <m:t>𝑷𝒓𝒐𝒄𝒆𝒔𝒔</m:t>
                        </m:r>
                      </m:sub>
                    </m:sSub>
                  </m:oMath>
                </a14:m>
                <a:r>
                  <a:rPr lang="ru-RU" sz="1400" dirty="0">
                    <a:latin typeface="HSE Sans" panose="02000000000000000000" pitchFamily="2" charset="0"/>
                  </a:rPr>
                  <a:t>:</a:t>
                </a:r>
              </a:p>
              <a:p>
                <a:pPr algn="l"/>
                <a:r>
                  <a:rPr lang="ru-RU" sz="1400" dirty="0">
                    <a:latin typeface="HSE Sans" panose="02000000000000000000" pitchFamily="2" charset="0"/>
                  </a:rPr>
                  <a:t>Распределение весов по категориям (данные, собранные </a:t>
                </a:r>
                <a:r>
                  <a:rPr lang="en-US" sz="1400" dirty="0">
                    <a:latin typeface="HSE Sans" panose="02000000000000000000" pitchFamily="2" charset="0"/>
                  </a:rPr>
                  <a:t>FIDES</a:t>
                </a:r>
                <a:r>
                  <a:rPr lang="ru-RU" sz="1400" dirty="0">
                    <a:latin typeface="HSE Sans" panose="02000000000000000000" pitchFamily="2" charset="0"/>
                  </a:rPr>
                  <a:t>):</a:t>
                </a:r>
              </a:p>
              <a:p>
                <a:pPr algn="l"/>
                <a:r>
                  <a:rPr lang="ru-RU" sz="1400" b="1" dirty="0">
                    <a:latin typeface="HSE Sans" panose="02000000000000000000" pitchFamily="2" charset="0"/>
                  </a:rPr>
                  <a:t>Спецификация (8%)</a:t>
                </a:r>
              </a:p>
              <a:p>
                <a:pPr algn="l"/>
                <a:r>
                  <a:rPr lang="ru-RU" sz="1400" b="1" dirty="0">
                    <a:latin typeface="HSE Sans" panose="02000000000000000000" pitchFamily="2" charset="0"/>
                  </a:rPr>
                  <a:t>Дизайн (16%)</a:t>
                </a:r>
              </a:p>
              <a:p>
                <a:pPr algn="l"/>
                <a:r>
                  <a:rPr lang="ru-RU" sz="1400" b="1" dirty="0">
                    <a:effectLst/>
                  </a:rPr>
                  <a:t>Изготовление платы или узла (20%)</a:t>
                </a:r>
                <a:endParaRPr lang="ru-RU" sz="1400" b="1" dirty="0">
                  <a:latin typeface="HSE Sans" panose="02000000000000000000" pitchFamily="2" charset="0"/>
                </a:endParaRPr>
              </a:p>
              <a:p>
                <a:pPr algn="l"/>
                <a:r>
                  <a:rPr lang="ru-RU" sz="1400" b="1" dirty="0">
                    <a:latin typeface="HSE Sans" panose="02000000000000000000" pitchFamily="2" charset="0"/>
                  </a:rPr>
                  <a:t>Приспособленность к оборудованию (10%)</a:t>
                </a:r>
              </a:p>
              <a:p>
                <a:pPr algn="l"/>
                <a:r>
                  <a:rPr lang="ru-RU" sz="1400" b="1" dirty="0">
                    <a:latin typeface="HSE Sans" panose="02000000000000000000" pitchFamily="2" charset="0"/>
                  </a:rPr>
                  <a:t>Приспособленность к системе (10%)</a:t>
                </a:r>
              </a:p>
              <a:p>
                <a:pPr algn="l"/>
                <a:r>
                  <a:rPr lang="ru-RU" sz="1400" b="1" dirty="0">
                    <a:effectLst/>
                  </a:rPr>
                  <a:t>Эксплуатация и техническое обслуживание</a:t>
                </a:r>
                <a:r>
                  <a:rPr lang="ru-RU" sz="1400" b="1" dirty="0">
                    <a:latin typeface="HSE Sans" panose="02000000000000000000" pitchFamily="2" charset="0"/>
                  </a:rPr>
                  <a:t> (18%)</a:t>
                </a:r>
                <a:endParaRPr lang="ru-RU" sz="1400" b="1" dirty="0">
                  <a:effectLst/>
                </a:endParaRPr>
              </a:p>
              <a:p>
                <a:pPr algn="l"/>
                <a:r>
                  <a:rPr lang="ru-RU" sz="1400" b="1" dirty="0">
                    <a:latin typeface="HSE Sans" panose="02000000000000000000" pitchFamily="2" charset="0"/>
                  </a:rPr>
                  <a:t>Меры поддержки оборудования (18%)</a:t>
                </a:r>
              </a:p>
              <a:p>
                <a:pPr algn="l"/>
                <a:endParaRPr lang="ru-RU" sz="1400" dirty="0">
                  <a:latin typeface="HSE Sans" panose="02000000000000000000" pitchFamily="2" charset="0"/>
                </a:endParaRPr>
              </a:p>
              <a:p>
                <a:pPr algn="l"/>
                <a:r>
                  <a:rPr lang="ru-RU" sz="1400" dirty="0">
                    <a:latin typeface="HSE Sans" panose="02000000000000000000" pitchFamily="2" charset="0"/>
                  </a:rPr>
                  <a:t>Перераспределение для конкретного ЭРИ или ЭМ 1 уровня: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F848E2-4506-C9E0-5D6B-2072B5719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97" y="1917038"/>
                <a:ext cx="5510103" cy="2462213"/>
              </a:xfrm>
              <a:prstGeom prst="rect">
                <a:avLst/>
              </a:prstGeom>
              <a:blipFill>
                <a:blip r:embed="rId2"/>
                <a:stretch>
                  <a:fillRect l="-332" t="-248" b="-17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C3AE9C-A69A-8D07-EFD4-A40B6173A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750" y="1917038"/>
            <a:ext cx="5240352" cy="45812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2B48F2-DE70-ED26-8BF5-6E8B729CC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98" y="4379251"/>
            <a:ext cx="4900777" cy="155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0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749EE-F1D1-2997-BAE9-E79343D2A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5A8090D-86ED-AFA0-670C-DC9C94155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D2B267-6EFD-C675-5524-03470C08F1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811D96A-B3FE-6E86-9A24-1AC6F241EC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677631" cy="40810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2C3302E-049B-AE11-429B-CF3D72CBB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Методы оценки качества процедур ТП в разных странах - Франция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8C400D-6D57-1B65-03B0-7FEDBDAFB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97" y="2347580"/>
            <a:ext cx="5619423" cy="39695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B3A7DF-4181-574D-664D-19556561304A}"/>
              </a:ext>
            </a:extLst>
          </p:cNvPr>
          <p:cNvSpPr txBox="1"/>
          <p:nvPr/>
        </p:nvSpPr>
        <p:spPr>
          <a:xfrm>
            <a:off x="585897" y="1917038"/>
            <a:ext cx="323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latin typeface="HSE Sans" panose="02000000000000000000" pitchFamily="2" charset="0"/>
              </a:rPr>
              <a:t>Примеры вопросов из опросника: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62CB13-A2F2-256C-9BF5-FC633E004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110" y="2347580"/>
            <a:ext cx="5030776" cy="31879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BFD52E1-E59E-F550-245B-680B116FA663}"/>
              </a:ext>
            </a:extLst>
          </p:cNvPr>
          <p:cNvSpPr txBox="1"/>
          <p:nvPr/>
        </p:nvSpPr>
        <p:spPr>
          <a:xfrm>
            <a:off x="6411752" y="19542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1" dirty="0">
                <a:latin typeface="HSE Sans" panose="02000000000000000000" pitchFamily="2" charset="0"/>
              </a:rPr>
              <a:t>Пример оценивания вопроса: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6F0A3C-58B5-667B-D9BB-D587B3461C5A}"/>
              </a:ext>
            </a:extLst>
          </p:cNvPr>
          <p:cNvSpPr txBox="1"/>
          <p:nvPr/>
        </p:nvSpPr>
        <p:spPr>
          <a:xfrm>
            <a:off x="6693110" y="5611751"/>
            <a:ext cx="37212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Сразу отмечу, что</a:t>
            </a:r>
          </a:p>
          <a:p>
            <a:pPr algn="l"/>
            <a:r>
              <a:rPr lang="ru-RU" sz="1400" dirty="0">
                <a:latin typeface="HSE Sans" panose="02000000000000000000" pitchFamily="2" charset="0"/>
              </a:rPr>
              <a:t>При этом – константа (2.079), а </a:t>
            </a:r>
            <a:r>
              <a:rPr lang="en-US" sz="1400" dirty="0">
                <a:latin typeface="HSE Sans" panose="02000000000000000000" pitchFamily="2" charset="0"/>
              </a:rPr>
              <a:t>Process_Grade:</a:t>
            </a:r>
          </a:p>
          <a:p>
            <a:pPr algn="l"/>
            <a:r>
              <a:rPr lang="ru-RU" sz="1400" dirty="0">
                <a:latin typeface="HSE Sans" panose="02000000000000000000" pitchFamily="2" charset="0"/>
              </a:rPr>
              <a:t>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C4F87AC-4151-0E21-AEB2-3D9475D46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037" y="5535561"/>
            <a:ext cx="1604565" cy="3599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0CD4C45-9D21-9D53-3075-DCFAEC24D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110" y="6109924"/>
            <a:ext cx="4314667" cy="56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84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3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11485</TotalTime>
  <Words>1183</Words>
  <Application>Microsoft Office PowerPoint</Application>
  <PresentationFormat>Широкоэкранный</PresentationFormat>
  <Paragraphs>121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HSE Sans</vt:lpstr>
      <vt:lpstr>Office Theme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2025 г.</vt:lpstr>
      <vt:lpstr>Исследование методов оценки качества процедур технологического процесса ЭМ 1 уровня</vt:lpstr>
      <vt:lpstr>Методы оценки качества процедур ТП в разных странах - Америка</vt:lpstr>
      <vt:lpstr>Методы оценки качества процедур ТП в разных странах - Америка</vt:lpstr>
      <vt:lpstr>Методы оценки качества процедур ТП в разных странах - Америка</vt:lpstr>
      <vt:lpstr>Методы оценки качества процедур ТП в разных странах - Франция</vt:lpstr>
      <vt:lpstr>Методы оценки качества процедур ТП в разных странах - Франция</vt:lpstr>
      <vt:lpstr>Методы оценки качества процедур ТП в разных странах - Франция</vt:lpstr>
      <vt:lpstr>Методы оценки качества процедур ТП в разных странах - Франция</vt:lpstr>
      <vt:lpstr>Итоги анализа опросников RIAC-HDBK-217PLUS и Fides Guide 2009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2025 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Вячеслав Цветков</cp:lastModifiedBy>
  <cp:revision>475</cp:revision>
  <cp:lastPrinted>2021-11-11T13:08:42Z</cp:lastPrinted>
  <dcterms:created xsi:type="dcterms:W3CDTF">2021-11-11T08:52:47Z</dcterms:created>
  <dcterms:modified xsi:type="dcterms:W3CDTF">2025-02-11T09:39:13Z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