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5"/>
  </p:notesMasterIdLst>
  <p:sldIdLst>
    <p:sldId id="256" r:id="rId3"/>
    <p:sldId id="266" r:id="rId4"/>
    <p:sldId id="294" r:id="rId5"/>
    <p:sldId id="293" r:id="rId6"/>
    <p:sldId id="284" r:id="rId7"/>
    <p:sldId id="275" r:id="rId8"/>
    <p:sldId id="269" r:id="rId9"/>
    <p:sldId id="279" r:id="rId10"/>
    <p:sldId id="287" r:id="rId11"/>
    <p:sldId id="288" r:id="rId12"/>
    <p:sldId id="285" r:id="rId13"/>
    <p:sldId id="29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9" autoAdjust="0"/>
    <p:restoredTop sz="94696"/>
  </p:normalViewPr>
  <p:slideViewPr>
    <p:cSldViewPr>
      <p:cViewPr varScale="1">
        <p:scale>
          <a:sx n="52" d="100"/>
          <a:sy n="52" d="100"/>
        </p:scale>
        <p:origin x="816" y="2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51ECD64-8AA8-4C57-8E9C-3F63CA7DC3E9}">
      <dgm:prSet phldrT="[Text]"/>
      <dgm:spPr/>
      <dgm:t>
        <a:bodyPr/>
        <a:lstStyle/>
        <a:p>
          <a:endParaRPr lang="en-US" dirty="0"/>
        </a:p>
      </dgm:t>
    </dgm:pt>
    <dgm:pt modelId="{F4D45913-5ACE-4061-A546-66B3DAE65503}" type="sibTrans" cxnId="{964C8AFB-938C-4934-83DF-50FD4DDB4D86}">
      <dgm:prSet/>
      <dgm:spPr/>
      <dgm:t>
        <a:bodyPr/>
        <a:lstStyle/>
        <a:p>
          <a:endParaRPr lang="en-US"/>
        </a:p>
      </dgm:t>
    </dgm:pt>
    <dgm:pt modelId="{15FF38EA-3CE3-4B20-8D25-5EB0AADC307C}" type="parTrans" cxnId="{964C8AFB-938C-4934-83DF-50FD4DDB4D86}">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1" custScaleX="98100" custLinFactNeighborX="-2039" custLinFactNeighborY="3814">
        <dgm:presLayoutVars>
          <dgm:bulletEnabled val="1"/>
        </dgm:presLayoutVars>
      </dgm:prSet>
      <dgm:spPr/>
    </dgm:pt>
  </dgm:ptLst>
  <dgm:cxnLst>
    <dgm:cxn modelId="{F720C28B-462C-485E-937B-AABF50F04220}" type="presOf" srcId="{1B9FB9DE-51C2-4161-B042-48E5148E8277}" destId="{4600F88C-8D2E-4719-AC18-601FAC84E2FF}" srcOrd="0" destOrd="0" presId="urn:microsoft.com/office/officeart/2005/8/layout/hChevron3"/>
    <dgm:cxn modelId="{C82A9BE5-F08F-4F82-A78C-B10BE32CCFAB}" type="presOf" srcId="{A51ECD64-8AA8-4C57-8E9C-3F63CA7DC3E9}" destId="{A3E9393F-2219-4CB1-BB0E-976E09DF2BA5}"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A244B54C-737D-4F38-A460-F29DF6D74557}" type="presParOf" srcId="{4600F88C-8D2E-4719-AC18-601FAC84E2FF}" destId="{A3E9393F-2219-4CB1-BB0E-976E09DF2BA5}"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51ECD64-8AA8-4C57-8E9C-3F63CA7DC3E9}">
      <dgm:prSet phldrT="[Text]"/>
      <dgm:spPr/>
      <dgm:t>
        <a:bodyPr/>
        <a:lstStyle/>
        <a:p>
          <a:r>
            <a:rPr lang="ru-RU"/>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dgm:t>
        <a:bodyPr/>
        <a:lstStyle/>
        <a:p>
          <a:r>
            <a:rPr lang="ru-RU" dirty="0"/>
            <a:t>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custLinFactX="180897" custLinFactNeighborX="200000" custLinFactNeighborY="5042">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dgm:presLayoutVars>
          <dgm:bulletEnabled val="1"/>
        </dgm:presLayoutVars>
      </dgm:prSet>
      <dgm:spPr/>
    </dgm:pt>
  </dgm:ptLst>
  <dgm:cxnLst>
    <dgm:cxn modelId="{81883202-4FBF-4650-8023-A8827BA98FB6}" type="presOf" srcId="{714007B6-D789-4A51-8C20-B1DB76726B14}" destId="{A2C4AC4C-2679-4025-A6AD-977363363278}"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CF525824-F0B0-447D-A629-E906FBD1FD99}" type="presOf" srcId="{A864E446-92FB-49CB-A963-2DEB2A20A29F}" destId="{50D9E25A-C4BA-408E-B7A1-682183D98F43}"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F61C018A-F1CC-4C82-AB60-BDF90B69E71C}" type="presOf" srcId="{A51ECD64-8AA8-4C57-8E9C-3F63CA7DC3E9}" destId="{A3E9393F-2219-4CB1-BB0E-976E09DF2BA5}" srcOrd="0" destOrd="0" presId="urn:microsoft.com/office/officeart/2005/8/layout/hChevron3"/>
    <dgm:cxn modelId="{22F75593-AF25-40B3-B120-19CA46A8B603}" type="presOf" srcId="{DAF8012D-4489-4635-B78A-DFB2260D9B72}" destId="{199FC297-BEC0-445E-890F-B6413A74FEA5}" srcOrd="0" destOrd="0" presId="urn:microsoft.com/office/officeart/2005/8/layout/hChevron3"/>
    <dgm:cxn modelId="{5C9D80A6-4E26-4DEF-BB43-5A9A8CA98D53}" srcId="{1B9FB9DE-51C2-4161-B042-48E5148E8277}" destId="{714007B6-D789-4A51-8C20-B1DB76726B14}" srcOrd="4" destOrd="0" parTransId="{DECC64C4-5EC2-4725-8770-0D6C6AD860F1}" sibTransId="{3AEB2667-5932-4F34-9CEA-EDAAC3784FDF}"/>
    <dgm:cxn modelId="{0E9927AA-35CB-4C1C-9940-0E7B44D4906A}" type="presOf" srcId="{9C16CF6F-9BEC-455B-82F6-3BD8CA5C6B94}" destId="{CB92240C-6CEC-463E-BDF3-281AE9119BD8}" srcOrd="0" destOrd="0" presId="urn:microsoft.com/office/officeart/2005/8/layout/hChevron3"/>
    <dgm:cxn modelId="{046581D6-DFDC-4B1C-83DA-2EA3385247B8}" type="presOf" srcId="{3EFBB702-68D0-4637-A2B1-E35E4742B2BB}" destId="{489BFFD4-27AD-4685-AB1E-A3B2C42F569F}" srcOrd="0" destOrd="0" presId="urn:microsoft.com/office/officeart/2005/8/layout/hChevron3"/>
    <dgm:cxn modelId="{580DA8D9-511F-44DC-8776-832A3B7131DE}" type="presOf" srcId="{1B9FB9DE-51C2-4161-B042-48E5148E8277}" destId="{4600F88C-8D2E-4719-AC18-601FAC84E2FF}"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33793881-4BFC-45AB-ADD8-AFADB4193ABA}" type="presParOf" srcId="{4600F88C-8D2E-4719-AC18-601FAC84E2FF}" destId="{A3E9393F-2219-4CB1-BB0E-976E09DF2BA5}" srcOrd="0" destOrd="0" presId="urn:microsoft.com/office/officeart/2005/8/layout/hChevron3"/>
    <dgm:cxn modelId="{C6EDED6B-4A45-4AA6-82B7-12A570877BA7}" type="presParOf" srcId="{4600F88C-8D2E-4719-AC18-601FAC84E2FF}" destId="{492CED00-F4D1-47B3-BA57-05ED8218BE07}" srcOrd="1" destOrd="0" presId="urn:microsoft.com/office/officeart/2005/8/layout/hChevron3"/>
    <dgm:cxn modelId="{910474BB-73A7-4D60-82F2-D2227DE50C27}" type="presParOf" srcId="{4600F88C-8D2E-4719-AC18-601FAC84E2FF}" destId="{199FC297-BEC0-445E-890F-B6413A74FEA5}" srcOrd="2" destOrd="0" presId="urn:microsoft.com/office/officeart/2005/8/layout/hChevron3"/>
    <dgm:cxn modelId="{77AF7A8A-07DC-4F12-9FF2-1B499BE7DF34}" type="presParOf" srcId="{4600F88C-8D2E-4719-AC18-601FAC84E2FF}" destId="{DF124D7C-269F-4273-982E-446C135DD5C9}" srcOrd="3" destOrd="0" presId="urn:microsoft.com/office/officeart/2005/8/layout/hChevron3"/>
    <dgm:cxn modelId="{34B9F2C3-B443-4EEC-9026-7B62A77DAA3A}" type="presParOf" srcId="{4600F88C-8D2E-4719-AC18-601FAC84E2FF}" destId="{CB92240C-6CEC-463E-BDF3-281AE9119BD8}" srcOrd="4" destOrd="0" presId="urn:microsoft.com/office/officeart/2005/8/layout/hChevron3"/>
    <dgm:cxn modelId="{654BFEDA-6414-4C40-ADF6-9C310A83E41B}" type="presParOf" srcId="{4600F88C-8D2E-4719-AC18-601FAC84E2FF}" destId="{DD5EB3C9-779A-438E-9A24-166E22328577}" srcOrd="5" destOrd="0" presId="urn:microsoft.com/office/officeart/2005/8/layout/hChevron3"/>
    <dgm:cxn modelId="{5DCBD5EB-E757-45B6-909D-A13F7897A933}" type="presParOf" srcId="{4600F88C-8D2E-4719-AC18-601FAC84E2FF}" destId="{50D9E25A-C4BA-408E-B7A1-682183D98F43}" srcOrd="6" destOrd="0" presId="urn:microsoft.com/office/officeart/2005/8/layout/hChevron3"/>
    <dgm:cxn modelId="{1F992854-49FD-4AFB-85EA-7A3E000967F2}" type="presParOf" srcId="{4600F88C-8D2E-4719-AC18-601FAC84E2FF}" destId="{413B76F4-BF7A-416F-8F88-5F5919F22499}" srcOrd="7" destOrd="0" presId="urn:microsoft.com/office/officeart/2005/8/layout/hChevron3"/>
    <dgm:cxn modelId="{F469630A-2565-4741-BCFB-6FAAA31CEC11}" type="presParOf" srcId="{4600F88C-8D2E-4719-AC18-601FAC84E2FF}" destId="{A2C4AC4C-2679-4025-A6AD-977363363278}" srcOrd="8" destOrd="0" presId="urn:microsoft.com/office/officeart/2005/8/layout/hChevron3"/>
    <dgm:cxn modelId="{E9461645-1850-4C99-98BD-8AB539DAB057}" type="presParOf" srcId="{4600F88C-8D2E-4719-AC18-601FAC84E2FF}" destId="{20679E18-ABFE-4404-91E1-6D6ACC4AB149}" srcOrd="9" destOrd="0" presId="urn:microsoft.com/office/officeart/2005/8/layout/hChevron3"/>
    <dgm:cxn modelId="{700B3366-E7E6-4C93-928D-C4D991D3DDEA}"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2_2" csCatId="accent2" phldr="1"/>
      <dgm:spPr/>
      <dgm:t>
        <a:bodyPr/>
        <a:lstStyle/>
        <a:p>
          <a:endParaRPr lang="en-US"/>
        </a:p>
      </dgm:t>
    </dgm:pt>
    <dgm:pt modelId="{A51ECD64-8AA8-4C57-8E9C-3F63CA7DC3E9}">
      <dgm:prSet phldrT="[Text]"/>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a:noFill/>
      </dgm:spPr>
      <dgm:t>
        <a:bodyPr/>
        <a:lstStyle/>
        <a:p>
          <a:r>
            <a:rPr lang="ru-RU" dirty="0"/>
            <a:t>6 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custLinFactNeighborX="7694" custLinFactNeighborY="920">
        <dgm:presLayoutVars>
          <dgm:bulletEnabled val="1"/>
        </dgm:presLayoutVars>
      </dgm:prSet>
      <dgm:spPr/>
    </dgm:pt>
  </dgm:ptLst>
  <dgm:cxnLst>
    <dgm:cxn modelId="{B1A48A0B-5B78-430F-88FB-A510F3C79EC6}" type="presOf" srcId="{9C16CF6F-9BEC-455B-82F6-3BD8CA5C6B94}" destId="{CB92240C-6CEC-463E-BDF3-281AE9119BD8}"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7D3B773A-4084-4723-A345-1BF5302306CC}" type="presOf" srcId="{3EFBB702-68D0-4637-A2B1-E35E4742B2BB}" destId="{489BFFD4-27AD-4685-AB1E-A3B2C42F569F}" srcOrd="0" destOrd="0" presId="urn:microsoft.com/office/officeart/2005/8/layout/hChevron3"/>
    <dgm:cxn modelId="{9DEEC247-6B52-439A-A40C-0D5F796F77DA}" type="presOf" srcId="{714007B6-D789-4A51-8C20-B1DB76726B14}" destId="{A2C4AC4C-2679-4025-A6AD-977363363278}" srcOrd="0" destOrd="0" presId="urn:microsoft.com/office/officeart/2005/8/layout/hChevron3"/>
    <dgm:cxn modelId="{BBF6F463-839E-4685-82DD-474EC61DFD7A}" type="presOf" srcId="{A864E446-92FB-49CB-A963-2DEB2A20A29F}" destId="{50D9E25A-C4BA-408E-B7A1-682183D98F43}"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5C9D80A6-4E26-4DEF-BB43-5A9A8CA98D53}" srcId="{1B9FB9DE-51C2-4161-B042-48E5148E8277}" destId="{714007B6-D789-4A51-8C20-B1DB76726B14}" srcOrd="4" destOrd="0" parTransId="{DECC64C4-5EC2-4725-8770-0D6C6AD860F1}" sibTransId="{3AEB2667-5932-4F34-9CEA-EDAAC3784FDF}"/>
    <dgm:cxn modelId="{34D37BA8-F19C-45C2-A901-95491EA9524C}" type="presOf" srcId="{A51ECD64-8AA8-4C57-8E9C-3F63CA7DC3E9}" destId="{A3E9393F-2219-4CB1-BB0E-976E09DF2BA5}" srcOrd="0" destOrd="0" presId="urn:microsoft.com/office/officeart/2005/8/layout/hChevron3"/>
    <dgm:cxn modelId="{1BEA5EAA-59A7-4C58-A88A-90A4F1B0023F}" type="presOf" srcId="{DAF8012D-4489-4635-B78A-DFB2260D9B72}" destId="{199FC297-BEC0-445E-890F-B6413A74FEA5}" srcOrd="0" destOrd="0" presId="urn:microsoft.com/office/officeart/2005/8/layout/hChevron3"/>
    <dgm:cxn modelId="{75E557DB-C8D8-4C85-B2EF-5BB201EED6A5}" type="presOf" srcId="{1B9FB9DE-51C2-4161-B042-48E5148E8277}" destId="{4600F88C-8D2E-4719-AC18-601FAC84E2FF}"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645EFB74-5AE2-46A2-80C1-6DCE15B85E84}" type="presParOf" srcId="{4600F88C-8D2E-4719-AC18-601FAC84E2FF}" destId="{A3E9393F-2219-4CB1-BB0E-976E09DF2BA5}" srcOrd="0" destOrd="0" presId="urn:microsoft.com/office/officeart/2005/8/layout/hChevron3"/>
    <dgm:cxn modelId="{8359F598-071E-492E-97B0-45BE24847077}" type="presParOf" srcId="{4600F88C-8D2E-4719-AC18-601FAC84E2FF}" destId="{492CED00-F4D1-47B3-BA57-05ED8218BE07}" srcOrd="1" destOrd="0" presId="urn:microsoft.com/office/officeart/2005/8/layout/hChevron3"/>
    <dgm:cxn modelId="{AD0DDF7D-98DB-4B73-BF79-4E45F70DEFAD}" type="presParOf" srcId="{4600F88C-8D2E-4719-AC18-601FAC84E2FF}" destId="{199FC297-BEC0-445E-890F-B6413A74FEA5}" srcOrd="2" destOrd="0" presId="urn:microsoft.com/office/officeart/2005/8/layout/hChevron3"/>
    <dgm:cxn modelId="{57C6CCF0-CC4E-42E8-9DA4-80856B84DD28}" type="presParOf" srcId="{4600F88C-8D2E-4719-AC18-601FAC84E2FF}" destId="{DF124D7C-269F-4273-982E-446C135DD5C9}" srcOrd="3" destOrd="0" presId="urn:microsoft.com/office/officeart/2005/8/layout/hChevron3"/>
    <dgm:cxn modelId="{D93672CB-087D-47BC-A261-A05CEFCD9AD6}" type="presParOf" srcId="{4600F88C-8D2E-4719-AC18-601FAC84E2FF}" destId="{CB92240C-6CEC-463E-BDF3-281AE9119BD8}" srcOrd="4" destOrd="0" presId="urn:microsoft.com/office/officeart/2005/8/layout/hChevron3"/>
    <dgm:cxn modelId="{8389F840-ACC0-4CE0-8D88-3C5F2386D533}" type="presParOf" srcId="{4600F88C-8D2E-4719-AC18-601FAC84E2FF}" destId="{DD5EB3C9-779A-438E-9A24-166E22328577}" srcOrd="5" destOrd="0" presId="urn:microsoft.com/office/officeart/2005/8/layout/hChevron3"/>
    <dgm:cxn modelId="{4C1A95F2-12F7-4950-A790-F7403FEC9284}" type="presParOf" srcId="{4600F88C-8D2E-4719-AC18-601FAC84E2FF}" destId="{50D9E25A-C4BA-408E-B7A1-682183D98F43}" srcOrd="6" destOrd="0" presId="urn:microsoft.com/office/officeart/2005/8/layout/hChevron3"/>
    <dgm:cxn modelId="{54BE2B3D-CFB1-4487-87C8-A2F69A0C64C1}" type="presParOf" srcId="{4600F88C-8D2E-4719-AC18-601FAC84E2FF}" destId="{413B76F4-BF7A-416F-8F88-5F5919F22499}" srcOrd="7" destOrd="0" presId="urn:microsoft.com/office/officeart/2005/8/layout/hChevron3"/>
    <dgm:cxn modelId="{37315361-2CE2-4058-B812-7DA308A863C0}" type="presParOf" srcId="{4600F88C-8D2E-4719-AC18-601FAC84E2FF}" destId="{A2C4AC4C-2679-4025-A6AD-977363363278}" srcOrd="8" destOrd="0" presId="urn:microsoft.com/office/officeart/2005/8/layout/hChevron3"/>
    <dgm:cxn modelId="{D6EC7C34-05D8-49B5-AE4A-9E52189CCE1F}" type="presParOf" srcId="{4600F88C-8D2E-4719-AC18-601FAC84E2FF}" destId="{20679E18-ABFE-4404-91E1-6D6ACC4AB149}" srcOrd="9" destOrd="0" presId="urn:microsoft.com/office/officeart/2005/8/layout/hChevron3"/>
    <dgm:cxn modelId="{484C6356-E512-4824-9B0A-43FD6F03CBEF}"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51ECD64-8AA8-4C57-8E9C-3F63CA7DC3E9}">
      <dgm:prSet phldrT="[Text]"/>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dgm:t>
        <a:bodyPr/>
        <a:lstStyle/>
        <a:p>
          <a:r>
            <a:rPr lang="ru-RU" dirty="0"/>
            <a:t>6 курс</a:t>
          </a:r>
          <a:endParaRPr lang="en-US" dirty="0"/>
        </a:p>
      </dgm:t>
    </dgm:pt>
    <dgm:pt modelId="{662C6E3E-CBC9-4AC0-8947-83133122731A}" type="parTrans" cxnId="{6A940418-C063-4E65-9946-7E87E6F92390}">
      <dgm:prSet/>
      <dgm:spPr/>
      <dgm:t>
        <a:bodyPr/>
        <a:lstStyle/>
        <a:p>
          <a:endParaRPr lang="en-US"/>
        </a:p>
      </dgm:t>
    </dgm:pt>
    <dgm:pt modelId="{E6F9CB76-3A26-4ED3-9293-4C896EE25868}" type="sib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dgm:presLayoutVars>
          <dgm:bulletEnabled val="1"/>
        </dgm:presLayoutVars>
      </dgm:prSet>
      <dgm:spPr/>
    </dgm:pt>
  </dgm:ptLst>
  <dgm:cxnLst>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FB829E18-6128-4804-8459-99EE2DA49084}" type="presOf" srcId="{DAF8012D-4489-4635-B78A-DFB2260D9B72}" destId="{199FC297-BEC0-445E-890F-B6413A74FEA5}" srcOrd="0" destOrd="0" presId="urn:microsoft.com/office/officeart/2005/8/layout/hChevron3"/>
    <dgm:cxn modelId="{F6873F70-3AF2-4382-A07F-50315BAC589A}" type="presOf" srcId="{3EFBB702-68D0-4637-A2B1-E35E4742B2BB}" destId="{489BFFD4-27AD-4685-AB1E-A3B2C42F569F}"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38B9589A-D83F-47AA-BB28-3C897974B487}" type="presOf" srcId="{714007B6-D789-4A51-8C20-B1DB76726B14}" destId="{A2C4AC4C-2679-4025-A6AD-977363363278}" srcOrd="0" destOrd="0" presId="urn:microsoft.com/office/officeart/2005/8/layout/hChevron3"/>
    <dgm:cxn modelId="{044C7DA4-AE0A-44A9-B5AC-1999A211C97E}" type="presOf" srcId="{9C16CF6F-9BEC-455B-82F6-3BD8CA5C6B94}" destId="{CB92240C-6CEC-463E-BDF3-281AE9119BD8}" srcOrd="0" destOrd="0" presId="urn:microsoft.com/office/officeart/2005/8/layout/hChevron3"/>
    <dgm:cxn modelId="{5C9D80A6-4E26-4DEF-BB43-5A9A8CA98D53}" srcId="{1B9FB9DE-51C2-4161-B042-48E5148E8277}" destId="{714007B6-D789-4A51-8C20-B1DB76726B14}" srcOrd="4" destOrd="0" parTransId="{DECC64C4-5EC2-4725-8770-0D6C6AD860F1}" sibTransId="{3AEB2667-5932-4F34-9CEA-EDAAC3784FDF}"/>
    <dgm:cxn modelId="{C88CC2D8-B35B-47CA-A1A9-58F14819A126}" type="presOf" srcId="{A51ECD64-8AA8-4C57-8E9C-3F63CA7DC3E9}" destId="{A3E9393F-2219-4CB1-BB0E-976E09DF2BA5}" srcOrd="0" destOrd="0" presId="urn:microsoft.com/office/officeart/2005/8/layout/hChevron3"/>
    <dgm:cxn modelId="{6B2DB4E0-9076-4829-9B97-458079876784}" type="presOf" srcId="{1B9FB9DE-51C2-4161-B042-48E5148E8277}" destId="{4600F88C-8D2E-4719-AC18-601FAC84E2FF}" srcOrd="0" destOrd="0" presId="urn:microsoft.com/office/officeart/2005/8/layout/hChevron3"/>
    <dgm:cxn modelId="{5F2F12F6-1469-4237-89ED-169F895A37A9}" type="presOf" srcId="{A864E446-92FB-49CB-A963-2DEB2A20A29F}" destId="{50D9E25A-C4BA-408E-B7A1-682183D98F43}"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1C6FB2B4-F26E-4E5B-8407-8E86F5943037}" type="presParOf" srcId="{4600F88C-8D2E-4719-AC18-601FAC84E2FF}" destId="{A3E9393F-2219-4CB1-BB0E-976E09DF2BA5}" srcOrd="0" destOrd="0" presId="urn:microsoft.com/office/officeart/2005/8/layout/hChevron3"/>
    <dgm:cxn modelId="{55D88DB2-C11C-4FA9-99B4-A2D363488B66}" type="presParOf" srcId="{4600F88C-8D2E-4719-AC18-601FAC84E2FF}" destId="{492CED00-F4D1-47B3-BA57-05ED8218BE07}" srcOrd="1" destOrd="0" presId="urn:microsoft.com/office/officeart/2005/8/layout/hChevron3"/>
    <dgm:cxn modelId="{D10DEAE5-9873-4062-B46E-166C62C3FF62}" type="presParOf" srcId="{4600F88C-8D2E-4719-AC18-601FAC84E2FF}" destId="{199FC297-BEC0-445E-890F-B6413A74FEA5}" srcOrd="2" destOrd="0" presId="urn:microsoft.com/office/officeart/2005/8/layout/hChevron3"/>
    <dgm:cxn modelId="{9DDC753D-0A6D-4A81-A790-D0D832A26482}" type="presParOf" srcId="{4600F88C-8D2E-4719-AC18-601FAC84E2FF}" destId="{DF124D7C-269F-4273-982E-446C135DD5C9}" srcOrd="3" destOrd="0" presId="urn:microsoft.com/office/officeart/2005/8/layout/hChevron3"/>
    <dgm:cxn modelId="{6BC817AD-3988-4678-A1FD-B017472112E0}" type="presParOf" srcId="{4600F88C-8D2E-4719-AC18-601FAC84E2FF}" destId="{CB92240C-6CEC-463E-BDF3-281AE9119BD8}" srcOrd="4" destOrd="0" presId="urn:microsoft.com/office/officeart/2005/8/layout/hChevron3"/>
    <dgm:cxn modelId="{CF1124FD-C013-4604-84B9-4F86D5EF27DB}" type="presParOf" srcId="{4600F88C-8D2E-4719-AC18-601FAC84E2FF}" destId="{DD5EB3C9-779A-438E-9A24-166E22328577}" srcOrd="5" destOrd="0" presId="urn:microsoft.com/office/officeart/2005/8/layout/hChevron3"/>
    <dgm:cxn modelId="{4160603E-4655-4EB9-9221-ECD1AB2DE3D9}" type="presParOf" srcId="{4600F88C-8D2E-4719-AC18-601FAC84E2FF}" destId="{50D9E25A-C4BA-408E-B7A1-682183D98F43}" srcOrd="6" destOrd="0" presId="urn:microsoft.com/office/officeart/2005/8/layout/hChevron3"/>
    <dgm:cxn modelId="{40BEE6AF-BA1C-4EF7-82CB-D9AA6BA8E440}" type="presParOf" srcId="{4600F88C-8D2E-4719-AC18-601FAC84E2FF}" destId="{413B76F4-BF7A-416F-8F88-5F5919F22499}" srcOrd="7" destOrd="0" presId="urn:microsoft.com/office/officeart/2005/8/layout/hChevron3"/>
    <dgm:cxn modelId="{8BFC845B-3794-4793-A55A-59AB8D08B3F9}" type="presParOf" srcId="{4600F88C-8D2E-4719-AC18-601FAC84E2FF}" destId="{A2C4AC4C-2679-4025-A6AD-977363363278}" srcOrd="8" destOrd="0" presId="urn:microsoft.com/office/officeart/2005/8/layout/hChevron3"/>
    <dgm:cxn modelId="{34D5B2E2-C3D3-46AE-AAFF-E4EDCEED1D5C}" type="presParOf" srcId="{4600F88C-8D2E-4719-AC18-601FAC84E2FF}" destId="{20679E18-ABFE-4404-91E1-6D6ACC4AB149}" srcOrd="9" destOrd="0" presId="urn:microsoft.com/office/officeart/2005/8/layout/hChevron3"/>
    <dgm:cxn modelId="{858BEC2C-C9E1-432D-8188-7BEE688B0869}"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2_2" csCatId="accent2" phldr="1"/>
      <dgm:spPr/>
      <dgm:t>
        <a:bodyPr/>
        <a:lstStyle/>
        <a:p>
          <a:endParaRPr lang="en-US"/>
        </a:p>
      </dgm:t>
    </dgm:pt>
    <dgm:pt modelId="{A51ECD64-8AA8-4C57-8E9C-3F63CA7DC3E9}">
      <dgm:prSet phldrT="[Text]"/>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a:noFill/>
      </dgm:spPr>
      <dgm:t>
        <a:bodyPr/>
        <a:lstStyle/>
        <a:p>
          <a:r>
            <a:rPr lang="ru-RU" dirty="0"/>
            <a:t>6 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custLinFactNeighborX="7694" custLinFactNeighborY="920">
        <dgm:presLayoutVars>
          <dgm:bulletEnabled val="1"/>
        </dgm:presLayoutVars>
      </dgm:prSet>
      <dgm:spPr/>
    </dgm:pt>
  </dgm:ptLst>
  <dgm:cxnLst>
    <dgm:cxn modelId="{0160D60B-D422-4078-B837-BACE5CC84A6D}" type="presOf" srcId="{3EFBB702-68D0-4637-A2B1-E35E4742B2BB}" destId="{489BFFD4-27AD-4685-AB1E-A3B2C42F569F}"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98A2BF20-732B-457A-B137-040B66A1E493}" type="presOf" srcId="{714007B6-D789-4A51-8C20-B1DB76726B14}" destId="{A2C4AC4C-2679-4025-A6AD-977363363278}" srcOrd="0" destOrd="0" presId="urn:microsoft.com/office/officeart/2005/8/layout/hChevron3"/>
    <dgm:cxn modelId="{46ED702C-D0E0-4A0E-AE94-E3C025F7FE95}" type="presOf" srcId="{DAF8012D-4489-4635-B78A-DFB2260D9B72}" destId="{199FC297-BEC0-445E-890F-B6413A74FEA5}"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32075081-78CC-4464-89C7-B411CCA3FEF9}" type="presOf" srcId="{1B9FB9DE-51C2-4161-B042-48E5148E8277}" destId="{4600F88C-8D2E-4719-AC18-601FAC84E2FF}" srcOrd="0" destOrd="0" presId="urn:microsoft.com/office/officeart/2005/8/layout/hChevron3"/>
    <dgm:cxn modelId="{BD737387-6606-4A44-BF6B-B91B2ACEAD72}" type="presOf" srcId="{A864E446-92FB-49CB-A963-2DEB2A20A29F}" destId="{50D9E25A-C4BA-408E-B7A1-682183D98F43}" srcOrd="0" destOrd="0" presId="urn:microsoft.com/office/officeart/2005/8/layout/hChevron3"/>
    <dgm:cxn modelId="{5C9D80A6-4E26-4DEF-BB43-5A9A8CA98D53}" srcId="{1B9FB9DE-51C2-4161-B042-48E5148E8277}" destId="{714007B6-D789-4A51-8C20-B1DB76726B14}" srcOrd="4" destOrd="0" parTransId="{DECC64C4-5EC2-4725-8770-0D6C6AD860F1}" sibTransId="{3AEB2667-5932-4F34-9CEA-EDAAC3784FDF}"/>
    <dgm:cxn modelId="{145736C4-577A-47FD-9BBC-E8BE912F1300}" type="presOf" srcId="{A51ECD64-8AA8-4C57-8E9C-3F63CA7DC3E9}" destId="{A3E9393F-2219-4CB1-BB0E-976E09DF2BA5}" srcOrd="0" destOrd="0" presId="urn:microsoft.com/office/officeart/2005/8/layout/hChevron3"/>
    <dgm:cxn modelId="{DD052ED6-8E32-48C2-99D5-BD956C248D9F}" type="presOf" srcId="{9C16CF6F-9BEC-455B-82F6-3BD8CA5C6B94}" destId="{CB92240C-6CEC-463E-BDF3-281AE9119BD8}"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0E0E3929-38CE-4D9B-8D1D-5C13CA46923F}" type="presParOf" srcId="{4600F88C-8D2E-4719-AC18-601FAC84E2FF}" destId="{A3E9393F-2219-4CB1-BB0E-976E09DF2BA5}" srcOrd="0" destOrd="0" presId="urn:microsoft.com/office/officeart/2005/8/layout/hChevron3"/>
    <dgm:cxn modelId="{9A4DABAF-DCE8-4789-9F90-41005A835631}" type="presParOf" srcId="{4600F88C-8D2E-4719-AC18-601FAC84E2FF}" destId="{492CED00-F4D1-47B3-BA57-05ED8218BE07}" srcOrd="1" destOrd="0" presId="urn:microsoft.com/office/officeart/2005/8/layout/hChevron3"/>
    <dgm:cxn modelId="{EB29E9D2-B59A-4A1C-8912-100858F5DB8D}" type="presParOf" srcId="{4600F88C-8D2E-4719-AC18-601FAC84E2FF}" destId="{199FC297-BEC0-445E-890F-B6413A74FEA5}" srcOrd="2" destOrd="0" presId="urn:microsoft.com/office/officeart/2005/8/layout/hChevron3"/>
    <dgm:cxn modelId="{73714BAD-8F8F-4A07-8D38-955E2D07C03F}" type="presParOf" srcId="{4600F88C-8D2E-4719-AC18-601FAC84E2FF}" destId="{DF124D7C-269F-4273-982E-446C135DD5C9}" srcOrd="3" destOrd="0" presId="urn:microsoft.com/office/officeart/2005/8/layout/hChevron3"/>
    <dgm:cxn modelId="{92A04802-AC38-454D-8211-481E447C7288}" type="presParOf" srcId="{4600F88C-8D2E-4719-AC18-601FAC84E2FF}" destId="{CB92240C-6CEC-463E-BDF3-281AE9119BD8}" srcOrd="4" destOrd="0" presId="urn:microsoft.com/office/officeart/2005/8/layout/hChevron3"/>
    <dgm:cxn modelId="{19C1D60B-5E3F-4C9F-A8E9-482A76802808}" type="presParOf" srcId="{4600F88C-8D2E-4719-AC18-601FAC84E2FF}" destId="{DD5EB3C9-779A-438E-9A24-166E22328577}" srcOrd="5" destOrd="0" presId="urn:microsoft.com/office/officeart/2005/8/layout/hChevron3"/>
    <dgm:cxn modelId="{B9416E7B-9ACC-41C4-83C2-2BC99E7D9044}" type="presParOf" srcId="{4600F88C-8D2E-4719-AC18-601FAC84E2FF}" destId="{50D9E25A-C4BA-408E-B7A1-682183D98F43}" srcOrd="6" destOrd="0" presId="urn:microsoft.com/office/officeart/2005/8/layout/hChevron3"/>
    <dgm:cxn modelId="{8F9FDBE6-4BCA-4E94-A6ED-B6DABAC56807}" type="presParOf" srcId="{4600F88C-8D2E-4719-AC18-601FAC84E2FF}" destId="{413B76F4-BF7A-416F-8F88-5F5919F22499}" srcOrd="7" destOrd="0" presId="urn:microsoft.com/office/officeart/2005/8/layout/hChevron3"/>
    <dgm:cxn modelId="{D989C104-DB3E-4B14-BFF6-5C51893E6EA8}" type="presParOf" srcId="{4600F88C-8D2E-4719-AC18-601FAC84E2FF}" destId="{A2C4AC4C-2679-4025-A6AD-977363363278}" srcOrd="8" destOrd="0" presId="urn:microsoft.com/office/officeart/2005/8/layout/hChevron3"/>
    <dgm:cxn modelId="{250136EC-D929-4A5C-AFDB-F7F1D2146D18}" type="presParOf" srcId="{4600F88C-8D2E-4719-AC18-601FAC84E2FF}" destId="{20679E18-ABFE-4404-91E1-6D6ACC4AB149}" srcOrd="9" destOrd="0" presId="urn:microsoft.com/office/officeart/2005/8/layout/hChevron3"/>
    <dgm:cxn modelId="{03FAFC9D-4ED8-4101-8B88-2AE94B20CB3D}"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2_2" csCatId="accent2" phldr="1"/>
      <dgm:spPr/>
      <dgm:t>
        <a:bodyPr/>
        <a:lstStyle/>
        <a:p>
          <a:endParaRPr lang="en-US"/>
        </a:p>
      </dgm:t>
    </dgm:pt>
    <dgm:pt modelId="{A51ECD64-8AA8-4C57-8E9C-3F63CA7DC3E9}">
      <dgm:prSet phldrT="[Text]"/>
      <dgm:spPr>
        <a:noFill/>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a:noFill/>
      </dgm:spPr>
      <dgm:t>
        <a:bodyPr/>
        <a:lstStyle/>
        <a:p>
          <a:r>
            <a:rPr lang="ru-RU" dirty="0"/>
            <a:t>6 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custLinFactNeighborX="7694" custLinFactNeighborY="920">
        <dgm:presLayoutVars>
          <dgm:bulletEnabled val="1"/>
        </dgm:presLayoutVars>
      </dgm:prSet>
      <dgm:spPr/>
    </dgm:pt>
  </dgm:ptLst>
  <dgm:cxnLst>
    <dgm:cxn modelId="{22FD260B-9E0D-4EA2-86FD-D97FB02F91D4}" type="presOf" srcId="{A864E446-92FB-49CB-A963-2DEB2A20A29F}" destId="{50D9E25A-C4BA-408E-B7A1-682183D98F43}"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5AF41738-1B2F-4422-BD5D-22E3D36E3EF7}" type="presOf" srcId="{A51ECD64-8AA8-4C57-8E9C-3F63CA7DC3E9}" destId="{A3E9393F-2219-4CB1-BB0E-976E09DF2BA5}" srcOrd="0" destOrd="0" presId="urn:microsoft.com/office/officeart/2005/8/layout/hChevron3"/>
    <dgm:cxn modelId="{BD8A804C-467B-4401-88BF-4D7066910831}" type="presOf" srcId="{DAF8012D-4489-4635-B78A-DFB2260D9B72}" destId="{199FC297-BEC0-445E-890F-B6413A74FEA5}"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0FA3AF8C-5D49-40AE-8315-84EFD20B2A25}" type="presOf" srcId="{3EFBB702-68D0-4637-A2B1-E35E4742B2BB}" destId="{489BFFD4-27AD-4685-AB1E-A3B2C42F569F}" srcOrd="0" destOrd="0" presId="urn:microsoft.com/office/officeart/2005/8/layout/hChevron3"/>
    <dgm:cxn modelId="{5C9D80A6-4E26-4DEF-BB43-5A9A8CA98D53}" srcId="{1B9FB9DE-51C2-4161-B042-48E5148E8277}" destId="{714007B6-D789-4A51-8C20-B1DB76726B14}" srcOrd="4" destOrd="0" parTransId="{DECC64C4-5EC2-4725-8770-0D6C6AD860F1}" sibTransId="{3AEB2667-5932-4F34-9CEA-EDAAC3784FDF}"/>
    <dgm:cxn modelId="{FE62D3B4-41CB-44EB-9E14-B0FF431CB08E}" type="presOf" srcId="{9C16CF6F-9BEC-455B-82F6-3BD8CA5C6B94}" destId="{CB92240C-6CEC-463E-BDF3-281AE9119BD8}" srcOrd="0" destOrd="0" presId="urn:microsoft.com/office/officeart/2005/8/layout/hChevron3"/>
    <dgm:cxn modelId="{F09751C5-A62F-4CE0-870F-21D3D8E450BB}" type="presOf" srcId="{1B9FB9DE-51C2-4161-B042-48E5148E8277}" destId="{4600F88C-8D2E-4719-AC18-601FAC84E2FF}" srcOrd="0" destOrd="0" presId="urn:microsoft.com/office/officeart/2005/8/layout/hChevron3"/>
    <dgm:cxn modelId="{259E81C9-E804-44EE-B3DC-243D14EEE15B}" type="presOf" srcId="{714007B6-D789-4A51-8C20-B1DB76726B14}" destId="{A2C4AC4C-2679-4025-A6AD-977363363278}"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77C877C5-EBFE-401D-9045-FB41B189C359}" type="presParOf" srcId="{4600F88C-8D2E-4719-AC18-601FAC84E2FF}" destId="{A3E9393F-2219-4CB1-BB0E-976E09DF2BA5}" srcOrd="0" destOrd="0" presId="urn:microsoft.com/office/officeart/2005/8/layout/hChevron3"/>
    <dgm:cxn modelId="{51282A17-7797-4E02-BF68-57AC334D276F}" type="presParOf" srcId="{4600F88C-8D2E-4719-AC18-601FAC84E2FF}" destId="{492CED00-F4D1-47B3-BA57-05ED8218BE07}" srcOrd="1" destOrd="0" presId="urn:microsoft.com/office/officeart/2005/8/layout/hChevron3"/>
    <dgm:cxn modelId="{26EB9BE4-5D49-43AF-A274-6BE4B488D680}" type="presParOf" srcId="{4600F88C-8D2E-4719-AC18-601FAC84E2FF}" destId="{199FC297-BEC0-445E-890F-B6413A74FEA5}" srcOrd="2" destOrd="0" presId="urn:microsoft.com/office/officeart/2005/8/layout/hChevron3"/>
    <dgm:cxn modelId="{EDE5AEE7-5F36-4B5D-BE45-E8013DAEF535}" type="presParOf" srcId="{4600F88C-8D2E-4719-AC18-601FAC84E2FF}" destId="{DF124D7C-269F-4273-982E-446C135DD5C9}" srcOrd="3" destOrd="0" presId="urn:microsoft.com/office/officeart/2005/8/layout/hChevron3"/>
    <dgm:cxn modelId="{6CCABCFE-5D3E-4B4A-99A4-267BAE78DDB9}" type="presParOf" srcId="{4600F88C-8D2E-4719-AC18-601FAC84E2FF}" destId="{CB92240C-6CEC-463E-BDF3-281AE9119BD8}" srcOrd="4" destOrd="0" presId="urn:microsoft.com/office/officeart/2005/8/layout/hChevron3"/>
    <dgm:cxn modelId="{B026800C-8FE4-4565-A16C-B5D5236455CC}" type="presParOf" srcId="{4600F88C-8D2E-4719-AC18-601FAC84E2FF}" destId="{DD5EB3C9-779A-438E-9A24-166E22328577}" srcOrd="5" destOrd="0" presId="urn:microsoft.com/office/officeart/2005/8/layout/hChevron3"/>
    <dgm:cxn modelId="{968CB154-D93A-49B4-A4FD-ABA355F398AA}" type="presParOf" srcId="{4600F88C-8D2E-4719-AC18-601FAC84E2FF}" destId="{50D9E25A-C4BA-408E-B7A1-682183D98F43}" srcOrd="6" destOrd="0" presId="urn:microsoft.com/office/officeart/2005/8/layout/hChevron3"/>
    <dgm:cxn modelId="{C85FAA3B-6EA5-4DAC-8A24-23B0D44F5C64}" type="presParOf" srcId="{4600F88C-8D2E-4719-AC18-601FAC84E2FF}" destId="{413B76F4-BF7A-416F-8F88-5F5919F22499}" srcOrd="7" destOrd="0" presId="urn:microsoft.com/office/officeart/2005/8/layout/hChevron3"/>
    <dgm:cxn modelId="{A3C5AF46-751C-41EF-839F-E5D6C0D0542D}" type="presParOf" srcId="{4600F88C-8D2E-4719-AC18-601FAC84E2FF}" destId="{A2C4AC4C-2679-4025-A6AD-977363363278}" srcOrd="8" destOrd="0" presId="urn:microsoft.com/office/officeart/2005/8/layout/hChevron3"/>
    <dgm:cxn modelId="{FCDF6936-1049-4089-BB07-33A73AAA05DF}" type="presParOf" srcId="{4600F88C-8D2E-4719-AC18-601FAC84E2FF}" destId="{20679E18-ABFE-4404-91E1-6D6ACC4AB149}" srcOrd="9" destOrd="0" presId="urn:microsoft.com/office/officeart/2005/8/layout/hChevron3"/>
    <dgm:cxn modelId="{C7077847-7861-4816-8BF0-B84E464AC533}"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2_2" csCatId="accent2" phldr="1"/>
      <dgm:spPr/>
      <dgm:t>
        <a:bodyPr/>
        <a:lstStyle/>
        <a:p>
          <a:endParaRPr lang="en-US"/>
        </a:p>
      </dgm:t>
    </dgm:pt>
    <dgm:pt modelId="{A51ECD64-8AA8-4C57-8E9C-3F63CA7DC3E9}">
      <dgm:prSet phldrT="[Text]"/>
      <dgm:spPr>
        <a:noFill/>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a:noFill/>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a:noFill/>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a:noFill/>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a:solidFill>
          <a:schemeClr val="accent2">
            <a:hueOff val="0"/>
            <a:satOff val="0"/>
            <a:lumOff val="0"/>
          </a:schemeClr>
        </a:solidFill>
      </dgm:spPr>
      <dgm:t>
        <a:bodyPr/>
        <a:lstStyle/>
        <a:p>
          <a:r>
            <a:rPr lang="ru-RU" dirty="0"/>
            <a:t>6 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custLinFactNeighborX="7694" custLinFactNeighborY="920">
        <dgm:presLayoutVars>
          <dgm:bulletEnabled val="1"/>
        </dgm:presLayoutVars>
      </dgm:prSet>
      <dgm:spPr/>
    </dgm:pt>
  </dgm:ptLst>
  <dgm:cxnLst>
    <dgm:cxn modelId="{EB212001-265E-4AC8-83AB-EC4B9447D47D}" type="presOf" srcId="{DAF8012D-4489-4635-B78A-DFB2260D9B72}" destId="{199FC297-BEC0-445E-890F-B6413A74FEA5}"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6956B350-A112-4DF0-B0E7-B6F491740219}" type="presOf" srcId="{1B9FB9DE-51C2-4161-B042-48E5148E8277}" destId="{4600F88C-8D2E-4719-AC18-601FAC84E2FF}" srcOrd="0" destOrd="0" presId="urn:microsoft.com/office/officeart/2005/8/layout/hChevron3"/>
    <dgm:cxn modelId="{5D50A253-DD26-4200-9DE5-35EB2226B6FE}" type="presOf" srcId="{3EFBB702-68D0-4637-A2B1-E35E4742B2BB}" destId="{489BFFD4-27AD-4685-AB1E-A3B2C42F569F}" srcOrd="0" destOrd="0" presId="urn:microsoft.com/office/officeart/2005/8/layout/hChevron3"/>
    <dgm:cxn modelId="{E8B87B66-8B9B-46D0-89C3-2F071962A37C}" type="presOf" srcId="{9C16CF6F-9BEC-455B-82F6-3BD8CA5C6B94}" destId="{CB92240C-6CEC-463E-BDF3-281AE9119BD8}"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46CEE97C-AA29-4110-8E3D-72D32F0B6353}" type="presOf" srcId="{714007B6-D789-4A51-8C20-B1DB76726B14}" destId="{A2C4AC4C-2679-4025-A6AD-977363363278}" srcOrd="0" destOrd="0" presId="urn:microsoft.com/office/officeart/2005/8/layout/hChevron3"/>
    <dgm:cxn modelId="{5C9D80A6-4E26-4DEF-BB43-5A9A8CA98D53}" srcId="{1B9FB9DE-51C2-4161-B042-48E5148E8277}" destId="{714007B6-D789-4A51-8C20-B1DB76726B14}" srcOrd="4" destOrd="0" parTransId="{DECC64C4-5EC2-4725-8770-0D6C6AD860F1}" sibTransId="{3AEB2667-5932-4F34-9CEA-EDAAC3784FDF}"/>
    <dgm:cxn modelId="{7D0F62B5-A3B1-4C27-8BA5-262159C25E62}" type="presOf" srcId="{A864E446-92FB-49CB-A963-2DEB2A20A29F}" destId="{50D9E25A-C4BA-408E-B7A1-682183D98F43}" srcOrd="0" destOrd="0" presId="urn:microsoft.com/office/officeart/2005/8/layout/hChevron3"/>
    <dgm:cxn modelId="{1B7C37F5-2A07-4E84-9FB9-12D2F0FAF33D}" type="presOf" srcId="{A51ECD64-8AA8-4C57-8E9C-3F63CA7DC3E9}" destId="{A3E9393F-2219-4CB1-BB0E-976E09DF2BA5}"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9DE24EB6-31C6-49DA-AD99-15D5DA90C918}" type="presParOf" srcId="{4600F88C-8D2E-4719-AC18-601FAC84E2FF}" destId="{A3E9393F-2219-4CB1-BB0E-976E09DF2BA5}" srcOrd="0" destOrd="0" presId="urn:microsoft.com/office/officeart/2005/8/layout/hChevron3"/>
    <dgm:cxn modelId="{6FE7BCB0-4EAA-49CD-97D5-2E250C5D6B35}" type="presParOf" srcId="{4600F88C-8D2E-4719-AC18-601FAC84E2FF}" destId="{492CED00-F4D1-47B3-BA57-05ED8218BE07}" srcOrd="1" destOrd="0" presId="urn:microsoft.com/office/officeart/2005/8/layout/hChevron3"/>
    <dgm:cxn modelId="{AC75780B-84E1-463C-AD7A-2806CA5E8554}" type="presParOf" srcId="{4600F88C-8D2E-4719-AC18-601FAC84E2FF}" destId="{199FC297-BEC0-445E-890F-B6413A74FEA5}" srcOrd="2" destOrd="0" presId="urn:microsoft.com/office/officeart/2005/8/layout/hChevron3"/>
    <dgm:cxn modelId="{E8730226-B169-4F01-B4B7-8FA3479F3F5D}" type="presParOf" srcId="{4600F88C-8D2E-4719-AC18-601FAC84E2FF}" destId="{DF124D7C-269F-4273-982E-446C135DD5C9}" srcOrd="3" destOrd="0" presId="urn:microsoft.com/office/officeart/2005/8/layout/hChevron3"/>
    <dgm:cxn modelId="{D53DA8A3-FB52-406C-8B9B-53A2A61264B0}" type="presParOf" srcId="{4600F88C-8D2E-4719-AC18-601FAC84E2FF}" destId="{CB92240C-6CEC-463E-BDF3-281AE9119BD8}" srcOrd="4" destOrd="0" presId="urn:microsoft.com/office/officeart/2005/8/layout/hChevron3"/>
    <dgm:cxn modelId="{1CBD598D-26E2-49AE-8ED0-F478A0EBCD84}" type="presParOf" srcId="{4600F88C-8D2E-4719-AC18-601FAC84E2FF}" destId="{DD5EB3C9-779A-438E-9A24-166E22328577}" srcOrd="5" destOrd="0" presId="urn:microsoft.com/office/officeart/2005/8/layout/hChevron3"/>
    <dgm:cxn modelId="{8CB17DF4-D0FB-4F3C-8505-52E250B7BCEA}" type="presParOf" srcId="{4600F88C-8D2E-4719-AC18-601FAC84E2FF}" destId="{50D9E25A-C4BA-408E-B7A1-682183D98F43}" srcOrd="6" destOrd="0" presId="urn:microsoft.com/office/officeart/2005/8/layout/hChevron3"/>
    <dgm:cxn modelId="{0BD14621-30B0-4421-9AE8-4A485C0CCBB9}" type="presParOf" srcId="{4600F88C-8D2E-4719-AC18-601FAC84E2FF}" destId="{413B76F4-BF7A-416F-8F88-5F5919F22499}" srcOrd="7" destOrd="0" presId="urn:microsoft.com/office/officeart/2005/8/layout/hChevron3"/>
    <dgm:cxn modelId="{FC52E3C4-0ACF-4D0A-8168-C29B25F5198D}" type="presParOf" srcId="{4600F88C-8D2E-4719-AC18-601FAC84E2FF}" destId="{A2C4AC4C-2679-4025-A6AD-977363363278}" srcOrd="8" destOrd="0" presId="urn:microsoft.com/office/officeart/2005/8/layout/hChevron3"/>
    <dgm:cxn modelId="{C76702D3-2858-46D7-80C5-1A34D84548DA}" type="presParOf" srcId="{4600F88C-8D2E-4719-AC18-601FAC84E2FF}" destId="{20679E18-ABFE-4404-91E1-6D6ACC4AB149}" srcOrd="9" destOrd="0" presId="urn:microsoft.com/office/officeart/2005/8/layout/hChevron3"/>
    <dgm:cxn modelId="{EE57D3D2-34C1-4FBA-925E-1F31FABD7449}"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9FB9DE-51C2-4161-B042-48E5148E8277}" type="doc">
      <dgm:prSet loTypeId="urn:microsoft.com/office/officeart/2005/8/layout/hChevron3" loCatId="process" qsTypeId="urn:microsoft.com/office/officeart/2005/8/quickstyle/simple1" qsCatId="simple" csTypeId="urn:microsoft.com/office/officeart/2005/8/colors/accent2_2" csCatId="accent2" phldr="1"/>
      <dgm:spPr/>
      <dgm:t>
        <a:bodyPr/>
        <a:lstStyle/>
        <a:p>
          <a:endParaRPr lang="en-US"/>
        </a:p>
      </dgm:t>
    </dgm:pt>
    <dgm:pt modelId="{A51ECD64-8AA8-4C57-8E9C-3F63CA7DC3E9}">
      <dgm:prSet phldrT="[Text]"/>
      <dgm:spPr>
        <a:noFill/>
      </dgm:spPr>
      <dgm:t>
        <a:bodyPr/>
        <a:lstStyle/>
        <a:p>
          <a:r>
            <a:rPr lang="ru-RU" dirty="0"/>
            <a:t>1 курс</a:t>
          </a:r>
          <a:endParaRPr lang="en-US" dirty="0"/>
        </a:p>
      </dgm:t>
    </dgm:pt>
    <dgm:pt modelId="{15FF38EA-3CE3-4B20-8D25-5EB0AADC307C}" type="parTrans" cxnId="{964C8AFB-938C-4934-83DF-50FD4DDB4D86}">
      <dgm:prSet/>
      <dgm:spPr/>
      <dgm:t>
        <a:bodyPr/>
        <a:lstStyle/>
        <a:p>
          <a:endParaRPr lang="en-US"/>
        </a:p>
      </dgm:t>
    </dgm:pt>
    <dgm:pt modelId="{F4D45913-5ACE-4061-A546-66B3DAE65503}" type="sibTrans" cxnId="{964C8AFB-938C-4934-83DF-50FD4DDB4D86}">
      <dgm:prSet/>
      <dgm:spPr/>
      <dgm:t>
        <a:bodyPr/>
        <a:lstStyle/>
        <a:p>
          <a:endParaRPr lang="en-US"/>
        </a:p>
      </dgm:t>
    </dgm:pt>
    <dgm:pt modelId="{DAF8012D-4489-4635-B78A-DFB2260D9B72}">
      <dgm:prSet phldrT="[Text]"/>
      <dgm:spPr>
        <a:noFill/>
      </dgm:spPr>
      <dgm:t>
        <a:bodyPr/>
        <a:lstStyle/>
        <a:p>
          <a:r>
            <a:rPr lang="ru-RU" dirty="0"/>
            <a:t>2 курс</a:t>
          </a:r>
          <a:endParaRPr lang="en-US" dirty="0"/>
        </a:p>
      </dgm:t>
    </dgm:pt>
    <dgm:pt modelId="{9544C96A-0D01-4386-AB2F-7C3FCA8A88DB}" type="parTrans" cxnId="{B9B86211-0B98-46D6-A20C-49C7EF406CB5}">
      <dgm:prSet/>
      <dgm:spPr/>
      <dgm:t>
        <a:bodyPr/>
        <a:lstStyle/>
        <a:p>
          <a:endParaRPr lang="en-US"/>
        </a:p>
      </dgm:t>
    </dgm:pt>
    <dgm:pt modelId="{937C18C8-0E48-4A46-AC35-CB114D902009}" type="sibTrans" cxnId="{B9B86211-0B98-46D6-A20C-49C7EF406CB5}">
      <dgm:prSet/>
      <dgm:spPr/>
      <dgm:t>
        <a:bodyPr/>
        <a:lstStyle/>
        <a:p>
          <a:endParaRPr lang="en-US"/>
        </a:p>
      </dgm:t>
    </dgm:pt>
    <dgm:pt modelId="{9C16CF6F-9BEC-455B-82F6-3BD8CA5C6B94}">
      <dgm:prSet phldrT="[Text]"/>
      <dgm:spPr>
        <a:noFill/>
      </dgm:spPr>
      <dgm:t>
        <a:bodyPr/>
        <a:lstStyle/>
        <a:p>
          <a:r>
            <a:rPr lang="ru-RU" dirty="0"/>
            <a:t>3 курс</a:t>
          </a:r>
          <a:endParaRPr lang="en-US" dirty="0"/>
        </a:p>
      </dgm:t>
    </dgm:pt>
    <dgm:pt modelId="{5952A5AC-53EB-490A-9B19-05FFB64211D3}" type="parTrans" cxnId="{3AE2D773-4605-4AF9-99D0-C6DEF3AE33A6}">
      <dgm:prSet/>
      <dgm:spPr/>
      <dgm:t>
        <a:bodyPr/>
        <a:lstStyle/>
        <a:p>
          <a:endParaRPr lang="en-US"/>
        </a:p>
      </dgm:t>
    </dgm:pt>
    <dgm:pt modelId="{CCD3F4B5-C089-44DE-A0D2-E63549F49853}" type="sibTrans" cxnId="{3AE2D773-4605-4AF9-99D0-C6DEF3AE33A6}">
      <dgm:prSet/>
      <dgm:spPr/>
      <dgm:t>
        <a:bodyPr/>
        <a:lstStyle/>
        <a:p>
          <a:endParaRPr lang="en-US"/>
        </a:p>
      </dgm:t>
    </dgm:pt>
    <dgm:pt modelId="{A864E446-92FB-49CB-A963-2DEB2A20A29F}">
      <dgm:prSet phldrT="[Text]"/>
      <dgm:spPr>
        <a:noFill/>
      </dgm:spPr>
      <dgm:t>
        <a:bodyPr/>
        <a:lstStyle/>
        <a:p>
          <a:r>
            <a:rPr lang="ru-RU" dirty="0"/>
            <a:t>4 курс</a:t>
          </a:r>
          <a:endParaRPr lang="en-US" dirty="0"/>
        </a:p>
      </dgm:t>
    </dgm:pt>
    <dgm:pt modelId="{CD4EDFD5-5BD1-4874-9458-363454A635D8}" type="parTrans" cxnId="{F8537070-64D0-42D2-9550-041D94C810AF}">
      <dgm:prSet/>
      <dgm:spPr/>
      <dgm:t>
        <a:bodyPr/>
        <a:lstStyle/>
        <a:p>
          <a:endParaRPr lang="en-US"/>
        </a:p>
      </dgm:t>
    </dgm:pt>
    <dgm:pt modelId="{14A8059B-AF57-4C25-93C7-FB360A3D74DC}" type="sibTrans" cxnId="{F8537070-64D0-42D2-9550-041D94C810AF}">
      <dgm:prSet/>
      <dgm:spPr/>
      <dgm:t>
        <a:bodyPr/>
        <a:lstStyle/>
        <a:p>
          <a:endParaRPr lang="en-US"/>
        </a:p>
      </dgm:t>
    </dgm:pt>
    <dgm:pt modelId="{714007B6-D789-4A51-8C20-B1DB76726B14}">
      <dgm:prSet phldrT="[Text]"/>
      <dgm:spPr>
        <a:noFill/>
      </dgm:spPr>
      <dgm:t>
        <a:bodyPr/>
        <a:lstStyle/>
        <a:p>
          <a:r>
            <a:rPr lang="ru-RU" dirty="0"/>
            <a:t>5 курс</a:t>
          </a:r>
          <a:endParaRPr lang="en-US" dirty="0"/>
        </a:p>
      </dgm:t>
    </dgm:pt>
    <dgm:pt modelId="{DECC64C4-5EC2-4725-8770-0D6C6AD860F1}" type="parTrans" cxnId="{5C9D80A6-4E26-4DEF-BB43-5A9A8CA98D53}">
      <dgm:prSet/>
      <dgm:spPr/>
      <dgm:t>
        <a:bodyPr/>
        <a:lstStyle/>
        <a:p>
          <a:endParaRPr lang="en-US"/>
        </a:p>
      </dgm:t>
    </dgm:pt>
    <dgm:pt modelId="{3AEB2667-5932-4F34-9CEA-EDAAC3784FDF}" type="sibTrans" cxnId="{5C9D80A6-4E26-4DEF-BB43-5A9A8CA98D53}">
      <dgm:prSet/>
      <dgm:spPr/>
      <dgm:t>
        <a:bodyPr/>
        <a:lstStyle/>
        <a:p>
          <a:endParaRPr lang="en-US"/>
        </a:p>
      </dgm:t>
    </dgm:pt>
    <dgm:pt modelId="{3EFBB702-68D0-4637-A2B1-E35E4742B2BB}">
      <dgm:prSet phldrT="[Text]"/>
      <dgm:spPr>
        <a:solidFill>
          <a:schemeClr val="accent2">
            <a:hueOff val="0"/>
            <a:satOff val="0"/>
            <a:lumOff val="0"/>
          </a:schemeClr>
        </a:solidFill>
      </dgm:spPr>
      <dgm:t>
        <a:bodyPr/>
        <a:lstStyle/>
        <a:p>
          <a:r>
            <a:rPr lang="ru-RU" dirty="0"/>
            <a:t>6 курс</a:t>
          </a:r>
          <a:endParaRPr lang="en-US" dirty="0"/>
        </a:p>
      </dgm:t>
    </dgm:pt>
    <dgm:pt modelId="{E6F9CB76-3A26-4ED3-9293-4C896EE25868}" type="sibTrans" cxnId="{6A940418-C063-4E65-9946-7E87E6F92390}">
      <dgm:prSet/>
      <dgm:spPr/>
      <dgm:t>
        <a:bodyPr/>
        <a:lstStyle/>
        <a:p>
          <a:endParaRPr lang="en-US"/>
        </a:p>
      </dgm:t>
    </dgm:pt>
    <dgm:pt modelId="{662C6E3E-CBC9-4AC0-8947-83133122731A}" type="parTrans" cxnId="{6A940418-C063-4E65-9946-7E87E6F92390}">
      <dgm:prSet/>
      <dgm:spPr/>
      <dgm:t>
        <a:bodyPr/>
        <a:lstStyle/>
        <a:p>
          <a:endParaRPr lang="en-US"/>
        </a:p>
      </dgm:t>
    </dgm:pt>
    <dgm:pt modelId="{4600F88C-8D2E-4719-AC18-601FAC84E2FF}" type="pres">
      <dgm:prSet presAssocID="{1B9FB9DE-51C2-4161-B042-48E5148E8277}" presName="Name0" presStyleCnt="0">
        <dgm:presLayoutVars>
          <dgm:dir/>
          <dgm:resizeHandles val="exact"/>
        </dgm:presLayoutVars>
      </dgm:prSet>
      <dgm:spPr/>
    </dgm:pt>
    <dgm:pt modelId="{A3E9393F-2219-4CB1-BB0E-976E09DF2BA5}" type="pres">
      <dgm:prSet presAssocID="{A51ECD64-8AA8-4C57-8E9C-3F63CA7DC3E9}" presName="parTxOnly" presStyleLbl="node1" presStyleIdx="0" presStyleCnt="6">
        <dgm:presLayoutVars>
          <dgm:bulletEnabled val="1"/>
        </dgm:presLayoutVars>
      </dgm:prSet>
      <dgm:spPr/>
    </dgm:pt>
    <dgm:pt modelId="{492CED00-F4D1-47B3-BA57-05ED8218BE07}" type="pres">
      <dgm:prSet presAssocID="{F4D45913-5ACE-4061-A546-66B3DAE65503}" presName="parSpace" presStyleCnt="0"/>
      <dgm:spPr/>
    </dgm:pt>
    <dgm:pt modelId="{199FC297-BEC0-445E-890F-B6413A74FEA5}" type="pres">
      <dgm:prSet presAssocID="{DAF8012D-4489-4635-B78A-DFB2260D9B72}" presName="parTxOnly" presStyleLbl="node1" presStyleIdx="1" presStyleCnt="6">
        <dgm:presLayoutVars>
          <dgm:bulletEnabled val="1"/>
        </dgm:presLayoutVars>
      </dgm:prSet>
      <dgm:spPr/>
    </dgm:pt>
    <dgm:pt modelId="{DF124D7C-269F-4273-982E-446C135DD5C9}" type="pres">
      <dgm:prSet presAssocID="{937C18C8-0E48-4A46-AC35-CB114D902009}" presName="parSpace" presStyleCnt="0"/>
      <dgm:spPr/>
    </dgm:pt>
    <dgm:pt modelId="{CB92240C-6CEC-463E-BDF3-281AE9119BD8}" type="pres">
      <dgm:prSet presAssocID="{9C16CF6F-9BEC-455B-82F6-3BD8CA5C6B94}" presName="parTxOnly" presStyleLbl="node1" presStyleIdx="2" presStyleCnt="6">
        <dgm:presLayoutVars>
          <dgm:bulletEnabled val="1"/>
        </dgm:presLayoutVars>
      </dgm:prSet>
      <dgm:spPr/>
    </dgm:pt>
    <dgm:pt modelId="{DD5EB3C9-779A-438E-9A24-166E22328577}" type="pres">
      <dgm:prSet presAssocID="{CCD3F4B5-C089-44DE-A0D2-E63549F49853}" presName="parSpace" presStyleCnt="0"/>
      <dgm:spPr/>
    </dgm:pt>
    <dgm:pt modelId="{50D9E25A-C4BA-408E-B7A1-682183D98F43}" type="pres">
      <dgm:prSet presAssocID="{A864E446-92FB-49CB-A963-2DEB2A20A29F}" presName="parTxOnly" presStyleLbl="node1" presStyleIdx="3" presStyleCnt="6">
        <dgm:presLayoutVars>
          <dgm:bulletEnabled val="1"/>
        </dgm:presLayoutVars>
      </dgm:prSet>
      <dgm:spPr/>
    </dgm:pt>
    <dgm:pt modelId="{413B76F4-BF7A-416F-8F88-5F5919F22499}" type="pres">
      <dgm:prSet presAssocID="{14A8059B-AF57-4C25-93C7-FB360A3D74DC}" presName="parSpace" presStyleCnt="0"/>
      <dgm:spPr/>
    </dgm:pt>
    <dgm:pt modelId="{A2C4AC4C-2679-4025-A6AD-977363363278}" type="pres">
      <dgm:prSet presAssocID="{714007B6-D789-4A51-8C20-B1DB76726B14}" presName="parTxOnly" presStyleLbl="node1" presStyleIdx="4" presStyleCnt="6">
        <dgm:presLayoutVars>
          <dgm:bulletEnabled val="1"/>
        </dgm:presLayoutVars>
      </dgm:prSet>
      <dgm:spPr/>
    </dgm:pt>
    <dgm:pt modelId="{20679E18-ABFE-4404-91E1-6D6ACC4AB149}" type="pres">
      <dgm:prSet presAssocID="{3AEB2667-5932-4F34-9CEA-EDAAC3784FDF}" presName="parSpace" presStyleCnt="0"/>
      <dgm:spPr/>
    </dgm:pt>
    <dgm:pt modelId="{489BFFD4-27AD-4685-AB1E-A3B2C42F569F}" type="pres">
      <dgm:prSet presAssocID="{3EFBB702-68D0-4637-A2B1-E35E4742B2BB}" presName="parTxOnly" presStyleLbl="node1" presStyleIdx="5" presStyleCnt="6" custLinFactNeighborX="7694" custLinFactNeighborY="920">
        <dgm:presLayoutVars>
          <dgm:bulletEnabled val="1"/>
        </dgm:presLayoutVars>
      </dgm:prSet>
      <dgm:spPr/>
    </dgm:pt>
  </dgm:ptLst>
  <dgm:cxnLst>
    <dgm:cxn modelId="{BB2C9C04-900E-4B4A-8CA1-82BC54CD3F01}" type="presOf" srcId="{1B9FB9DE-51C2-4161-B042-48E5148E8277}" destId="{4600F88C-8D2E-4719-AC18-601FAC84E2FF}" srcOrd="0" destOrd="0" presId="urn:microsoft.com/office/officeart/2005/8/layout/hChevron3"/>
    <dgm:cxn modelId="{958C410D-C676-4851-895A-93F4081CF858}" type="presOf" srcId="{3EFBB702-68D0-4637-A2B1-E35E4742B2BB}" destId="{489BFFD4-27AD-4685-AB1E-A3B2C42F569F}" srcOrd="0" destOrd="0" presId="urn:microsoft.com/office/officeart/2005/8/layout/hChevron3"/>
    <dgm:cxn modelId="{B9B86211-0B98-46D6-A20C-49C7EF406CB5}" srcId="{1B9FB9DE-51C2-4161-B042-48E5148E8277}" destId="{DAF8012D-4489-4635-B78A-DFB2260D9B72}" srcOrd="1" destOrd="0" parTransId="{9544C96A-0D01-4386-AB2F-7C3FCA8A88DB}" sibTransId="{937C18C8-0E48-4A46-AC35-CB114D902009}"/>
    <dgm:cxn modelId="{6A940418-C063-4E65-9946-7E87E6F92390}" srcId="{1B9FB9DE-51C2-4161-B042-48E5148E8277}" destId="{3EFBB702-68D0-4637-A2B1-E35E4742B2BB}" srcOrd="5" destOrd="0" parTransId="{662C6E3E-CBC9-4AC0-8947-83133122731A}" sibTransId="{E6F9CB76-3A26-4ED3-9293-4C896EE25868}"/>
    <dgm:cxn modelId="{BD086629-CBEE-4799-9FA6-EB1A582CB292}" type="presOf" srcId="{A51ECD64-8AA8-4C57-8E9C-3F63CA7DC3E9}" destId="{A3E9393F-2219-4CB1-BB0E-976E09DF2BA5}" srcOrd="0" destOrd="0" presId="urn:microsoft.com/office/officeart/2005/8/layout/hChevron3"/>
    <dgm:cxn modelId="{2B8B5C42-D553-4D6D-A439-B70B6330FEAE}" type="presOf" srcId="{714007B6-D789-4A51-8C20-B1DB76726B14}" destId="{A2C4AC4C-2679-4025-A6AD-977363363278}" srcOrd="0" destOrd="0" presId="urn:microsoft.com/office/officeart/2005/8/layout/hChevron3"/>
    <dgm:cxn modelId="{DFA38546-A1D5-438D-89A1-D5B91ACBA662}" type="presOf" srcId="{DAF8012D-4489-4635-B78A-DFB2260D9B72}" destId="{199FC297-BEC0-445E-890F-B6413A74FEA5}" srcOrd="0" destOrd="0" presId="urn:microsoft.com/office/officeart/2005/8/layout/hChevron3"/>
    <dgm:cxn modelId="{F8537070-64D0-42D2-9550-041D94C810AF}" srcId="{1B9FB9DE-51C2-4161-B042-48E5148E8277}" destId="{A864E446-92FB-49CB-A963-2DEB2A20A29F}" srcOrd="3" destOrd="0" parTransId="{CD4EDFD5-5BD1-4874-9458-363454A635D8}" sibTransId="{14A8059B-AF57-4C25-93C7-FB360A3D74DC}"/>
    <dgm:cxn modelId="{3AE2D773-4605-4AF9-99D0-C6DEF3AE33A6}" srcId="{1B9FB9DE-51C2-4161-B042-48E5148E8277}" destId="{9C16CF6F-9BEC-455B-82F6-3BD8CA5C6B94}" srcOrd="2" destOrd="0" parTransId="{5952A5AC-53EB-490A-9B19-05FFB64211D3}" sibTransId="{CCD3F4B5-C089-44DE-A0D2-E63549F49853}"/>
    <dgm:cxn modelId="{5C9D80A6-4E26-4DEF-BB43-5A9A8CA98D53}" srcId="{1B9FB9DE-51C2-4161-B042-48E5148E8277}" destId="{714007B6-D789-4A51-8C20-B1DB76726B14}" srcOrd="4" destOrd="0" parTransId="{DECC64C4-5EC2-4725-8770-0D6C6AD860F1}" sibTransId="{3AEB2667-5932-4F34-9CEA-EDAAC3784FDF}"/>
    <dgm:cxn modelId="{FF5E1FDA-72BD-4D72-AB04-D61A117A67AF}" type="presOf" srcId="{9C16CF6F-9BEC-455B-82F6-3BD8CA5C6B94}" destId="{CB92240C-6CEC-463E-BDF3-281AE9119BD8}" srcOrd="0" destOrd="0" presId="urn:microsoft.com/office/officeart/2005/8/layout/hChevron3"/>
    <dgm:cxn modelId="{7EBFA1E6-9043-499D-9895-C65A85C4E444}" type="presOf" srcId="{A864E446-92FB-49CB-A963-2DEB2A20A29F}" destId="{50D9E25A-C4BA-408E-B7A1-682183D98F43}" srcOrd="0" destOrd="0" presId="urn:microsoft.com/office/officeart/2005/8/layout/hChevron3"/>
    <dgm:cxn modelId="{964C8AFB-938C-4934-83DF-50FD4DDB4D86}" srcId="{1B9FB9DE-51C2-4161-B042-48E5148E8277}" destId="{A51ECD64-8AA8-4C57-8E9C-3F63CA7DC3E9}" srcOrd="0" destOrd="0" parTransId="{15FF38EA-3CE3-4B20-8D25-5EB0AADC307C}" sibTransId="{F4D45913-5ACE-4061-A546-66B3DAE65503}"/>
    <dgm:cxn modelId="{8B719FD8-9AD6-4E9C-8A6D-2AE2BFEA0FB0}" type="presParOf" srcId="{4600F88C-8D2E-4719-AC18-601FAC84E2FF}" destId="{A3E9393F-2219-4CB1-BB0E-976E09DF2BA5}" srcOrd="0" destOrd="0" presId="urn:microsoft.com/office/officeart/2005/8/layout/hChevron3"/>
    <dgm:cxn modelId="{383A854F-7B27-4339-90F2-7B7F54314734}" type="presParOf" srcId="{4600F88C-8D2E-4719-AC18-601FAC84E2FF}" destId="{492CED00-F4D1-47B3-BA57-05ED8218BE07}" srcOrd="1" destOrd="0" presId="urn:microsoft.com/office/officeart/2005/8/layout/hChevron3"/>
    <dgm:cxn modelId="{FD668151-BF29-4890-94E2-534EDD9CBF3D}" type="presParOf" srcId="{4600F88C-8D2E-4719-AC18-601FAC84E2FF}" destId="{199FC297-BEC0-445E-890F-B6413A74FEA5}" srcOrd="2" destOrd="0" presId="urn:microsoft.com/office/officeart/2005/8/layout/hChevron3"/>
    <dgm:cxn modelId="{AFCBFC04-16E5-4940-BDE7-3377DF5F5C8F}" type="presParOf" srcId="{4600F88C-8D2E-4719-AC18-601FAC84E2FF}" destId="{DF124D7C-269F-4273-982E-446C135DD5C9}" srcOrd="3" destOrd="0" presId="urn:microsoft.com/office/officeart/2005/8/layout/hChevron3"/>
    <dgm:cxn modelId="{3439AE09-79FA-40FE-87E3-7047C205D7AE}" type="presParOf" srcId="{4600F88C-8D2E-4719-AC18-601FAC84E2FF}" destId="{CB92240C-6CEC-463E-BDF3-281AE9119BD8}" srcOrd="4" destOrd="0" presId="urn:microsoft.com/office/officeart/2005/8/layout/hChevron3"/>
    <dgm:cxn modelId="{1BD45E96-41E7-426B-BFF1-0894584852C9}" type="presParOf" srcId="{4600F88C-8D2E-4719-AC18-601FAC84E2FF}" destId="{DD5EB3C9-779A-438E-9A24-166E22328577}" srcOrd="5" destOrd="0" presId="urn:microsoft.com/office/officeart/2005/8/layout/hChevron3"/>
    <dgm:cxn modelId="{0B51E7A3-1712-4DAE-B1FE-AD8FC76BC05D}" type="presParOf" srcId="{4600F88C-8D2E-4719-AC18-601FAC84E2FF}" destId="{50D9E25A-C4BA-408E-B7A1-682183D98F43}" srcOrd="6" destOrd="0" presId="urn:microsoft.com/office/officeart/2005/8/layout/hChevron3"/>
    <dgm:cxn modelId="{47496BB8-2F76-46ED-BFBC-673D6AA52E0D}" type="presParOf" srcId="{4600F88C-8D2E-4719-AC18-601FAC84E2FF}" destId="{413B76F4-BF7A-416F-8F88-5F5919F22499}" srcOrd="7" destOrd="0" presId="urn:microsoft.com/office/officeart/2005/8/layout/hChevron3"/>
    <dgm:cxn modelId="{4AD3AA8A-BE31-4057-91DC-E6159FB8E75E}" type="presParOf" srcId="{4600F88C-8D2E-4719-AC18-601FAC84E2FF}" destId="{A2C4AC4C-2679-4025-A6AD-977363363278}" srcOrd="8" destOrd="0" presId="urn:microsoft.com/office/officeart/2005/8/layout/hChevron3"/>
    <dgm:cxn modelId="{873161A2-73A5-401A-B642-BDB193A016F8}" type="presParOf" srcId="{4600F88C-8D2E-4719-AC18-601FAC84E2FF}" destId="{20679E18-ABFE-4404-91E1-6D6ACC4AB149}" srcOrd="9" destOrd="0" presId="urn:microsoft.com/office/officeart/2005/8/layout/hChevron3"/>
    <dgm:cxn modelId="{59DA8293-74F1-47DA-80AA-F87C1BC086C5}" type="presParOf" srcId="{4600F88C-8D2E-4719-AC18-601FAC84E2FF}" destId="{489BFFD4-27AD-4685-AB1E-A3B2C42F569F}" srcOrd="10"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0" y="0"/>
          <a:ext cx="10147110" cy="1844354"/>
        </a:xfrm>
        <a:prstGeom prst="homePlate">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9686022" cy="184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265915" y="1330331"/>
          <a:ext cx="120346" cy="48138"/>
        </a:xfrm>
        <a:prstGeom prst="homePlate">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a:t>1 курс</a:t>
          </a:r>
          <a:endParaRPr lang="en-US" sz="500" kern="1200" dirty="0"/>
        </a:p>
      </dsp:txBody>
      <dsp:txXfrm>
        <a:off x="265915" y="1330331"/>
        <a:ext cx="108312" cy="48138"/>
      </dsp:txXfrm>
    </dsp:sp>
    <dsp:sp modelId="{199FC297-BEC0-445E-890F-B6413A74FEA5}">
      <dsp:nvSpPr>
        <dsp:cNvPr id="0" name=""/>
        <dsp:cNvSpPr/>
      </dsp:nvSpPr>
      <dsp:spPr>
        <a:xfrm>
          <a:off x="96350" y="1327904"/>
          <a:ext cx="120346" cy="48138"/>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dirty="0"/>
            <a:t>2 курс</a:t>
          </a:r>
          <a:endParaRPr lang="en-US" sz="500" kern="1200" dirty="0"/>
        </a:p>
      </dsp:txBody>
      <dsp:txXfrm>
        <a:off x="120419" y="1327904"/>
        <a:ext cx="72208" cy="48138"/>
      </dsp:txXfrm>
    </dsp:sp>
    <dsp:sp modelId="{CB92240C-6CEC-463E-BDF3-281AE9119BD8}">
      <dsp:nvSpPr>
        <dsp:cNvPr id="0" name=""/>
        <dsp:cNvSpPr/>
      </dsp:nvSpPr>
      <dsp:spPr>
        <a:xfrm>
          <a:off x="192628" y="1327904"/>
          <a:ext cx="120346" cy="48138"/>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dirty="0"/>
            <a:t>3 курс</a:t>
          </a:r>
          <a:endParaRPr lang="en-US" sz="500" kern="1200" dirty="0"/>
        </a:p>
      </dsp:txBody>
      <dsp:txXfrm>
        <a:off x="216697" y="1327904"/>
        <a:ext cx="72208" cy="48138"/>
      </dsp:txXfrm>
    </dsp:sp>
    <dsp:sp modelId="{50D9E25A-C4BA-408E-B7A1-682183D98F43}">
      <dsp:nvSpPr>
        <dsp:cNvPr id="0" name=""/>
        <dsp:cNvSpPr/>
      </dsp:nvSpPr>
      <dsp:spPr>
        <a:xfrm>
          <a:off x="288905" y="1327904"/>
          <a:ext cx="120346" cy="48138"/>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dirty="0"/>
            <a:t>4 курс</a:t>
          </a:r>
          <a:endParaRPr lang="en-US" sz="500" kern="1200" dirty="0"/>
        </a:p>
      </dsp:txBody>
      <dsp:txXfrm>
        <a:off x="312974" y="1327904"/>
        <a:ext cx="72208" cy="48138"/>
      </dsp:txXfrm>
    </dsp:sp>
    <dsp:sp modelId="{A2C4AC4C-2679-4025-A6AD-977363363278}">
      <dsp:nvSpPr>
        <dsp:cNvPr id="0" name=""/>
        <dsp:cNvSpPr/>
      </dsp:nvSpPr>
      <dsp:spPr>
        <a:xfrm>
          <a:off x="385182" y="1327904"/>
          <a:ext cx="120346" cy="48138"/>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dirty="0"/>
            <a:t>5 курс</a:t>
          </a:r>
          <a:endParaRPr lang="en-US" sz="500" kern="1200" dirty="0"/>
        </a:p>
      </dsp:txBody>
      <dsp:txXfrm>
        <a:off x="409251" y="1327904"/>
        <a:ext cx="72208" cy="48138"/>
      </dsp:txXfrm>
    </dsp:sp>
    <dsp:sp modelId="{489BFFD4-27AD-4685-AB1E-A3B2C42F569F}">
      <dsp:nvSpPr>
        <dsp:cNvPr id="0" name=""/>
        <dsp:cNvSpPr/>
      </dsp:nvSpPr>
      <dsp:spPr>
        <a:xfrm>
          <a:off x="481459" y="1327904"/>
          <a:ext cx="120346" cy="48138"/>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ru-RU" sz="500" kern="1200" dirty="0"/>
            <a:t>курс</a:t>
          </a:r>
          <a:endParaRPr lang="en-US" sz="500" kern="1200" dirty="0"/>
        </a:p>
      </dsp:txBody>
      <dsp:txXfrm>
        <a:off x="505528" y="1327904"/>
        <a:ext cx="72208" cy="48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357939"/>
          <a:ext cx="3250406" cy="1300162"/>
        </a:xfrm>
        <a:prstGeom prst="homePlate">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357939"/>
        <a:ext cx="2925366" cy="1300162"/>
      </dsp:txXfrm>
    </dsp:sp>
    <dsp:sp modelId="{199FC297-BEC0-445E-890F-B6413A74FEA5}">
      <dsp:nvSpPr>
        <dsp:cNvPr id="0" name=""/>
        <dsp:cNvSpPr/>
      </dsp:nvSpPr>
      <dsp:spPr>
        <a:xfrm>
          <a:off x="260230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357939"/>
        <a:ext cx="1950244" cy="1300162"/>
      </dsp:txXfrm>
    </dsp:sp>
    <dsp:sp modelId="{CB92240C-6CEC-463E-BDF3-281AE9119BD8}">
      <dsp:nvSpPr>
        <dsp:cNvPr id="0" name=""/>
        <dsp:cNvSpPr/>
      </dsp:nvSpPr>
      <dsp:spPr>
        <a:xfrm>
          <a:off x="520263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357939"/>
        <a:ext cx="1950244" cy="1300162"/>
      </dsp:txXfrm>
    </dsp:sp>
    <dsp:sp modelId="{50D9E25A-C4BA-408E-B7A1-682183D98F43}">
      <dsp:nvSpPr>
        <dsp:cNvPr id="0" name=""/>
        <dsp:cNvSpPr/>
      </dsp:nvSpPr>
      <dsp:spPr>
        <a:xfrm>
          <a:off x="780295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357939"/>
        <a:ext cx="1950244" cy="1300162"/>
      </dsp:txXfrm>
    </dsp:sp>
    <dsp:sp modelId="{A2C4AC4C-2679-4025-A6AD-977363363278}">
      <dsp:nvSpPr>
        <dsp:cNvPr id="0" name=""/>
        <dsp:cNvSpPr/>
      </dsp:nvSpPr>
      <dsp:spPr>
        <a:xfrm>
          <a:off x="1040328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357939"/>
        <a:ext cx="1950244" cy="1300162"/>
      </dsp:txXfrm>
    </dsp:sp>
    <dsp:sp modelId="{489BFFD4-27AD-4685-AB1E-A3B2C42F569F}">
      <dsp:nvSpPr>
        <dsp:cNvPr id="0" name=""/>
        <dsp:cNvSpPr/>
      </dsp:nvSpPr>
      <dsp:spPr>
        <a:xfrm>
          <a:off x="13005593" y="369901"/>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5674" y="369901"/>
        <a:ext cx="1950244" cy="1300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272095"/>
          <a:ext cx="3250406" cy="1300162"/>
        </a:xfrm>
        <a:prstGeom prst="homePlate">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272095"/>
        <a:ext cx="2925366" cy="1300162"/>
      </dsp:txXfrm>
    </dsp:sp>
    <dsp:sp modelId="{199FC297-BEC0-445E-890F-B6413A74FEA5}">
      <dsp:nvSpPr>
        <dsp:cNvPr id="0" name=""/>
        <dsp:cNvSpPr/>
      </dsp:nvSpPr>
      <dsp:spPr>
        <a:xfrm>
          <a:off x="2602309" y="272095"/>
          <a:ext cx="3250406" cy="1300162"/>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272095"/>
        <a:ext cx="1950244" cy="1300162"/>
      </dsp:txXfrm>
    </dsp:sp>
    <dsp:sp modelId="{CB92240C-6CEC-463E-BDF3-281AE9119BD8}">
      <dsp:nvSpPr>
        <dsp:cNvPr id="0" name=""/>
        <dsp:cNvSpPr/>
      </dsp:nvSpPr>
      <dsp:spPr>
        <a:xfrm>
          <a:off x="5202634" y="272095"/>
          <a:ext cx="3250406" cy="1300162"/>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272095"/>
        <a:ext cx="1950244" cy="1300162"/>
      </dsp:txXfrm>
    </dsp:sp>
    <dsp:sp modelId="{50D9E25A-C4BA-408E-B7A1-682183D98F43}">
      <dsp:nvSpPr>
        <dsp:cNvPr id="0" name=""/>
        <dsp:cNvSpPr/>
      </dsp:nvSpPr>
      <dsp:spPr>
        <a:xfrm>
          <a:off x="7802959" y="272095"/>
          <a:ext cx="3250406" cy="1300162"/>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272095"/>
        <a:ext cx="1950244" cy="1300162"/>
      </dsp:txXfrm>
    </dsp:sp>
    <dsp:sp modelId="{A2C4AC4C-2679-4025-A6AD-977363363278}">
      <dsp:nvSpPr>
        <dsp:cNvPr id="0" name=""/>
        <dsp:cNvSpPr/>
      </dsp:nvSpPr>
      <dsp:spPr>
        <a:xfrm>
          <a:off x="10403284" y="272095"/>
          <a:ext cx="3250406" cy="1300162"/>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272095"/>
        <a:ext cx="1950244" cy="1300162"/>
      </dsp:txXfrm>
    </dsp:sp>
    <dsp:sp modelId="{489BFFD4-27AD-4685-AB1E-A3B2C42F569F}">
      <dsp:nvSpPr>
        <dsp:cNvPr id="0" name=""/>
        <dsp:cNvSpPr/>
      </dsp:nvSpPr>
      <dsp:spPr>
        <a:xfrm>
          <a:off x="13003609" y="272095"/>
          <a:ext cx="3250406" cy="1300162"/>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3690" y="272095"/>
        <a:ext cx="1950244" cy="1300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357939"/>
          <a:ext cx="3250406" cy="1300162"/>
        </a:xfrm>
        <a:prstGeom prst="homePlate">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357939"/>
        <a:ext cx="2925366" cy="1300162"/>
      </dsp:txXfrm>
    </dsp:sp>
    <dsp:sp modelId="{199FC297-BEC0-445E-890F-B6413A74FEA5}">
      <dsp:nvSpPr>
        <dsp:cNvPr id="0" name=""/>
        <dsp:cNvSpPr/>
      </dsp:nvSpPr>
      <dsp:spPr>
        <a:xfrm>
          <a:off x="260230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357939"/>
        <a:ext cx="1950244" cy="1300162"/>
      </dsp:txXfrm>
    </dsp:sp>
    <dsp:sp modelId="{CB92240C-6CEC-463E-BDF3-281AE9119BD8}">
      <dsp:nvSpPr>
        <dsp:cNvPr id="0" name=""/>
        <dsp:cNvSpPr/>
      </dsp:nvSpPr>
      <dsp:spPr>
        <a:xfrm>
          <a:off x="520263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357939"/>
        <a:ext cx="1950244" cy="1300162"/>
      </dsp:txXfrm>
    </dsp:sp>
    <dsp:sp modelId="{50D9E25A-C4BA-408E-B7A1-682183D98F43}">
      <dsp:nvSpPr>
        <dsp:cNvPr id="0" name=""/>
        <dsp:cNvSpPr/>
      </dsp:nvSpPr>
      <dsp:spPr>
        <a:xfrm>
          <a:off x="780295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357939"/>
        <a:ext cx="1950244" cy="1300162"/>
      </dsp:txXfrm>
    </dsp:sp>
    <dsp:sp modelId="{A2C4AC4C-2679-4025-A6AD-977363363278}">
      <dsp:nvSpPr>
        <dsp:cNvPr id="0" name=""/>
        <dsp:cNvSpPr/>
      </dsp:nvSpPr>
      <dsp:spPr>
        <a:xfrm>
          <a:off x="1040328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357939"/>
        <a:ext cx="1950244" cy="1300162"/>
      </dsp:txXfrm>
    </dsp:sp>
    <dsp:sp modelId="{489BFFD4-27AD-4685-AB1E-A3B2C42F569F}">
      <dsp:nvSpPr>
        <dsp:cNvPr id="0" name=""/>
        <dsp:cNvSpPr/>
      </dsp:nvSpPr>
      <dsp:spPr>
        <a:xfrm>
          <a:off x="13005593" y="369901"/>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5674" y="369901"/>
        <a:ext cx="1950244" cy="1300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357939"/>
          <a:ext cx="3250406" cy="1300162"/>
        </a:xfrm>
        <a:prstGeom prst="homePlate">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357939"/>
        <a:ext cx="2925366" cy="1300162"/>
      </dsp:txXfrm>
    </dsp:sp>
    <dsp:sp modelId="{199FC297-BEC0-445E-890F-B6413A74FEA5}">
      <dsp:nvSpPr>
        <dsp:cNvPr id="0" name=""/>
        <dsp:cNvSpPr/>
      </dsp:nvSpPr>
      <dsp:spPr>
        <a:xfrm>
          <a:off x="260230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357939"/>
        <a:ext cx="1950244" cy="1300162"/>
      </dsp:txXfrm>
    </dsp:sp>
    <dsp:sp modelId="{CB92240C-6CEC-463E-BDF3-281AE9119BD8}">
      <dsp:nvSpPr>
        <dsp:cNvPr id="0" name=""/>
        <dsp:cNvSpPr/>
      </dsp:nvSpPr>
      <dsp:spPr>
        <a:xfrm>
          <a:off x="520263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357939"/>
        <a:ext cx="1950244" cy="1300162"/>
      </dsp:txXfrm>
    </dsp:sp>
    <dsp:sp modelId="{50D9E25A-C4BA-408E-B7A1-682183D98F43}">
      <dsp:nvSpPr>
        <dsp:cNvPr id="0" name=""/>
        <dsp:cNvSpPr/>
      </dsp:nvSpPr>
      <dsp:spPr>
        <a:xfrm>
          <a:off x="7802959"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357939"/>
        <a:ext cx="1950244" cy="1300162"/>
      </dsp:txXfrm>
    </dsp:sp>
    <dsp:sp modelId="{A2C4AC4C-2679-4025-A6AD-977363363278}">
      <dsp:nvSpPr>
        <dsp:cNvPr id="0" name=""/>
        <dsp:cNvSpPr/>
      </dsp:nvSpPr>
      <dsp:spPr>
        <a:xfrm>
          <a:off x="1040328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357939"/>
        <a:ext cx="1950244" cy="1300162"/>
      </dsp:txXfrm>
    </dsp:sp>
    <dsp:sp modelId="{489BFFD4-27AD-4685-AB1E-A3B2C42F569F}">
      <dsp:nvSpPr>
        <dsp:cNvPr id="0" name=""/>
        <dsp:cNvSpPr/>
      </dsp:nvSpPr>
      <dsp:spPr>
        <a:xfrm>
          <a:off x="13005593" y="369901"/>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5674" y="369901"/>
        <a:ext cx="1950244" cy="1300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357939"/>
          <a:ext cx="3250406" cy="1300162"/>
        </a:xfrm>
        <a:prstGeom prst="homePlate">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357939"/>
        <a:ext cx="2925366" cy="1300162"/>
      </dsp:txXfrm>
    </dsp:sp>
    <dsp:sp modelId="{199FC297-BEC0-445E-890F-B6413A74FEA5}">
      <dsp:nvSpPr>
        <dsp:cNvPr id="0" name=""/>
        <dsp:cNvSpPr/>
      </dsp:nvSpPr>
      <dsp:spPr>
        <a:xfrm>
          <a:off x="2602309"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357939"/>
        <a:ext cx="1950244" cy="1300162"/>
      </dsp:txXfrm>
    </dsp:sp>
    <dsp:sp modelId="{CB92240C-6CEC-463E-BDF3-281AE9119BD8}">
      <dsp:nvSpPr>
        <dsp:cNvPr id="0" name=""/>
        <dsp:cNvSpPr/>
      </dsp:nvSpPr>
      <dsp:spPr>
        <a:xfrm>
          <a:off x="5202634"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357939"/>
        <a:ext cx="1950244" cy="1300162"/>
      </dsp:txXfrm>
    </dsp:sp>
    <dsp:sp modelId="{50D9E25A-C4BA-408E-B7A1-682183D98F43}">
      <dsp:nvSpPr>
        <dsp:cNvPr id="0" name=""/>
        <dsp:cNvSpPr/>
      </dsp:nvSpPr>
      <dsp:spPr>
        <a:xfrm>
          <a:off x="7802959"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357939"/>
        <a:ext cx="1950244" cy="1300162"/>
      </dsp:txXfrm>
    </dsp:sp>
    <dsp:sp modelId="{A2C4AC4C-2679-4025-A6AD-977363363278}">
      <dsp:nvSpPr>
        <dsp:cNvPr id="0" name=""/>
        <dsp:cNvSpPr/>
      </dsp:nvSpPr>
      <dsp:spPr>
        <a:xfrm>
          <a:off x="10403284" y="357939"/>
          <a:ext cx="3250406" cy="1300162"/>
        </a:xfrm>
        <a:prstGeom prst="chevron">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357939"/>
        <a:ext cx="1950244" cy="1300162"/>
      </dsp:txXfrm>
    </dsp:sp>
    <dsp:sp modelId="{489BFFD4-27AD-4685-AB1E-A3B2C42F569F}">
      <dsp:nvSpPr>
        <dsp:cNvPr id="0" name=""/>
        <dsp:cNvSpPr/>
      </dsp:nvSpPr>
      <dsp:spPr>
        <a:xfrm>
          <a:off x="13005593" y="369901"/>
          <a:ext cx="3250406" cy="1300162"/>
        </a:xfrm>
        <a:prstGeom prst="chevron">
          <a:avLst/>
        </a:prstGeom>
        <a:solidFill>
          <a:schemeClr val="accent2">
            <a:hueOff val="0"/>
            <a:satOff val="0"/>
            <a:lum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5674" y="369901"/>
        <a:ext cx="1950244" cy="1300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393F-2219-4CB1-BB0E-976E09DF2BA5}">
      <dsp:nvSpPr>
        <dsp:cNvPr id="0" name=""/>
        <dsp:cNvSpPr/>
      </dsp:nvSpPr>
      <dsp:spPr>
        <a:xfrm>
          <a:off x="1984" y="357939"/>
          <a:ext cx="3250406" cy="1300162"/>
        </a:xfrm>
        <a:prstGeom prst="homePlate">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1 курс</a:t>
          </a:r>
          <a:endParaRPr lang="en-US" sz="5600" kern="1200" dirty="0"/>
        </a:p>
      </dsp:txBody>
      <dsp:txXfrm>
        <a:off x="1984" y="357939"/>
        <a:ext cx="2925366" cy="1300162"/>
      </dsp:txXfrm>
    </dsp:sp>
    <dsp:sp modelId="{199FC297-BEC0-445E-890F-B6413A74FEA5}">
      <dsp:nvSpPr>
        <dsp:cNvPr id="0" name=""/>
        <dsp:cNvSpPr/>
      </dsp:nvSpPr>
      <dsp:spPr>
        <a:xfrm>
          <a:off x="2602309"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2 курс</a:t>
          </a:r>
          <a:endParaRPr lang="en-US" sz="5600" kern="1200" dirty="0"/>
        </a:p>
      </dsp:txBody>
      <dsp:txXfrm>
        <a:off x="3252390" y="357939"/>
        <a:ext cx="1950244" cy="1300162"/>
      </dsp:txXfrm>
    </dsp:sp>
    <dsp:sp modelId="{CB92240C-6CEC-463E-BDF3-281AE9119BD8}">
      <dsp:nvSpPr>
        <dsp:cNvPr id="0" name=""/>
        <dsp:cNvSpPr/>
      </dsp:nvSpPr>
      <dsp:spPr>
        <a:xfrm>
          <a:off x="5202634"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3 курс</a:t>
          </a:r>
          <a:endParaRPr lang="en-US" sz="5600" kern="1200" dirty="0"/>
        </a:p>
      </dsp:txBody>
      <dsp:txXfrm>
        <a:off x="5852715" y="357939"/>
        <a:ext cx="1950244" cy="1300162"/>
      </dsp:txXfrm>
    </dsp:sp>
    <dsp:sp modelId="{50D9E25A-C4BA-408E-B7A1-682183D98F43}">
      <dsp:nvSpPr>
        <dsp:cNvPr id="0" name=""/>
        <dsp:cNvSpPr/>
      </dsp:nvSpPr>
      <dsp:spPr>
        <a:xfrm>
          <a:off x="7802959"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4 курс</a:t>
          </a:r>
          <a:endParaRPr lang="en-US" sz="5600" kern="1200" dirty="0"/>
        </a:p>
      </dsp:txBody>
      <dsp:txXfrm>
        <a:off x="8453040" y="357939"/>
        <a:ext cx="1950244" cy="1300162"/>
      </dsp:txXfrm>
    </dsp:sp>
    <dsp:sp modelId="{A2C4AC4C-2679-4025-A6AD-977363363278}">
      <dsp:nvSpPr>
        <dsp:cNvPr id="0" name=""/>
        <dsp:cNvSpPr/>
      </dsp:nvSpPr>
      <dsp:spPr>
        <a:xfrm>
          <a:off x="10403284" y="357939"/>
          <a:ext cx="3250406" cy="1300162"/>
        </a:xfrm>
        <a:prstGeom prst="chevron">
          <a:avLst/>
        </a:prstGeom>
        <a:no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5 курс</a:t>
          </a:r>
          <a:endParaRPr lang="en-US" sz="5600" kern="1200" dirty="0"/>
        </a:p>
      </dsp:txBody>
      <dsp:txXfrm>
        <a:off x="11053365" y="357939"/>
        <a:ext cx="1950244" cy="1300162"/>
      </dsp:txXfrm>
    </dsp:sp>
    <dsp:sp modelId="{489BFFD4-27AD-4685-AB1E-A3B2C42F569F}">
      <dsp:nvSpPr>
        <dsp:cNvPr id="0" name=""/>
        <dsp:cNvSpPr/>
      </dsp:nvSpPr>
      <dsp:spPr>
        <a:xfrm>
          <a:off x="13005593" y="369901"/>
          <a:ext cx="3250406" cy="1300162"/>
        </a:xfrm>
        <a:prstGeom prst="chevron">
          <a:avLst/>
        </a:prstGeom>
        <a:solidFill>
          <a:schemeClr val="accent2">
            <a:hueOff val="0"/>
            <a:satOff val="0"/>
            <a:lum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149352" rIns="74676" bIns="149352" numCol="1" spcCol="1270" anchor="ctr" anchorCtr="0">
          <a:noAutofit/>
        </a:bodyPr>
        <a:lstStyle/>
        <a:p>
          <a:pPr marL="0" lvl="0" indent="0" algn="ctr" defTabSz="2489200">
            <a:lnSpc>
              <a:spcPct val="90000"/>
            </a:lnSpc>
            <a:spcBef>
              <a:spcPct val="0"/>
            </a:spcBef>
            <a:spcAft>
              <a:spcPct val="35000"/>
            </a:spcAft>
            <a:buNone/>
          </a:pPr>
          <a:r>
            <a:rPr lang="ru-RU" sz="5600" kern="1200" dirty="0"/>
            <a:t>6 курс</a:t>
          </a:r>
          <a:endParaRPr lang="en-US" sz="5600" kern="1200" dirty="0"/>
        </a:p>
      </dsp:txBody>
      <dsp:txXfrm>
        <a:off x="13655674" y="369901"/>
        <a:ext cx="1950244" cy="13001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1"/>
            <a:ext cx="20726400" cy="9143998"/>
          </a:xfrm>
        </p:spPr>
        <p:txBody>
          <a:bodyPr anchor="ctr">
            <a:noAutofit/>
          </a:bodyPr>
          <a:lstStyle>
            <a:lvl1pPr>
              <a:lnSpc>
                <a:spcPct val="100000"/>
              </a:lnSpc>
              <a:defRPr sz="21000" spc="-19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19200" y="9601200"/>
            <a:ext cx="18288000" cy="1828800"/>
          </a:xfrm>
        </p:spPr>
        <p:txBody>
          <a:bodyPr/>
          <a:lstStyle>
            <a:lvl1pPr marL="0" indent="0" algn="l">
              <a:buNone/>
              <a:defRPr b="0" cap="all" spc="286" baseline="0">
                <a:solidFill>
                  <a:schemeClr val="tx2"/>
                </a:solidFill>
                <a:latin typeface="+mj-lt"/>
              </a:defRPr>
            </a:lvl1pPr>
            <a:lvl2pPr marL="1088547" indent="0" algn="ctr">
              <a:buNone/>
              <a:defRPr>
                <a:solidFill>
                  <a:schemeClr val="tx1">
                    <a:tint val="75000"/>
                  </a:schemeClr>
                </a:solidFill>
              </a:defRPr>
            </a:lvl2pPr>
            <a:lvl3pPr marL="2177095" indent="0" algn="ctr">
              <a:buNone/>
              <a:defRPr>
                <a:solidFill>
                  <a:schemeClr val="tx1">
                    <a:tint val="75000"/>
                  </a:schemeClr>
                </a:solidFill>
              </a:defRPr>
            </a:lvl3pPr>
            <a:lvl4pPr marL="3265642" indent="0" algn="ctr">
              <a:buNone/>
              <a:defRPr>
                <a:solidFill>
                  <a:schemeClr val="tx1">
                    <a:tint val="75000"/>
                  </a:schemeClr>
                </a:solidFill>
              </a:defRPr>
            </a:lvl4pPr>
            <a:lvl5pPr marL="4354190" indent="0" algn="ctr">
              <a:buNone/>
              <a:defRPr>
                <a:solidFill>
                  <a:schemeClr val="tx1">
                    <a:tint val="75000"/>
                  </a:schemeClr>
                </a:solidFill>
              </a:defRPr>
            </a:lvl5pPr>
            <a:lvl6pPr marL="5442737" indent="0" algn="ctr">
              <a:buNone/>
              <a:defRPr>
                <a:solidFill>
                  <a:schemeClr val="tx1">
                    <a:tint val="75000"/>
                  </a:schemeClr>
                </a:solidFill>
              </a:defRPr>
            </a:lvl6pPr>
            <a:lvl7pPr marL="6531285" indent="0" algn="ctr">
              <a:buNone/>
              <a:defRPr>
                <a:solidFill>
                  <a:schemeClr val="tx1">
                    <a:tint val="75000"/>
                  </a:schemeClr>
                </a:solidFill>
              </a:defRPr>
            </a:lvl7pPr>
            <a:lvl8pPr marL="7619832" indent="0" algn="ctr">
              <a:buNone/>
              <a:defRPr>
                <a:solidFill>
                  <a:schemeClr val="tx1">
                    <a:tint val="75000"/>
                  </a:schemeClr>
                </a:solidFill>
              </a:defRPr>
            </a:lvl8pPr>
            <a:lvl9pPr marL="870838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5" name="Footer Placeholder 4"/>
          <p:cNvSpPr>
            <a:spLocks noGrp="1"/>
          </p:cNvSpPr>
          <p:nvPr>
            <p:ph type="ftr" sz="quarter" idx="11"/>
          </p:nvPr>
        </p:nvSpPr>
        <p:spPr/>
        <p:txBody>
          <a:bodyPr/>
          <a:lstStyle/>
          <a:p>
            <a:endParaRPr lang="ru-RU">
              <a:solidFill>
                <a:srgbClr val="000000"/>
              </a:solidFill>
            </a:endParaRPr>
          </a:p>
        </p:txBody>
      </p:sp>
      <p:sp>
        <p:nvSpPr>
          <p:cNvPr id="9" name="Rectangle 8"/>
          <p:cNvSpPr/>
          <p:nvPr/>
        </p:nvSpPr>
        <p:spPr>
          <a:xfrm>
            <a:off x="24002997" y="9692640"/>
            <a:ext cx="381003" cy="4023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
        <p:nvSpPr>
          <p:cNvPr id="10" name="Rectangle 9"/>
          <p:cNvSpPr/>
          <p:nvPr/>
        </p:nvSpPr>
        <p:spPr>
          <a:xfrm>
            <a:off x="24002997" y="0"/>
            <a:ext cx="381003" cy="9692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934C70-9195-4B6B-B154-C51913FD461B}"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437679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5" name="Footer Placeholder 4"/>
          <p:cNvSpPr>
            <a:spLocks noGrp="1"/>
          </p:cNvSpPr>
          <p:nvPr>
            <p:ph type="ftr" sz="quarter" idx="11"/>
          </p:nvPr>
        </p:nvSpPr>
        <p:spPr/>
        <p:txBody>
          <a:bodyPr/>
          <a:lstStyle/>
          <a:p>
            <a:endParaRPr lang="ru-RU">
              <a:solidFill>
                <a:srgbClr val="000000"/>
              </a:solidFill>
            </a:endParaRPr>
          </a:p>
        </p:txBody>
      </p:sp>
      <p:sp>
        <p:nvSpPr>
          <p:cNvPr id="6" name="Slide Number Placeholder 5"/>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255442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19200" y="2895601"/>
            <a:ext cx="20726400" cy="8642350"/>
          </a:xfrm>
        </p:spPr>
        <p:txBody>
          <a:bodyPr anchor="ctr">
            <a:noAutofit/>
          </a:bodyPr>
          <a:lstStyle>
            <a:lvl1pPr algn="l">
              <a:lnSpc>
                <a:spcPct val="100000"/>
              </a:lnSpc>
              <a:defRPr sz="21000" b="0" cap="all" spc="-19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219200" y="457202"/>
            <a:ext cx="20726400" cy="2133600"/>
          </a:xfrm>
        </p:spPr>
        <p:txBody>
          <a:bodyPr anchor="b"/>
          <a:lstStyle>
            <a:lvl1pPr marL="0" indent="0">
              <a:buNone/>
              <a:defRPr sz="4800" b="0" cap="all" spc="286" baseline="0">
                <a:solidFill>
                  <a:schemeClr val="tx2"/>
                </a:solidFill>
                <a:latin typeface="+mj-lt"/>
              </a:defRPr>
            </a:lvl1pPr>
            <a:lvl2pPr marL="1088547" indent="0">
              <a:buNone/>
              <a:defRPr sz="4300">
                <a:solidFill>
                  <a:schemeClr val="tx1">
                    <a:tint val="75000"/>
                  </a:schemeClr>
                </a:solidFill>
              </a:defRPr>
            </a:lvl2pPr>
            <a:lvl3pPr marL="2177095" indent="0">
              <a:buNone/>
              <a:defRPr sz="3800">
                <a:solidFill>
                  <a:schemeClr val="tx1">
                    <a:tint val="75000"/>
                  </a:schemeClr>
                </a:solidFill>
              </a:defRPr>
            </a:lvl3pPr>
            <a:lvl4pPr marL="3265642" indent="0">
              <a:buNone/>
              <a:defRPr sz="3300">
                <a:solidFill>
                  <a:schemeClr val="tx1">
                    <a:tint val="75000"/>
                  </a:schemeClr>
                </a:solidFill>
              </a:defRPr>
            </a:lvl4pPr>
            <a:lvl5pPr marL="4354190" indent="0">
              <a:buNone/>
              <a:defRPr sz="3300">
                <a:solidFill>
                  <a:schemeClr val="tx1">
                    <a:tint val="75000"/>
                  </a:schemeClr>
                </a:solidFill>
              </a:defRPr>
            </a:lvl5pPr>
            <a:lvl6pPr marL="5442737" indent="0">
              <a:buNone/>
              <a:defRPr sz="3300">
                <a:solidFill>
                  <a:schemeClr val="tx1">
                    <a:tint val="75000"/>
                  </a:schemeClr>
                </a:solidFill>
              </a:defRPr>
            </a:lvl6pPr>
            <a:lvl7pPr marL="6531285" indent="0">
              <a:buNone/>
              <a:defRPr sz="3300">
                <a:solidFill>
                  <a:schemeClr val="tx1">
                    <a:tint val="75000"/>
                  </a:schemeClr>
                </a:solidFill>
              </a:defRPr>
            </a:lvl7pPr>
            <a:lvl8pPr marL="7619832" indent="0">
              <a:buNone/>
              <a:defRPr sz="3300">
                <a:solidFill>
                  <a:schemeClr val="tx1">
                    <a:tint val="75000"/>
                  </a:schemeClr>
                </a:solidFill>
              </a:defRPr>
            </a:lvl8pPr>
            <a:lvl9pPr marL="8708380" indent="0">
              <a:buNone/>
              <a:defRPr sz="33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8" name="Slide Number Placeholder 7"/>
          <p:cNvSpPr>
            <a:spLocks noGrp="1"/>
          </p:cNvSpPr>
          <p:nvPr>
            <p:ph type="sldNum" sz="quarter" idx="11"/>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
        <p:nvSpPr>
          <p:cNvPr id="9" name="Footer Placeholder 8"/>
          <p:cNvSpPr>
            <a:spLocks noGrp="1"/>
          </p:cNvSpPr>
          <p:nvPr>
            <p:ph type="ftr" sz="quarter" idx="12"/>
          </p:nvPr>
        </p:nvSpPr>
        <p:spPr/>
        <p:txBody>
          <a:bodyPr/>
          <a:lstStyle/>
          <a:p>
            <a:endParaRPr lang="ru-RU">
              <a:solidFill>
                <a:srgbClr val="000000"/>
              </a:solidFill>
            </a:endParaRPr>
          </a:p>
        </p:txBody>
      </p:sp>
    </p:spTree>
    <p:extLst>
      <p:ext uri="{BB962C8B-B14F-4D97-AF65-F5344CB8AC3E}">
        <p14:creationId xmlns:p14="http://schemas.microsoft.com/office/powerpoint/2010/main" val="116340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348480" y="3149601"/>
            <a:ext cx="877824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3573760" y="3149601"/>
            <a:ext cx="877824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6" name="Footer Placeholder 5"/>
          <p:cNvSpPr>
            <a:spLocks noGrp="1"/>
          </p:cNvSpPr>
          <p:nvPr>
            <p:ph type="ftr" sz="quarter" idx="11"/>
          </p:nvPr>
        </p:nvSpPr>
        <p:spPr/>
        <p:txBody>
          <a:bodyPr/>
          <a:lstStyle/>
          <a:p>
            <a:endParaRPr lang="ru-RU">
              <a:solidFill>
                <a:srgbClr val="000000"/>
              </a:solidFill>
            </a:endParaRPr>
          </a:p>
        </p:txBody>
      </p:sp>
      <p:sp>
        <p:nvSpPr>
          <p:cNvPr id="7" name="Slide Number Placeholder 6"/>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362901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340352" y="3145536"/>
            <a:ext cx="8778240" cy="1279524"/>
          </a:xfrm>
        </p:spPr>
        <p:txBody>
          <a:bodyPr anchor="b">
            <a:noAutofit/>
          </a:bodyPr>
          <a:lstStyle>
            <a:lvl1pPr marL="0" indent="0">
              <a:buNone/>
              <a:defRPr sz="4300" b="0" cap="all" spc="238" baseline="0">
                <a:solidFill>
                  <a:schemeClr val="tx1"/>
                </a:solidFill>
                <a:latin typeface="+mj-lt"/>
              </a:defRPr>
            </a:lvl1pPr>
            <a:lvl2pPr marL="1088547" indent="0">
              <a:buNone/>
              <a:defRPr sz="4800" b="1"/>
            </a:lvl2pPr>
            <a:lvl3pPr marL="2177095" indent="0">
              <a:buNone/>
              <a:defRPr sz="4300" b="1"/>
            </a:lvl3pPr>
            <a:lvl4pPr marL="3265642" indent="0">
              <a:buNone/>
              <a:defRPr sz="3800" b="1"/>
            </a:lvl4pPr>
            <a:lvl5pPr marL="4354190" indent="0">
              <a:buNone/>
              <a:defRPr sz="3800" b="1"/>
            </a:lvl5pPr>
            <a:lvl6pPr marL="5442737" indent="0">
              <a:buNone/>
              <a:defRPr sz="3800" b="1"/>
            </a:lvl6pPr>
            <a:lvl7pPr marL="6531285" indent="0">
              <a:buNone/>
              <a:defRPr sz="3800" b="1"/>
            </a:lvl7pPr>
            <a:lvl8pPr marL="7619832" indent="0">
              <a:buNone/>
              <a:defRPr sz="3800" b="1"/>
            </a:lvl8pPr>
            <a:lvl9pPr marL="8708380" indent="0">
              <a:buNone/>
              <a:defRPr sz="3800" b="1"/>
            </a:lvl9pPr>
          </a:lstStyle>
          <a:p>
            <a:pPr lvl="0"/>
            <a:r>
              <a:rPr lang="ru-RU"/>
              <a:t>Образец текста</a:t>
            </a:r>
          </a:p>
        </p:txBody>
      </p:sp>
      <p:sp>
        <p:nvSpPr>
          <p:cNvPr id="4" name="Content Placeholder 3"/>
          <p:cNvSpPr>
            <a:spLocks noGrp="1"/>
          </p:cNvSpPr>
          <p:nvPr>
            <p:ph sz="half" idx="2"/>
          </p:nvPr>
        </p:nvSpPr>
        <p:spPr>
          <a:xfrm>
            <a:off x="4340352" y="4518732"/>
            <a:ext cx="8778240" cy="768096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3581888" y="3145536"/>
            <a:ext cx="8778240" cy="1279524"/>
          </a:xfrm>
        </p:spPr>
        <p:txBody>
          <a:bodyPr anchor="b">
            <a:noAutofit/>
          </a:bodyPr>
          <a:lstStyle>
            <a:lvl1pPr marL="0" indent="0">
              <a:buNone/>
              <a:defRPr lang="en-US" sz="4300" b="0" kern="1200" cap="all" spc="238" baseline="0" dirty="0" smtClean="0">
                <a:solidFill>
                  <a:schemeClr val="tx1"/>
                </a:solidFill>
                <a:latin typeface="+mj-lt"/>
                <a:ea typeface="+mn-ea"/>
                <a:cs typeface="+mn-cs"/>
              </a:defRPr>
            </a:lvl1pPr>
            <a:lvl2pPr marL="1088547" indent="0">
              <a:buNone/>
              <a:defRPr sz="4800" b="1"/>
            </a:lvl2pPr>
            <a:lvl3pPr marL="2177095" indent="0">
              <a:buNone/>
              <a:defRPr sz="4300" b="1"/>
            </a:lvl3pPr>
            <a:lvl4pPr marL="3265642" indent="0">
              <a:buNone/>
              <a:defRPr sz="3800" b="1"/>
            </a:lvl4pPr>
            <a:lvl5pPr marL="4354190" indent="0">
              <a:buNone/>
              <a:defRPr sz="3800" b="1"/>
            </a:lvl5pPr>
            <a:lvl6pPr marL="5442737" indent="0">
              <a:buNone/>
              <a:defRPr sz="3800" b="1"/>
            </a:lvl6pPr>
            <a:lvl7pPr marL="6531285" indent="0">
              <a:buNone/>
              <a:defRPr sz="3800" b="1"/>
            </a:lvl7pPr>
            <a:lvl8pPr marL="7619832" indent="0">
              <a:buNone/>
              <a:defRPr sz="3800" b="1"/>
            </a:lvl8pPr>
            <a:lvl9pPr marL="8708380" indent="0">
              <a:buNone/>
              <a:defRPr sz="3800" b="1"/>
            </a:lvl9pPr>
          </a:lstStyle>
          <a:p>
            <a:pPr marL="0" lvl="0" indent="0" algn="l" defTabSz="2177095"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13581888" y="4518732"/>
            <a:ext cx="8778240" cy="768096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8" name="Footer Placeholder 7"/>
          <p:cNvSpPr>
            <a:spLocks noGrp="1"/>
          </p:cNvSpPr>
          <p:nvPr>
            <p:ph type="ftr" sz="quarter" idx="11"/>
          </p:nvPr>
        </p:nvSpPr>
        <p:spPr/>
        <p:txBody>
          <a:bodyPr/>
          <a:lstStyle/>
          <a:p>
            <a:endParaRPr lang="ru-RU">
              <a:solidFill>
                <a:srgbClr val="000000"/>
              </a:solidFill>
            </a:endParaRPr>
          </a:p>
        </p:txBody>
      </p:sp>
      <p:sp>
        <p:nvSpPr>
          <p:cNvPr id="9" name="Slide Number Placeholder 8"/>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270658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4" name="Footer Placeholder 3"/>
          <p:cNvSpPr>
            <a:spLocks noGrp="1"/>
          </p:cNvSpPr>
          <p:nvPr>
            <p:ph type="ftr" sz="quarter" idx="11"/>
          </p:nvPr>
        </p:nvSpPr>
        <p:spPr/>
        <p:txBody>
          <a:bodyPr/>
          <a:lstStyle/>
          <a:p>
            <a:endParaRPr lang="ru-RU">
              <a:solidFill>
                <a:srgbClr val="000000"/>
              </a:solidFill>
            </a:endParaRPr>
          </a:p>
        </p:txBody>
      </p:sp>
      <p:sp>
        <p:nvSpPr>
          <p:cNvPr id="5" name="Slide Number Placeholder 4"/>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290010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3" name="Footer Placeholder 2"/>
          <p:cNvSpPr>
            <a:spLocks noGrp="1"/>
          </p:cNvSpPr>
          <p:nvPr>
            <p:ph type="ftr" sz="quarter" idx="11"/>
          </p:nvPr>
        </p:nvSpPr>
        <p:spPr/>
        <p:txBody>
          <a:bodyPr/>
          <a:lstStyle/>
          <a:p>
            <a:endParaRPr lang="ru-RU">
              <a:solidFill>
                <a:srgbClr val="000000"/>
              </a:solidFill>
            </a:endParaRPr>
          </a:p>
        </p:txBody>
      </p:sp>
      <p:sp>
        <p:nvSpPr>
          <p:cNvPr id="4" name="Slide Number Placeholder 3"/>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335579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3467" y="3200400"/>
            <a:ext cx="13631333" cy="8961120"/>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19201" y="3200400"/>
            <a:ext cx="8022168" cy="8961120"/>
          </a:xfrm>
        </p:spPr>
        <p:txBody>
          <a:bodyPr>
            <a:normAutofit/>
          </a:bodyPr>
          <a:lstStyle>
            <a:lvl1pPr marL="0" indent="0">
              <a:buNone/>
              <a:defRPr sz="3800"/>
            </a:lvl1pPr>
            <a:lvl2pPr marL="1088547" indent="0">
              <a:buNone/>
              <a:defRPr sz="2900"/>
            </a:lvl2pPr>
            <a:lvl3pPr marL="2177095" indent="0">
              <a:buNone/>
              <a:defRPr sz="2400"/>
            </a:lvl3pPr>
            <a:lvl4pPr marL="3265642" indent="0">
              <a:buNone/>
              <a:defRPr sz="2100"/>
            </a:lvl4pPr>
            <a:lvl5pPr marL="4354190" indent="0">
              <a:buNone/>
              <a:defRPr sz="2100"/>
            </a:lvl5pPr>
            <a:lvl6pPr marL="5442737" indent="0">
              <a:buNone/>
              <a:defRPr sz="2100"/>
            </a:lvl6pPr>
            <a:lvl7pPr marL="6531285" indent="0">
              <a:buNone/>
              <a:defRPr sz="2100"/>
            </a:lvl7pPr>
            <a:lvl8pPr marL="7619832" indent="0">
              <a:buNone/>
              <a:defRPr sz="2100"/>
            </a:lvl8pPr>
            <a:lvl9pPr marL="8708380" indent="0">
              <a:buNone/>
              <a:defRPr sz="2100"/>
            </a:lvl9pPr>
          </a:lstStyle>
          <a:p>
            <a:pPr lvl="0"/>
            <a:r>
              <a:rPr lang="ru-RU"/>
              <a:t>Образец текста</a:t>
            </a:r>
          </a:p>
        </p:txBody>
      </p:sp>
      <p:sp>
        <p:nvSpPr>
          <p:cNvPr id="5" name="Date Placeholder 4"/>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6" name="Footer Placeholder 5"/>
          <p:cNvSpPr>
            <a:spLocks noGrp="1"/>
          </p:cNvSpPr>
          <p:nvPr>
            <p:ph type="ftr" sz="quarter" idx="11"/>
          </p:nvPr>
        </p:nvSpPr>
        <p:spPr/>
        <p:txBody>
          <a:bodyPr/>
          <a:lstStyle/>
          <a:p>
            <a:endParaRPr lang="ru-RU">
              <a:solidFill>
                <a:srgbClr val="000000"/>
              </a:solidFill>
            </a:endParaRPr>
          </a:p>
        </p:txBody>
      </p:sp>
      <p:sp>
        <p:nvSpPr>
          <p:cNvPr id="7" name="Slide Number Placeholder 6"/>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
        <p:nvSpPr>
          <p:cNvPr id="8" name="Title 7"/>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4296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24002997" y="9692640"/>
            <a:ext cx="381003" cy="4023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
        <p:nvSpPr>
          <p:cNvPr id="3" name="Picture Placeholder 2"/>
          <p:cNvSpPr>
            <a:spLocks noGrp="1"/>
          </p:cNvSpPr>
          <p:nvPr>
            <p:ph type="pic" idx="1"/>
          </p:nvPr>
        </p:nvSpPr>
        <p:spPr>
          <a:xfrm>
            <a:off x="-2" y="0"/>
            <a:ext cx="24002339" cy="9692640"/>
          </a:xfrm>
          <a:solidFill>
            <a:schemeClr val="bg1">
              <a:lumMod val="75000"/>
            </a:schemeClr>
          </a:solidFill>
        </p:spPr>
        <p:txBody>
          <a:bodyPr/>
          <a:lstStyle>
            <a:lvl1pPr marL="0" indent="0">
              <a:buNone/>
              <a:defRPr sz="7600"/>
            </a:lvl1pPr>
            <a:lvl2pPr marL="1088547" indent="0">
              <a:buNone/>
              <a:defRPr sz="6700"/>
            </a:lvl2pPr>
            <a:lvl3pPr marL="2177095" indent="0">
              <a:buNone/>
              <a:defRPr sz="5700"/>
            </a:lvl3pPr>
            <a:lvl4pPr marL="3265642" indent="0">
              <a:buNone/>
              <a:defRPr sz="4800"/>
            </a:lvl4pPr>
            <a:lvl5pPr marL="4354190" indent="0">
              <a:buNone/>
              <a:defRPr sz="4800"/>
            </a:lvl5pPr>
            <a:lvl6pPr marL="5442737" indent="0">
              <a:buNone/>
              <a:defRPr sz="4800"/>
            </a:lvl6pPr>
            <a:lvl7pPr marL="6531285" indent="0">
              <a:buNone/>
              <a:defRPr sz="4800"/>
            </a:lvl7pPr>
            <a:lvl8pPr marL="7619832" indent="0">
              <a:buNone/>
              <a:defRPr sz="4800"/>
            </a:lvl8pPr>
            <a:lvl9pPr marL="8708380" indent="0">
              <a:buNone/>
              <a:defRPr sz="4800"/>
            </a:lvl9pPr>
          </a:lstStyle>
          <a:p>
            <a:r>
              <a:rPr lang="ru-RU"/>
              <a:t>Вставка рисунка</a:t>
            </a:r>
            <a:endParaRPr lang="en-US"/>
          </a:p>
        </p:txBody>
      </p:sp>
      <p:sp>
        <p:nvSpPr>
          <p:cNvPr id="4" name="Text Placeholder 3"/>
          <p:cNvSpPr>
            <a:spLocks noGrp="1"/>
          </p:cNvSpPr>
          <p:nvPr>
            <p:ph type="body" sz="half" idx="2"/>
          </p:nvPr>
        </p:nvSpPr>
        <p:spPr>
          <a:xfrm>
            <a:off x="1219200" y="11430000"/>
            <a:ext cx="21742400" cy="914400"/>
          </a:xfrm>
        </p:spPr>
        <p:txBody>
          <a:bodyPr/>
          <a:lstStyle>
            <a:lvl1pPr marL="0" indent="0">
              <a:buNone/>
              <a:defRPr sz="3800"/>
            </a:lvl1pPr>
            <a:lvl2pPr marL="1088547" indent="0">
              <a:buNone/>
              <a:defRPr sz="2900"/>
            </a:lvl2pPr>
            <a:lvl3pPr marL="2177095" indent="0">
              <a:buNone/>
              <a:defRPr sz="2400"/>
            </a:lvl3pPr>
            <a:lvl4pPr marL="3265642" indent="0">
              <a:buNone/>
              <a:defRPr sz="2100"/>
            </a:lvl4pPr>
            <a:lvl5pPr marL="4354190" indent="0">
              <a:buNone/>
              <a:defRPr sz="2100"/>
            </a:lvl5pPr>
            <a:lvl6pPr marL="5442737" indent="0">
              <a:buNone/>
              <a:defRPr sz="2100"/>
            </a:lvl6pPr>
            <a:lvl7pPr marL="6531285" indent="0">
              <a:buNone/>
              <a:defRPr sz="2100"/>
            </a:lvl7pPr>
            <a:lvl8pPr marL="7619832" indent="0">
              <a:buNone/>
              <a:defRPr sz="2100"/>
            </a:lvl8pPr>
            <a:lvl9pPr marL="8708380" indent="0">
              <a:buNone/>
              <a:defRPr sz="2100"/>
            </a:lvl9pPr>
          </a:lstStyle>
          <a:p>
            <a:pPr lvl="0"/>
            <a:r>
              <a:rPr lang="ru-RU"/>
              <a:t>Образец текста</a:t>
            </a:r>
          </a:p>
        </p:txBody>
      </p:sp>
      <p:sp>
        <p:nvSpPr>
          <p:cNvPr id="5" name="Date Placeholder 4"/>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6" name="Footer Placeholder 5"/>
          <p:cNvSpPr>
            <a:spLocks noGrp="1"/>
          </p:cNvSpPr>
          <p:nvPr>
            <p:ph type="ftr" sz="quarter" idx="11"/>
          </p:nvPr>
        </p:nvSpPr>
        <p:spPr/>
        <p:txBody>
          <a:body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D934C70-9195-4B6B-B154-C51913FD461B}" type="slidenum">
              <a:rPr lang="ru-RU" smtClean="0">
                <a:solidFill>
                  <a:srgbClr val="000000"/>
                </a:solidFill>
              </a:rPr>
              <a:pPr/>
              <a:t>‹#›</a:t>
            </a:fld>
            <a:endParaRPr lang="ru-RU">
              <a:solidFill>
                <a:srgbClr val="000000"/>
              </a:solidFill>
            </a:endParaRPr>
          </a:p>
        </p:txBody>
      </p:sp>
      <p:sp>
        <p:nvSpPr>
          <p:cNvPr id="8" name="Title 7"/>
          <p:cNvSpPr>
            <a:spLocks noGrp="1"/>
          </p:cNvSpPr>
          <p:nvPr>
            <p:ph type="title"/>
          </p:nvPr>
        </p:nvSpPr>
        <p:spPr>
          <a:xfrm>
            <a:off x="1219200" y="9906000"/>
            <a:ext cx="21742400" cy="1524000"/>
          </a:xfrm>
        </p:spPr>
        <p:txBody>
          <a:bodyPr anchor="t">
            <a:normAutofit/>
          </a:bodyPr>
          <a:lstStyle>
            <a:lvl1pPr>
              <a:defRPr sz="7600"/>
            </a:lvl1pPr>
          </a:lstStyle>
          <a:p>
            <a:r>
              <a:rPr lang="ru-RU"/>
              <a:t>Образец заголовка</a:t>
            </a:r>
            <a:endParaRPr lang="en-US" dirty="0"/>
          </a:p>
        </p:txBody>
      </p:sp>
      <p:sp>
        <p:nvSpPr>
          <p:cNvPr id="10" name="Rectangle 9"/>
          <p:cNvSpPr/>
          <p:nvPr/>
        </p:nvSpPr>
        <p:spPr>
          <a:xfrm>
            <a:off x="24002997" y="0"/>
            <a:ext cx="381003" cy="9692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Tree>
    <p:extLst>
      <p:ext uri="{BB962C8B-B14F-4D97-AF65-F5344CB8AC3E}">
        <p14:creationId xmlns:p14="http://schemas.microsoft.com/office/powerpoint/2010/main" val="251422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5" name="Footer Placeholder 4"/>
          <p:cNvSpPr>
            <a:spLocks noGrp="1"/>
          </p:cNvSpPr>
          <p:nvPr>
            <p:ph type="ftr" sz="quarter" idx="11"/>
          </p:nvPr>
        </p:nvSpPr>
        <p:spPr/>
        <p:txBody>
          <a:bodyPr/>
          <a:lstStyle/>
          <a:p>
            <a:endParaRPr lang="ru-RU">
              <a:solidFill>
                <a:srgbClr val="000000"/>
              </a:solidFill>
            </a:endParaRPr>
          </a:p>
        </p:txBody>
      </p:sp>
      <p:sp>
        <p:nvSpPr>
          <p:cNvPr id="6" name="Slide Number Placeholder 5"/>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2511831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219200" y="549277"/>
            <a:ext cx="16052800" cy="117030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92805D1-219A-453D-9026-ADFFD80C6CDE}" type="datetimeFigureOut">
              <a:rPr lang="ru-RU" smtClean="0">
                <a:solidFill>
                  <a:srgbClr val="000000"/>
                </a:solidFill>
              </a:rPr>
              <a:pPr/>
              <a:t>24.11.2025</a:t>
            </a:fld>
            <a:endParaRPr lang="ru-RU">
              <a:solidFill>
                <a:srgbClr val="000000"/>
              </a:solidFill>
            </a:endParaRPr>
          </a:p>
        </p:txBody>
      </p:sp>
      <p:sp>
        <p:nvSpPr>
          <p:cNvPr id="5" name="Footer Placeholder 4"/>
          <p:cNvSpPr>
            <a:spLocks noGrp="1"/>
          </p:cNvSpPr>
          <p:nvPr>
            <p:ph type="ftr" sz="quarter" idx="11"/>
          </p:nvPr>
        </p:nvSpPr>
        <p:spPr/>
        <p:txBody>
          <a:bodyPr/>
          <a:lstStyle/>
          <a:p>
            <a:endParaRPr lang="ru-RU">
              <a:solidFill>
                <a:srgbClr val="000000"/>
              </a:solidFill>
            </a:endParaRPr>
          </a:p>
        </p:txBody>
      </p:sp>
      <p:sp>
        <p:nvSpPr>
          <p:cNvPr id="6" name="Slide Number Placeholder 5"/>
          <p:cNvSpPr>
            <a:spLocks noGrp="1"/>
          </p:cNvSpPr>
          <p:nvPr>
            <p:ph type="sldNum" sz="quarter" idx="12"/>
          </p:nvPr>
        </p:nvSpPr>
        <p:spPr/>
        <p:txBody>
          <a:bodyPr/>
          <a:lstStyle/>
          <a:p>
            <a:fld id="{5D934C70-9195-4B6B-B154-C51913FD461B}" type="slidenum">
              <a:rPr lang="ru-RU" smtClean="0">
                <a:solidFill>
                  <a:srgbClr val="D1282E"/>
                </a:solidFill>
              </a:rPr>
              <a:pPr/>
              <a:t>‹#›</a:t>
            </a:fld>
            <a:endParaRPr lang="ru-RU">
              <a:solidFill>
                <a:srgbClr val="D1282E"/>
              </a:solidFill>
            </a:endParaRPr>
          </a:p>
        </p:txBody>
      </p:sp>
    </p:spTree>
    <p:extLst>
      <p:ext uri="{BB962C8B-B14F-4D97-AF65-F5344CB8AC3E}">
        <p14:creationId xmlns:p14="http://schemas.microsoft.com/office/powerpoint/2010/main" val="429447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05436"/>
            <a:ext cx="15443200" cy="2743200"/>
          </a:xfrm>
          <a:prstGeom prst="rect">
            <a:avLst/>
          </a:prstGeom>
        </p:spPr>
        <p:txBody>
          <a:bodyPr vert="horz" lIns="217709" tIns="108855" rIns="217709" bIns="108855"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19200" y="3505201"/>
            <a:ext cx="20320000" cy="8747126"/>
          </a:xfrm>
          <a:prstGeom prst="rect">
            <a:avLst/>
          </a:prstGeom>
        </p:spPr>
        <p:txBody>
          <a:bodyPr vert="horz" lIns="217709" tIns="108855" rIns="217709" bIns="10885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19200" y="12344402"/>
            <a:ext cx="9144000" cy="609600"/>
          </a:xfrm>
          <a:prstGeom prst="rect">
            <a:avLst/>
          </a:prstGeom>
        </p:spPr>
        <p:txBody>
          <a:bodyPr vert="horz" lIns="217709" tIns="108855" rIns="217709" bIns="0" rtlCol="0" anchor="b"/>
          <a:lstStyle>
            <a:lvl1pPr algn="l">
              <a:defRPr sz="2400">
                <a:solidFill>
                  <a:schemeClr val="tx1"/>
                </a:solidFill>
              </a:defRPr>
            </a:lvl1pPr>
          </a:lstStyle>
          <a:p>
            <a:pPr defTabSz="2177095" hangingPunct="1"/>
            <a:fld id="{F92805D1-219A-453D-9026-ADFFD80C6CDE}" type="datetimeFigureOut">
              <a:rPr lang="ru-RU" kern="1200" smtClean="0">
                <a:solidFill>
                  <a:srgbClr val="000000"/>
                </a:solidFill>
                <a:latin typeface="Arial"/>
                <a:ea typeface="+mn-ea"/>
                <a:cs typeface="+mn-cs"/>
              </a:rPr>
              <a:pPr defTabSz="2177095" hangingPunct="1"/>
              <a:t>24.11.2025</a:t>
            </a:fld>
            <a:endParaRPr lang="ru-RU" kern="1200">
              <a:solidFill>
                <a:srgbClr val="000000"/>
              </a:solidFill>
              <a:latin typeface="Arial"/>
              <a:ea typeface="+mn-ea"/>
              <a:cs typeface="+mn-cs"/>
            </a:endParaRPr>
          </a:p>
        </p:txBody>
      </p:sp>
      <p:sp>
        <p:nvSpPr>
          <p:cNvPr id="5" name="Footer Placeholder 4"/>
          <p:cNvSpPr>
            <a:spLocks noGrp="1"/>
          </p:cNvSpPr>
          <p:nvPr>
            <p:ph type="ftr" sz="quarter" idx="3"/>
          </p:nvPr>
        </p:nvSpPr>
        <p:spPr>
          <a:xfrm>
            <a:off x="1219200" y="12985751"/>
            <a:ext cx="9144000" cy="567690"/>
          </a:xfrm>
          <a:prstGeom prst="rect">
            <a:avLst/>
          </a:prstGeom>
        </p:spPr>
        <p:txBody>
          <a:bodyPr vert="horz" lIns="217709" tIns="108855" rIns="217709" bIns="108855" rtlCol="0" anchor="t"/>
          <a:lstStyle>
            <a:lvl1pPr algn="l">
              <a:defRPr sz="2400">
                <a:solidFill>
                  <a:schemeClr val="tx1"/>
                </a:solidFill>
              </a:defRPr>
            </a:lvl1pPr>
          </a:lstStyle>
          <a:p>
            <a:pPr defTabSz="2177095" hangingPunct="1"/>
            <a:endParaRPr lang="ru-RU" kern="1200">
              <a:solidFill>
                <a:srgbClr val="000000"/>
              </a:solidFill>
              <a:latin typeface="Arial"/>
              <a:ea typeface="+mn-ea"/>
              <a:cs typeface="+mn-cs"/>
            </a:endParaRPr>
          </a:p>
        </p:txBody>
      </p:sp>
      <p:sp>
        <p:nvSpPr>
          <p:cNvPr id="6" name="Slide Number Placeholder 5"/>
          <p:cNvSpPr>
            <a:spLocks noGrp="1"/>
          </p:cNvSpPr>
          <p:nvPr>
            <p:ph type="sldNum" sz="quarter" idx="4"/>
          </p:nvPr>
        </p:nvSpPr>
        <p:spPr>
          <a:xfrm rot="16200000">
            <a:off x="22378247" y="11649287"/>
            <a:ext cx="2631442" cy="973667"/>
          </a:xfrm>
          <a:prstGeom prst="rect">
            <a:avLst/>
          </a:prstGeom>
        </p:spPr>
        <p:txBody>
          <a:bodyPr vert="horz" lIns="217709" tIns="108855" rIns="217709" bIns="108855" rtlCol="0" anchor="ctr"/>
          <a:lstStyle>
            <a:lvl1pPr algn="l">
              <a:defRPr sz="5700" b="1">
                <a:solidFill>
                  <a:schemeClr val="tx2"/>
                </a:solidFill>
              </a:defRPr>
            </a:lvl1pPr>
          </a:lstStyle>
          <a:p>
            <a:pPr defTabSz="2177095" hangingPunct="1"/>
            <a:fld id="{5D934C70-9195-4B6B-B154-C51913FD461B}" type="slidenum">
              <a:rPr lang="ru-RU" kern="1200" smtClean="0">
                <a:solidFill>
                  <a:srgbClr val="D1282E"/>
                </a:solidFill>
                <a:latin typeface="Arial"/>
                <a:ea typeface="+mn-ea"/>
                <a:cs typeface="+mn-cs"/>
              </a:rPr>
              <a:pPr defTabSz="2177095" hangingPunct="1"/>
              <a:t>‹#›</a:t>
            </a:fld>
            <a:endParaRPr lang="ru-RU" kern="1200">
              <a:solidFill>
                <a:srgbClr val="D1282E"/>
              </a:solidFill>
              <a:latin typeface="Arial"/>
              <a:ea typeface="+mn-ea"/>
              <a:cs typeface="+mn-cs"/>
            </a:endParaRPr>
          </a:p>
        </p:txBody>
      </p:sp>
      <p:sp>
        <p:nvSpPr>
          <p:cNvPr id="7" name="Rectangle 6"/>
          <p:cNvSpPr/>
          <p:nvPr/>
        </p:nvSpPr>
        <p:spPr>
          <a:xfrm>
            <a:off x="24002997" y="0"/>
            <a:ext cx="381003"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
        <p:nvSpPr>
          <p:cNvPr id="8" name="Rectangle 7"/>
          <p:cNvSpPr/>
          <p:nvPr/>
        </p:nvSpPr>
        <p:spPr>
          <a:xfrm>
            <a:off x="24002997" y="2743200"/>
            <a:ext cx="381003" cy="1097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defTabSz="2177095" hangingPunct="1"/>
            <a:endParaRPr lang="en-US" sz="4300" kern="1200">
              <a:solidFill>
                <a:srgbClr val="FFFFFF"/>
              </a:solidFill>
            </a:endParaRPr>
          </a:p>
        </p:txBody>
      </p:sp>
    </p:spTree>
    <p:extLst>
      <p:ext uri="{BB962C8B-B14F-4D97-AF65-F5344CB8AC3E}">
        <p14:creationId xmlns:p14="http://schemas.microsoft.com/office/powerpoint/2010/main" val="39413866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2177095" rtl="0" eaLnBrk="1" latinLnBrk="0" hangingPunct="1">
        <a:spcBef>
          <a:spcPct val="0"/>
        </a:spcBef>
        <a:buNone/>
        <a:defRPr sz="8600" kern="1200" cap="all" spc="-143" baseline="0">
          <a:solidFill>
            <a:schemeClr val="tx2"/>
          </a:solidFill>
          <a:latin typeface="+mj-lt"/>
          <a:ea typeface="+mj-ea"/>
          <a:cs typeface="+mj-cs"/>
        </a:defRPr>
      </a:lvl1pPr>
    </p:titleStyle>
    <p:bodyStyle>
      <a:lvl1pPr marL="0" indent="0" algn="l" defTabSz="2177095" rtl="0" eaLnBrk="1" latinLnBrk="0" hangingPunct="1">
        <a:spcBef>
          <a:spcPct val="20000"/>
        </a:spcBef>
        <a:spcAft>
          <a:spcPts val="1429"/>
        </a:spcAft>
        <a:buFont typeface="Arial" pitchFamily="34" charset="0"/>
        <a:buNone/>
        <a:defRPr sz="4800" b="1" kern="1200">
          <a:solidFill>
            <a:schemeClr val="tx1"/>
          </a:solidFill>
          <a:latin typeface="+mn-lt"/>
          <a:ea typeface="+mn-ea"/>
          <a:cs typeface="+mn-cs"/>
        </a:defRPr>
      </a:lvl1pPr>
      <a:lvl2pPr marL="1088547" indent="-435419" algn="l" defTabSz="2177095" rtl="0" eaLnBrk="1" latinLnBrk="0" hangingPunct="1">
        <a:spcBef>
          <a:spcPct val="20000"/>
        </a:spcBef>
        <a:buClr>
          <a:schemeClr val="tx2"/>
        </a:buClr>
        <a:buFont typeface="Arial" pitchFamily="34" charset="0"/>
        <a:buChar char="•"/>
        <a:defRPr sz="4800" kern="1200">
          <a:solidFill>
            <a:schemeClr val="tx1"/>
          </a:solidFill>
          <a:latin typeface="+mn-lt"/>
          <a:ea typeface="+mn-ea"/>
          <a:cs typeface="+mn-cs"/>
        </a:defRPr>
      </a:lvl2pPr>
      <a:lvl3pPr marL="2721369" indent="-544274" algn="l" defTabSz="2177095" rtl="0" eaLnBrk="1" latinLnBrk="0" hangingPunct="1">
        <a:spcBef>
          <a:spcPct val="20000"/>
        </a:spcBef>
        <a:buClr>
          <a:schemeClr val="tx2"/>
        </a:buClr>
        <a:buFont typeface="Arial" pitchFamily="34" charset="0"/>
        <a:buChar char="•"/>
        <a:defRPr sz="4300" kern="1200">
          <a:solidFill>
            <a:schemeClr val="tx1"/>
          </a:solidFill>
          <a:latin typeface="+mn-lt"/>
          <a:ea typeface="+mn-ea"/>
          <a:cs typeface="+mn-cs"/>
        </a:defRPr>
      </a:lvl3pPr>
      <a:lvl4pPr marL="3809916" indent="-544274" algn="l" defTabSz="2177095" rtl="0" eaLnBrk="1" latinLnBrk="0" hangingPunct="1">
        <a:spcBef>
          <a:spcPct val="20000"/>
        </a:spcBef>
        <a:buClr>
          <a:schemeClr val="tx2"/>
        </a:buClr>
        <a:buFont typeface="Arial" pitchFamily="34" charset="0"/>
        <a:buChar char="•"/>
        <a:defRPr sz="4300" kern="1200">
          <a:solidFill>
            <a:schemeClr val="tx1"/>
          </a:solidFill>
          <a:latin typeface="+mn-lt"/>
          <a:ea typeface="+mn-ea"/>
          <a:cs typeface="+mn-cs"/>
        </a:defRPr>
      </a:lvl4pPr>
      <a:lvl5pPr marL="4898464" indent="-544274" algn="l" defTabSz="2177095" rtl="0" eaLnBrk="1" latinLnBrk="0" hangingPunct="1">
        <a:spcBef>
          <a:spcPct val="20000"/>
        </a:spcBef>
        <a:buClr>
          <a:schemeClr val="tx2"/>
        </a:buClr>
        <a:buFont typeface="Arial" pitchFamily="34" charset="0"/>
        <a:buChar char="•"/>
        <a:defRPr sz="4300" kern="1200" baseline="0">
          <a:solidFill>
            <a:schemeClr val="tx1"/>
          </a:solidFill>
          <a:latin typeface="+mn-lt"/>
          <a:ea typeface="+mn-ea"/>
          <a:cs typeface="+mn-cs"/>
        </a:defRPr>
      </a:lvl5pPr>
      <a:lvl6pPr marL="5987011" indent="-544274" algn="l" defTabSz="2177095" rtl="0" eaLnBrk="1" latinLnBrk="0" hangingPunct="1">
        <a:spcBef>
          <a:spcPct val="20000"/>
        </a:spcBef>
        <a:buClr>
          <a:schemeClr val="tx2"/>
        </a:buClr>
        <a:buFont typeface="Arial" pitchFamily="34" charset="0"/>
        <a:buChar char="•"/>
        <a:defRPr sz="3800" kern="1200">
          <a:solidFill>
            <a:schemeClr val="tx1"/>
          </a:solidFill>
          <a:latin typeface="+mn-lt"/>
          <a:ea typeface="+mn-ea"/>
          <a:cs typeface="+mn-cs"/>
        </a:defRPr>
      </a:lvl6pPr>
      <a:lvl7pPr marL="7075559" indent="-544274" algn="l" defTabSz="2177095" rtl="0" eaLnBrk="1" latinLnBrk="0" hangingPunct="1">
        <a:spcBef>
          <a:spcPct val="20000"/>
        </a:spcBef>
        <a:buClr>
          <a:schemeClr val="tx2"/>
        </a:buClr>
        <a:buFont typeface="Arial" pitchFamily="34" charset="0"/>
        <a:buChar char="•"/>
        <a:defRPr sz="3800" kern="1200">
          <a:solidFill>
            <a:schemeClr val="tx1"/>
          </a:solidFill>
          <a:latin typeface="+mn-lt"/>
          <a:ea typeface="+mn-ea"/>
          <a:cs typeface="+mn-cs"/>
        </a:defRPr>
      </a:lvl7pPr>
      <a:lvl8pPr marL="8164106" indent="-544274" algn="l" defTabSz="2177095" rtl="0" eaLnBrk="1" latinLnBrk="0" hangingPunct="1">
        <a:spcBef>
          <a:spcPct val="20000"/>
        </a:spcBef>
        <a:buClr>
          <a:schemeClr val="tx2"/>
        </a:buClr>
        <a:buFont typeface="Arial" pitchFamily="34" charset="0"/>
        <a:buChar char="•"/>
        <a:defRPr sz="3800" kern="1200">
          <a:solidFill>
            <a:schemeClr val="tx1"/>
          </a:solidFill>
          <a:latin typeface="+mn-lt"/>
          <a:ea typeface="+mn-ea"/>
          <a:cs typeface="+mn-cs"/>
        </a:defRPr>
      </a:lvl8pPr>
      <a:lvl9pPr marL="9252654" indent="-544274" algn="l" defTabSz="2177095" rtl="0" eaLnBrk="1" latinLnBrk="0" hangingPunct="1">
        <a:spcBef>
          <a:spcPct val="20000"/>
        </a:spcBef>
        <a:buClr>
          <a:schemeClr val="tx2"/>
        </a:buClr>
        <a:buFont typeface="Arial" pitchFamily="34" charset="0"/>
        <a:buChar char="•"/>
        <a:defRPr sz="3800" kern="1200">
          <a:solidFill>
            <a:schemeClr val="tx1"/>
          </a:solidFill>
          <a:latin typeface="+mn-lt"/>
          <a:ea typeface="+mn-ea"/>
          <a:cs typeface="+mn-cs"/>
        </a:defRPr>
      </a:lvl9pPr>
    </p:bodyStyle>
    <p:otherStyle>
      <a:defPPr>
        <a:defRPr lang="en-US"/>
      </a:defPPr>
      <a:lvl1pPr marL="0" algn="l" defTabSz="2177095" rtl="0" eaLnBrk="1" latinLnBrk="0" hangingPunct="1">
        <a:defRPr sz="4300" kern="1200">
          <a:solidFill>
            <a:schemeClr val="tx1"/>
          </a:solidFill>
          <a:latin typeface="+mn-lt"/>
          <a:ea typeface="+mn-ea"/>
          <a:cs typeface="+mn-cs"/>
        </a:defRPr>
      </a:lvl1pPr>
      <a:lvl2pPr marL="1088547" algn="l" defTabSz="2177095" rtl="0" eaLnBrk="1" latinLnBrk="0" hangingPunct="1">
        <a:defRPr sz="4300" kern="1200">
          <a:solidFill>
            <a:schemeClr val="tx1"/>
          </a:solidFill>
          <a:latin typeface="+mn-lt"/>
          <a:ea typeface="+mn-ea"/>
          <a:cs typeface="+mn-cs"/>
        </a:defRPr>
      </a:lvl2pPr>
      <a:lvl3pPr marL="2177095" algn="l" defTabSz="2177095" rtl="0" eaLnBrk="1" latinLnBrk="0" hangingPunct="1">
        <a:defRPr sz="4300" kern="1200">
          <a:solidFill>
            <a:schemeClr val="tx1"/>
          </a:solidFill>
          <a:latin typeface="+mn-lt"/>
          <a:ea typeface="+mn-ea"/>
          <a:cs typeface="+mn-cs"/>
        </a:defRPr>
      </a:lvl3pPr>
      <a:lvl4pPr marL="3265642" algn="l" defTabSz="2177095" rtl="0" eaLnBrk="1" latinLnBrk="0" hangingPunct="1">
        <a:defRPr sz="4300" kern="1200">
          <a:solidFill>
            <a:schemeClr val="tx1"/>
          </a:solidFill>
          <a:latin typeface="+mn-lt"/>
          <a:ea typeface="+mn-ea"/>
          <a:cs typeface="+mn-cs"/>
        </a:defRPr>
      </a:lvl4pPr>
      <a:lvl5pPr marL="4354190" algn="l" defTabSz="2177095" rtl="0" eaLnBrk="1" latinLnBrk="0" hangingPunct="1">
        <a:defRPr sz="4300" kern="1200">
          <a:solidFill>
            <a:schemeClr val="tx1"/>
          </a:solidFill>
          <a:latin typeface="+mn-lt"/>
          <a:ea typeface="+mn-ea"/>
          <a:cs typeface="+mn-cs"/>
        </a:defRPr>
      </a:lvl5pPr>
      <a:lvl6pPr marL="5442737" algn="l" defTabSz="2177095" rtl="0" eaLnBrk="1" latinLnBrk="0" hangingPunct="1">
        <a:defRPr sz="4300" kern="1200">
          <a:solidFill>
            <a:schemeClr val="tx1"/>
          </a:solidFill>
          <a:latin typeface="+mn-lt"/>
          <a:ea typeface="+mn-ea"/>
          <a:cs typeface="+mn-cs"/>
        </a:defRPr>
      </a:lvl6pPr>
      <a:lvl7pPr marL="6531285" algn="l" defTabSz="2177095" rtl="0" eaLnBrk="1" latinLnBrk="0" hangingPunct="1">
        <a:defRPr sz="4300" kern="1200">
          <a:solidFill>
            <a:schemeClr val="tx1"/>
          </a:solidFill>
          <a:latin typeface="+mn-lt"/>
          <a:ea typeface="+mn-ea"/>
          <a:cs typeface="+mn-cs"/>
        </a:defRPr>
      </a:lvl7pPr>
      <a:lvl8pPr marL="7619832" algn="l" defTabSz="2177095" rtl="0" eaLnBrk="1" latinLnBrk="0" hangingPunct="1">
        <a:defRPr sz="4300" kern="1200">
          <a:solidFill>
            <a:schemeClr val="tx1"/>
          </a:solidFill>
          <a:latin typeface="+mn-lt"/>
          <a:ea typeface="+mn-ea"/>
          <a:cs typeface="+mn-cs"/>
        </a:defRPr>
      </a:lvl8pPr>
      <a:lvl9pPr marL="8708380" algn="l" defTabSz="217709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image" Target="../media/image5.png"/><Relationship Id="rId16" Type="http://schemas.microsoft.com/office/2007/relationships/diagramDrawing" Target="../diagrams/drawing2.xml"/><Relationship Id="rId1" Type="http://schemas.openxmlformats.org/officeDocument/2006/relationships/slideLayout" Target="../slideLayouts/slideLayout3.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2" Type="http://schemas.openxmlformats.org/officeDocument/2006/relationships/image" Target="../media/image5.png"/><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8879632" y="1805451"/>
            <a:ext cx="13393488" cy="1524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Компьютерная безопасность</a:t>
            </a:r>
            <a:endParaRPr dirty="0"/>
          </a:p>
        </p:txBody>
      </p:sp>
      <p:sp>
        <p:nvSpPr>
          <p:cNvPr id="53" name="Очень крутой подзаголовок презентации"/>
          <p:cNvSpPr txBox="1"/>
          <p:nvPr/>
        </p:nvSpPr>
        <p:spPr>
          <a:xfrm>
            <a:off x="9815736" y="3329609"/>
            <a:ext cx="9937103" cy="1051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Образовательная программа специалитета</a:t>
            </a:r>
            <a:endParaRPr dirty="0"/>
          </a:p>
        </p:txBody>
      </p:sp>
      <p:sp>
        <p:nvSpPr>
          <p:cNvPr id="54" name="Название подразделения,  лаборатории, факультета и т.д."/>
          <p:cNvSpPr txBox="1"/>
          <p:nvPr/>
        </p:nvSpPr>
        <p:spPr>
          <a:xfrm>
            <a:off x="7116915" y="1014851"/>
            <a:ext cx="16164316"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А. Н. Тихонова</a:t>
            </a:r>
            <a:endParaRPr dirty="0"/>
          </a:p>
        </p:txBody>
      </p:sp>
      <p:sp>
        <p:nvSpPr>
          <p:cNvPr id="55" name="Москва, 2017"/>
          <p:cNvSpPr txBox="1"/>
          <p:nvPr/>
        </p:nvSpPr>
        <p:spPr>
          <a:xfrm>
            <a:off x="7439472" y="11892516"/>
            <a:ext cx="15841759"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pPr algn="ctr"/>
            <a:r>
              <a:rPr dirty="0" err="1"/>
              <a:t>Москва</a:t>
            </a:r>
            <a:r>
              <a:rPr dirty="0"/>
              <a:t>, 20</a:t>
            </a:r>
            <a:r>
              <a:rPr lang="ru-RU"/>
              <a:t>25</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632" y="4345160"/>
            <a:ext cx="12097343" cy="748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81457" y="2249488"/>
            <a:ext cx="20775639" cy="2088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10. Направления профессиональной деятельности выпускников</a:t>
            </a:r>
            <a:endParaRPr dirty="0"/>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2760" y="4828742"/>
            <a:ext cx="792549" cy="792549"/>
          </a:xfrm>
          <a:prstGeom prst="rect">
            <a:avLst/>
          </a:prstGeom>
        </p:spPr>
      </p:pic>
      <p:sp>
        <p:nvSpPr>
          <p:cNvPr id="23" name="Rectangle 22"/>
          <p:cNvSpPr/>
          <p:nvPr/>
        </p:nvSpPr>
        <p:spPr>
          <a:xfrm>
            <a:off x="1822848" y="6295872"/>
            <a:ext cx="5423048" cy="1077218"/>
          </a:xfrm>
          <a:prstGeom prst="rect">
            <a:avLst/>
          </a:prstGeom>
        </p:spPr>
        <p:txBody>
          <a:bodyPr wrap="square">
            <a:spAutoFit/>
          </a:bodyPr>
          <a:lstStyle/>
          <a:p>
            <a:pPr>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Специалист по безопасности компьютерных систем и сетей</a:t>
            </a:r>
          </a:p>
        </p:txBody>
      </p:sp>
      <p:sp>
        <p:nvSpPr>
          <p:cNvPr id="24" name="Rectangle 23"/>
          <p:cNvSpPr/>
          <p:nvPr/>
        </p:nvSpPr>
        <p:spPr>
          <a:xfrm>
            <a:off x="7854607" y="6165507"/>
            <a:ext cx="6242856" cy="1077218"/>
          </a:xfrm>
          <a:prstGeom prst="rect">
            <a:avLst/>
          </a:prstGeom>
        </p:spPr>
        <p:txBody>
          <a:bodyPr wrap="square">
            <a:spAutoFit/>
          </a:bodyPr>
          <a:lstStyle/>
          <a:p>
            <a:pPr>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Специалист по защите информации в автоматизированных системах</a:t>
            </a:r>
          </a:p>
        </p:txBody>
      </p:sp>
      <p:sp>
        <p:nvSpPr>
          <p:cNvPr id="25" name="Rectangle 24"/>
          <p:cNvSpPr/>
          <p:nvPr/>
        </p:nvSpPr>
        <p:spPr>
          <a:xfrm>
            <a:off x="15712796" y="6137920"/>
            <a:ext cx="6848356" cy="1569660"/>
          </a:xfrm>
          <a:prstGeom prst="rect">
            <a:avLst/>
          </a:prstGeom>
        </p:spPr>
        <p:txBody>
          <a:bodyPr wrap="square">
            <a:spAutoFit/>
          </a:bodyPr>
          <a:lstStyle/>
          <a:p>
            <a:pPr>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Специалист по защите информации в телекоммуникационных системах и сетях</a:t>
            </a:r>
          </a:p>
        </p:txBody>
      </p:sp>
      <p:sp>
        <p:nvSpPr>
          <p:cNvPr id="37" name="Rectangle 36"/>
          <p:cNvSpPr/>
          <p:nvPr/>
        </p:nvSpPr>
        <p:spPr>
          <a:xfrm>
            <a:off x="2573197" y="9516284"/>
            <a:ext cx="3521315" cy="830997"/>
          </a:xfrm>
          <a:prstGeom prst="rect">
            <a:avLst/>
          </a:prstGeom>
        </p:spPr>
        <p:txBody>
          <a:bodyPr wrap="square">
            <a:spAutoFit/>
          </a:bodyPr>
          <a:lstStyle/>
          <a:p>
            <a:pPr>
              <a:lnSpc>
                <a:spcPct val="150000"/>
              </a:lnSpc>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Программист</a:t>
            </a:r>
          </a:p>
        </p:txBody>
      </p:sp>
      <p:sp>
        <p:nvSpPr>
          <p:cNvPr id="26" name="Rectangle 25"/>
          <p:cNvSpPr/>
          <p:nvPr/>
        </p:nvSpPr>
        <p:spPr>
          <a:xfrm>
            <a:off x="8761326" y="9646433"/>
            <a:ext cx="4429418" cy="736997"/>
          </a:xfrm>
          <a:prstGeom prst="rect">
            <a:avLst/>
          </a:prstGeom>
        </p:spPr>
        <p:txBody>
          <a:bodyPr wrap="none">
            <a:spAutoFit/>
          </a:bodyPr>
          <a:lstStyle/>
          <a:p>
            <a:pPr lvl="0">
              <a:lnSpc>
                <a:spcPct val="150000"/>
              </a:lnSpc>
              <a:spcBef>
                <a:spcPts val="500"/>
              </a:spcBef>
              <a:defRPr sz="2800">
                <a:solidFill>
                  <a:srgbClr val="253957"/>
                </a:solidFill>
                <a:latin typeface="+mn-lt"/>
                <a:ea typeface="+mn-ea"/>
                <a:cs typeface="+mn-cs"/>
                <a:sym typeface="Arial Narrow"/>
              </a:defRPr>
            </a:pPr>
            <a:r>
              <a:rPr lang="ru-RU" sz="3200" b="1" dirty="0">
                <a:solidFill>
                  <a:srgbClr val="0365C0">
                    <a:lumMod val="50000"/>
                  </a:srgbClr>
                </a:solidFill>
                <a:latin typeface="+mn-lt"/>
                <a:cs typeface="Times New Roman" panose="02020603050405020304" pitchFamily="18" charset="0"/>
                <a:sym typeface="Arial Narrow"/>
              </a:rPr>
              <a:t>Системный программист</a:t>
            </a:r>
          </a:p>
        </p:txBody>
      </p:sp>
      <p:sp>
        <p:nvSpPr>
          <p:cNvPr id="46" name="Rectangle 45"/>
          <p:cNvSpPr/>
          <p:nvPr/>
        </p:nvSpPr>
        <p:spPr>
          <a:xfrm>
            <a:off x="16996744" y="9414614"/>
            <a:ext cx="4864580" cy="1077218"/>
          </a:xfrm>
          <a:prstGeom prst="rect">
            <a:avLst/>
          </a:prstGeom>
        </p:spPr>
        <p:txBody>
          <a:bodyPr wrap="square">
            <a:spAutoFit/>
          </a:bodyPr>
          <a:lstStyle/>
          <a:p>
            <a:pPr lvl="0">
              <a:spcBef>
                <a:spcPts val="500"/>
              </a:spcBef>
              <a:defRPr sz="2800">
                <a:solidFill>
                  <a:srgbClr val="253957"/>
                </a:solidFill>
                <a:latin typeface="+mn-lt"/>
                <a:ea typeface="+mn-ea"/>
                <a:cs typeface="+mn-cs"/>
                <a:sym typeface="Arial Narrow"/>
              </a:defRPr>
            </a:pPr>
            <a:r>
              <a:rPr lang="ru-RU" sz="3200" b="1" dirty="0">
                <a:solidFill>
                  <a:srgbClr val="0365C0">
                    <a:lumMod val="50000"/>
                  </a:srgbClr>
                </a:solidFill>
                <a:latin typeface="+mn-lt"/>
                <a:cs typeface="Times New Roman" panose="02020603050405020304" pitchFamily="18" charset="0"/>
                <a:sym typeface="Arial Narrow"/>
              </a:rPr>
              <a:t>Руководитель разработки программного обеспечения</a:t>
            </a:r>
          </a:p>
        </p:txBody>
      </p:sp>
      <p:sp>
        <p:nvSpPr>
          <p:cNvPr id="50" name="Rectangle 49"/>
          <p:cNvSpPr/>
          <p:nvPr/>
        </p:nvSpPr>
        <p:spPr>
          <a:xfrm>
            <a:off x="2573198" y="12224918"/>
            <a:ext cx="7484184" cy="1077218"/>
          </a:xfrm>
          <a:prstGeom prst="rect">
            <a:avLst/>
          </a:prstGeom>
        </p:spPr>
        <p:txBody>
          <a:bodyPr wrap="square">
            <a:spAutoFit/>
          </a:bodyPr>
          <a:lstStyle/>
          <a:p>
            <a:pPr>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Специалист по тестированию в  области информационных технологий</a:t>
            </a:r>
          </a:p>
        </p:txBody>
      </p:sp>
      <p:sp>
        <p:nvSpPr>
          <p:cNvPr id="54" name="Rectangle 53"/>
          <p:cNvSpPr/>
          <p:nvPr/>
        </p:nvSpPr>
        <p:spPr>
          <a:xfrm>
            <a:off x="11835613" y="12224918"/>
            <a:ext cx="8086454" cy="1077218"/>
          </a:xfrm>
          <a:prstGeom prst="rect">
            <a:avLst/>
          </a:prstGeom>
        </p:spPr>
        <p:txBody>
          <a:bodyPr wrap="square">
            <a:spAutoFit/>
          </a:bodyPr>
          <a:lstStyle/>
          <a:p>
            <a:pPr>
              <a:spcBef>
                <a:spcPts val="500"/>
              </a:spcBef>
              <a:defRPr sz="2800">
                <a:solidFill>
                  <a:srgbClr val="253957"/>
                </a:solidFill>
                <a:latin typeface="+mn-lt"/>
                <a:ea typeface="+mn-ea"/>
                <a:cs typeface="+mn-cs"/>
                <a:sym typeface="Arial Narrow"/>
              </a:defRPr>
            </a:pPr>
            <a:r>
              <a:rPr lang="ru-RU" sz="3200" b="1" dirty="0">
                <a:solidFill>
                  <a:schemeClr val="accent1">
                    <a:lumMod val="50000"/>
                  </a:schemeClr>
                </a:solidFill>
                <a:cs typeface="Times New Roman" panose="02020603050405020304" pitchFamily="18" charset="0"/>
                <a:sym typeface="Arial Narrow"/>
              </a:rPr>
              <a:t>Системный администратор                      информационно-коммуникационных систем</a:t>
            </a:r>
          </a:p>
        </p:txBody>
      </p:sp>
      <p:grpSp>
        <p:nvGrpSpPr>
          <p:cNvPr id="84" name="Group 83"/>
          <p:cNvGrpSpPr>
            <a:grpSpLocks noChangeAspect="1"/>
          </p:cNvGrpSpPr>
          <p:nvPr/>
        </p:nvGrpSpPr>
        <p:grpSpPr>
          <a:xfrm>
            <a:off x="3548761" y="4602236"/>
            <a:ext cx="1570186" cy="1570186"/>
            <a:chOff x="1673858" y="5156703"/>
            <a:chExt cx="785093" cy="785093"/>
          </a:xfrm>
        </p:grpSpPr>
        <p:sp>
          <p:nvSpPr>
            <p:cNvPr id="85" name="Овал 4"/>
            <p:cNvSpPr/>
            <p:nvPr/>
          </p:nvSpPr>
          <p:spPr>
            <a:xfrm>
              <a:off x="1673858" y="5156703"/>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86"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584" y="5263429"/>
              <a:ext cx="571640" cy="571640"/>
            </a:xfrm>
            <a:prstGeom prst="rect">
              <a:avLst/>
            </a:prstGeom>
          </p:spPr>
        </p:pic>
      </p:grpSp>
      <p:grpSp>
        <p:nvGrpSpPr>
          <p:cNvPr id="87" name="Group 86"/>
          <p:cNvGrpSpPr>
            <a:grpSpLocks noChangeAspect="1"/>
          </p:cNvGrpSpPr>
          <p:nvPr/>
        </p:nvGrpSpPr>
        <p:grpSpPr>
          <a:xfrm>
            <a:off x="10190942" y="4742981"/>
            <a:ext cx="1570186" cy="1570186"/>
            <a:chOff x="1685827" y="6107722"/>
            <a:chExt cx="785093" cy="785093"/>
          </a:xfrm>
        </p:grpSpPr>
        <p:sp>
          <p:nvSpPr>
            <p:cNvPr id="88" name="Овал 10"/>
            <p:cNvSpPr/>
            <p:nvPr/>
          </p:nvSpPr>
          <p:spPr>
            <a:xfrm>
              <a:off x="1685827" y="6107722"/>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89"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167" y="6302784"/>
              <a:ext cx="593655" cy="370300"/>
            </a:xfrm>
            <a:prstGeom prst="rect">
              <a:avLst/>
            </a:prstGeom>
          </p:spPr>
        </p:pic>
      </p:grpSp>
      <p:grpSp>
        <p:nvGrpSpPr>
          <p:cNvPr id="90" name="Group 89"/>
          <p:cNvGrpSpPr>
            <a:grpSpLocks noChangeAspect="1"/>
          </p:cNvGrpSpPr>
          <p:nvPr/>
        </p:nvGrpSpPr>
        <p:grpSpPr>
          <a:xfrm>
            <a:off x="18351881" y="4467628"/>
            <a:ext cx="1570186" cy="1570186"/>
            <a:chOff x="1674906" y="7074024"/>
            <a:chExt cx="785093" cy="785093"/>
          </a:xfrm>
        </p:grpSpPr>
        <p:sp>
          <p:nvSpPr>
            <p:cNvPr id="91" name="Овал 11"/>
            <p:cNvSpPr/>
            <p:nvPr/>
          </p:nvSpPr>
          <p:spPr>
            <a:xfrm>
              <a:off x="1674906" y="7074024"/>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92"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8167" y="7181575"/>
              <a:ext cx="530223" cy="530223"/>
            </a:xfrm>
            <a:prstGeom prst="rect">
              <a:avLst/>
            </a:prstGeom>
          </p:spPr>
        </p:pic>
      </p:grpSp>
      <p:grpSp>
        <p:nvGrpSpPr>
          <p:cNvPr id="93" name="Group 92"/>
          <p:cNvGrpSpPr>
            <a:grpSpLocks noChangeAspect="1"/>
          </p:cNvGrpSpPr>
          <p:nvPr/>
        </p:nvGrpSpPr>
        <p:grpSpPr>
          <a:xfrm>
            <a:off x="3548762" y="8039184"/>
            <a:ext cx="1570186" cy="1570186"/>
            <a:chOff x="1682721" y="8089131"/>
            <a:chExt cx="785093" cy="785093"/>
          </a:xfrm>
        </p:grpSpPr>
        <p:sp>
          <p:nvSpPr>
            <p:cNvPr id="94" name="Овал 12"/>
            <p:cNvSpPr/>
            <p:nvPr/>
          </p:nvSpPr>
          <p:spPr>
            <a:xfrm>
              <a:off x="1682721" y="8089131"/>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95"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5963" y="8292250"/>
              <a:ext cx="560881" cy="438950"/>
            </a:xfrm>
            <a:prstGeom prst="rect">
              <a:avLst/>
            </a:prstGeom>
          </p:spPr>
        </p:pic>
      </p:grpSp>
      <p:grpSp>
        <p:nvGrpSpPr>
          <p:cNvPr id="96" name="Group 95"/>
          <p:cNvGrpSpPr>
            <a:grpSpLocks noChangeAspect="1"/>
          </p:cNvGrpSpPr>
          <p:nvPr/>
        </p:nvGrpSpPr>
        <p:grpSpPr>
          <a:xfrm>
            <a:off x="5667221" y="10654732"/>
            <a:ext cx="1570186" cy="1570186"/>
            <a:chOff x="1675590" y="9035564"/>
            <a:chExt cx="785093" cy="785093"/>
          </a:xfrm>
        </p:grpSpPr>
        <p:sp>
          <p:nvSpPr>
            <p:cNvPr id="97" name="Овал 13"/>
            <p:cNvSpPr/>
            <p:nvPr/>
          </p:nvSpPr>
          <p:spPr>
            <a:xfrm>
              <a:off x="1675590" y="9035564"/>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98"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478" y="9224266"/>
              <a:ext cx="557806" cy="557806"/>
            </a:xfrm>
            <a:prstGeom prst="rect">
              <a:avLst/>
            </a:prstGeom>
          </p:spPr>
        </p:pic>
      </p:grpSp>
      <p:grpSp>
        <p:nvGrpSpPr>
          <p:cNvPr id="99" name="Group 98"/>
          <p:cNvGrpSpPr>
            <a:grpSpLocks noChangeAspect="1"/>
          </p:cNvGrpSpPr>
          <p:nvPr/>
        </p:nvGrpSpPr>
        <p:grpSpPr>
          <a:xfrm>
            <a:off x="10233291" y="8226152"/>
            <a:ext cx="1570186" cy="1570186"/>
            <a:chOff x="1674907" y="9990436"/>
            <a:chExt cx="785093" cy="785093"/>
          </a:xfrm>
        </p:grpSpPr>
        <p:sp>
          <p:nvSpPr>
            <p:cNvPr id="100" name="Овал 14"/>
            <p:cNvSpPr/>
            <p:nvPr/>
          </p:nvSpPr>
          <p:spPr>
            <a:xfrm>
              <a:off x="1674907" y="9990436"/>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01"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3478" y="10227598"/>
              <a:ext cx="541354" cy="540837"/>
            </a:xfrm>
            <a:prstGeom prst="rect">
              <a:avLst/>
            </a:prstGeom>
          </p:spPr>
        </p:pic>
      </p:grpSp>
      <p:grpSp>
        <p:nvGrpSpPr>
          <p:cNvPr id="102" name="Group 101"/>
          <p:cNvGrpSpPr>
            <a:grpSpLocks noChangeAspect="1"/>
          </p:cNvGrpSpPr>
          <p:nvPr/>
        </p:nvGrpSpPr>
        <p:grpSpPr>
          <a:xfrm>
            <a:off x="18351881" y="7949374"/>
            <a:ext cx="1570186" cy="1570186"/>
            <a:chOff x="1682721" y="10944498"/>
            <a:chExt cx="785093" cy="785093"/>
          </a:xfrm>
        </p:grpSpPr>
        <p:sp>
          <p:nvSpPr>
            <p:cNvPr id="103" name="Овал 15"/>
            <p:cNvSpPr/>
            <p:nvPr/>
          </p:nvSpPr>
          <p:spPr>
            <a:xfrm>
              <a:off x="1682721" y="10944498"/>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04"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8167" y="11080233"/>
              <a:ext cx="507013" cy="634606"/>
            </a:xfrm>
            <a:prstGeom prst="rect">
              <a:avLst/>
            </a:prstGeom>
          </p:spPr>
        </p:pic>
      </p:grpSp>
      <p:grpSp>
        <p:nvGrpSpPr>
          <p:cNvPr id="105" name="Group 104"/>
          <p:cNvGrpSpPr>
            <a:grpSpLocks noChangeAspect="1"/>
          </p:cNvGrpSpPr>
          <p:nvPr/>
        </p:nvGrpSpPr>
        <p:grpSpPr>
          <a:xfrm>
            <a:off x="14927703" y="10740099"/>
            <a:ext cx="1570186" cy="1570186"/>
            <a:chOff x="1674908" y="11898561"/>
            <a:chExt cx="785093" cy="785093"/>
          </a:xfrm>
        </p:grpSpPr>
        <p:sp>
          <p:nvSpPr>
            <p:cNvPr id="106" name="Овал 16"/>
            <p:cNvSpPr/>
            <p:nvPr/>
          </p:nvSpPr>
          <p:spPr>
            <a:xfrm>
              <a:off x="1674908" y="11898561"/>
              <a:ext cx="785093" cy="785093"/>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07" name="Рисунок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7392" y="11983232"/>
              <a:ext cx="615749" cy="615749"/>
            </a:xfrm>
            <a:prstGeom prst="rect">
              <a:avLst/>
            </a:prstGeom>
          </p:spPr>
        </p:pic>
      </p:grpSp>
    </p:spTree>
    <p:extLst>
      <p:ext uri="{BB962C8B-B14F-4D97-AF65-F5344CB8AC3E}">
        <p14:creationId xmlns:p14="http://schemas.microsoft.com/office/powerpoint/2010/main" val="42488813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02768" y="2249488"/>
            <a:ext cx="22610512" cy="1044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7000" b="1" cap="all">
                <a:solidFill>
                  <a:srgbClr val="253957"/>
                </a:solidFill>
                <a:latin typeface="+mn-lt"/>
                <a:ea typeface="+mn-ea"/>
                <a:cs typeface="+mn-cs"/>
                <a:sym typeface="Arial Narrow"/>
              </a:defRPr>
            </a:pPr>
            <a:r>
              <a:rPr lang="ru-RU" sz="7000" dirty="0"/>
              <a:t>11. </a:t>
            </a:r>
            <a:r>
              <a:rPr lang="ru-RU" sz="6000" dirty="0"/>
              <a:t>Отличия Программ   </a:t>
            </a:r>
            <a:r>
              <a:rPr lang="ru-RU" sz="6000" dirty="0">
                <a:solidFill>
                  <a:schemeClr val="accent4">
                    <a:lumMod val="75000"/>
                  </a:schemeClr>
                </a:solidFill>
              </a:rPr>
              <a:t>Компьютерная Безопасность (КБ)</a:t>
            </a:r>
          </a:p>
          <a:p>
            <a:pPr>
              <a:defRPr sz="7000" b="1" cap="all">
                <a:solidFill>
                  <a:srgbClr val="253957"/>
                </a:solidFill>
                <a:latin typeface="+mn-lt"/>
                <a:ea typeface="+mn-ea"/>
                <a:cs typeface="+mn-cs"/>
                <a:sym typeface="Arial Narrow"/>
              </a:defRPr>
            </a:pPr>
            <a:r>
              <a:rPr lang="ru-RU" sz="6000" dirty="0"/>
              <a:t>и  </a:t>
            </a:r>
            <a:r>
              <a:rPr lang="ru-RU" sz="6000" dirty="0">
                <a:solidFill>
                  <a:schemeClr val="accent2">
                    <a:lumMod val="75000"/>
                  </a:schemeClr>
                </a:solidFill>
              </a:rPr>
              <a:t>Информационная безопасность (ИБ) </a:t>
            </a:r>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2" name="Таблица 1"/>
          <p:cNvGraphicFramePr>
            <a:graphicFrameLocks noGrp="1"/>
          </p:cNvGraphicFramePr>
          <p:nvPr>
            <p:extLst>
              <p:ext uri="{D42A27DB-BD31-4B8C-83A1-F6EECF244321}">
                <p14:modId xmlns:p14="http://schemas.microsoft.com/office/powerpoint/2010/main" val="1062992570"/>
              </p:ext>
            </p:extLst>
          </p:nvPr>
        </p:nvGraphicFramePr>
        <p:xfrm>
          <a:off x="1246784" y="4985792"/>
          <a:ext cx="21492000" cy="7921696"/>
        </p:xfrm>
        <a:graphic>
          <a:graphicData uri="http://schemas.openxmlformats.org/drawingml/2006/table">
            <a:tbl>
              <a:tblPr firstRow="1" bandRow="1">
                <a:tableStyleId>{5940675A-B579-460E-94D1-54222C63F5DA}</a:tableStyleId>
              </a:tblPr>
              <a:tblGrid>
                <a:gridCol w="6012000">
                  <a:extLst>
                    <a:ext uri="{9D8B030D-6E8A-4147-A177-3AD203B41FA5}">
                      <a16:colId xmlns:a16="http://schemas.microsoft.com/office/drawing/2014/main" val="2801980982"/>
                    </a:ext>
                  </a:extLst>
                </a:gridCol>
                <a:gridCol w="7740000">
                  <a:extLst>
                    <a:ext uri="{9D8B030D-6E8A-4147-A177-3AD203B41FA5}">
                      <a16:colId xmlns:a16="http://schemas.microsoft.com/office/drawing/2014/main" val="542466457"/>
                    </a:ext>
                  </a:extLst>
                </a:gridCol>
                <a:gridCol w="7740000">
                  <a:extLst>
                    <a:ext uri="{9D8B030D-6E8A-4147-A177-3AD203B41FA5}">
                      <a16:colId xmlns:a16="http://schemas.microsoft.com/office/drawing/2014/main" val="216846688"/>
                    </a:ext>
                  </a:extLst>
                </a:gridCol>
              </a:tblGrid>
              <a:tr h="1080000">
                <a:tc>
                  <a:txBody>
                    <a:bodyPr/>
                    <a:lstStyle/>
                    <a:p>
                      <a:pPr algn="l"/>
                      <a:endParaRPr lang="ru-RU"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5400" b="1" dirty="0">
                          <a:solidFill>
                            <a:schemeClr val="bg1"/>
                          </a:solidFill>
                          <a:cs typeface="Times New Roman" panose="02020603050405020304" pitchFamily="18" charset="0"/>
                          <a:sym typeface="Arial Narrow"/>
                        </a:rPr>
                        <a:t>КБ</a:t>
                      </a:r>
                      <a:endParaRPr lang="ru-RU" sz="54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5400" b="1" dirty="0">
                          <a:solidFill>
                            <a:schemeClr val="bg1"/>
                          </a:solidFill>
                          <a:cs typeface="Times New Roman" panose="02020603050405020304" pitchFamily="18" charset="0"/>
                          <a:sym typeface="Arial Narrow"/>
                        </a:rPr>
                        <a:t>ИБ</a:t>
                      </a:r>
                      <a:endParaRPr lang="ru-RU" sz="5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579100072"/>
                  </a:ext>
                </a:extLst>
              </a:tr>
              <a:tr h="1224256">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Формат ОП</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600" b="1" dirty="0" err="1">
                          <a:solidFill>
                            <a:schemeClr val="accent2">
                              <a:lumMod val="75000"/>
                            </a:schemeClr>
                          </a:solidFill>
                          <a:cs typeface="Times New Roman" panose="02020603050405020304" pitchFamily="18" charset="0"/>
                          <a:sym typeface="Arial Narrow"/>
                        </a:rPr>
                        <a:t>специалитет</a:t>
                      </a:r>
                      <a:endParaRPr lang="ru-RU" sz="3600" b="1" dirty="0">
                        <a:solidFill>
                          <a:schemeClr val="accent2">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err="1">
                          <a:solidFill>
                            <a:schemeClr val="accent2">
                              <a:lumMod val="75000"/>
                            </a:schemeClr>
                          </a:solidFill>
                          <a:cs typeface="Times New Roman" panose="02020603050405020304" pitchFamily="18" charset="0"/>
                          <a:sym typeface="Arial Narrow"/>
                        </a:rPr>
                        <a:t>бакалавриат</a:t>
                      </a:r>
                      <a:endParaRPr lang="ru-RU" sz="360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05028"/>
                  </a:ext>
                </a:extLst>
              </a:tr>
              <a:tr h="1080000">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Сроки реализации программы</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600" b="1" dirty="0">
                          <a:solidFill>
                            <a:schemeClr val="accent4">
                              <a:lumMod val="75000"/>
                            </a:schemeClr>
                          </a:solidFill>
                          <a:cs typeface="Times New Roman" panose="02020603050405020304" pitchFamily="18" charset="0"/>
                          <a:sym typeface="Arial Narrow"/>
                        </a:rPr>
                        <a:t>5,5 лет</a:t>
                      </a:r>
                      <a:endParaRPr lang="ru-RU" sz="3600" b="1" dirty="0">
                        <a:solidFill>
                          <a:schemeClr val="accent4">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a:solidFill>
                            <a:schemeClr val="accent4">
                              <a:lumMod val="75000"/>
                            </a:schemeClr>
                          </a:solidFill>
                          <a:cs typeface="Times New Roman" panose="02020603050405020304" pitchFamily="18" charset="0"/>
                          <a:sym typeface="Arial Narrow"/>
                        </a:rPr>
                        <a:t>4 года</a:t>
                      </a:r>
                      <a:endParaRPr lang="ru-RU" sz="360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850148"/>
                  </a:ext>
                </a:extLst>
              </a:tr>
              <a:tr h="1080000">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Вступительные экзамены</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600" b="1" dirty="0">
                          <a:solidFill>
                            <a:schemeClr val="accent1">
                              <a:lumMod val="75000"/>
                            </a:schemeClr>
                          </a:solidFill>
                          <a:cs typeface="Times New Roman" panose="02020603050405020304" pitchFamily="18" charset="0"/>
                          <a:sym typeface="Arial Narrow"/>
                        </a:rPr>
                        <a:t>информатика</a:t>
                      </a:r>
                      <a:endParaRPr lang="ru-RU" sz="3600" b="1" dirty="0">
                        <a:solidFill>
                          <a:schemeClr val="accent1">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a:solidFill>
                            <a:schemeClr val="accent1">
                              <a:lumMod val="75000"/>
                            </a:schemeClr>
                          </a:solidFill>
                          <a:cs typeface="Times New Roman" panose="02020603050405020304" pitchFamily="18" charset="0"/>
                          <a:sym typeface="Arial Narrow"/>
                        </a:rPr>
                        <a:t>Физика, информатика</a:t>
                      </a:r>
                      <a:endParaRPr lang="ru-RU" sz="360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3205529"/>
                  </a:ext>
                </a:extLst>
              </a:tr>
              <a:tr h="1080000">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Специализации</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600" b="1" dirty="0">
                          <a:solidFill>
                            <a:schemeClr val="accent5">
                              <a:lumMod val="75000"/>
                            </a:schemeClr>
                          </a:solidFill>
                          <a:cs typeface="Times New Roman" panose="02020603050405020304" pitchFamily="18" charset="0"/>
                          <a:sym typeface="Arial Narrow"/>
                        </a:rPr>
                        <a:t>математические методы защиты информации</a:t>
                      </a:r>
                      <a:endParaRPr lang="ru-RU" sz="3600" b="1" dirty="0">
                        <a:solidFill>
                          <a:schemeClr val="accent5">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a:solidFill>
                            <a:schemeClr val="accent5">
                              <a:lumMod val="75000"/>
                            </a:schemeClr>
                          </a:solidFill>
                          <a:cs typeface="Times New Roman" panose="02020603050405020304" pitchFamily="18" charset="0"/>
                          <a:sym typeface="Arial Narrow"/>
                        </a:rPr>
                        <a:t>защита информации в телекоммуникационных системах</a:t>
                      </a:r>
                      <a:endParaRPr lang="ru-RU" sz="3600" b="1" dirty="0">
                        <a:solidFill>
                          <a:schemeClr val="accent5">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861353"/>
                  </a:ext>
                </a:extLst>
              </a:tr>
              <a:tr h="1080000">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Основные базовые знания</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600" b="1" dirty="0">
                          <a:solidFill>
                            <a:schemeClr val="accent6">
                              <a:lumMod val="75000"/>
                            </a:schemeClr>
                          </a:solidFill>
                          <a:cs typeface="Times New Roman" panose="02020603050405020304" pitchFamily="18" charset="0"/>
                          <a:sym typeface="Arial Narrow"/>
                        </a:rPr>
                        <a:t>математика</a:t>
                      </a:r>
                      <a:endParaRPr lang="ru-RU" sz="3600" b="1" dirty="0">
                        <a:solidFill>
                          <a:schemeClr val="accent6">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a:solidFill>
                            <a:schemeClr val="accent6">
                              <a:lumMod val="75000"/>
                            </a:schemeClr>
                          </a:solidFill>
                          <a:cs typeface="Times New Roman" panose="02020603050405020304" pitchFamily="18" charset="0"/>
                          <a:sym typeface="Arial Narrow"/>
                        </a:rPr>
                        <a:t>физика, электроника, телекоммуникационные технологии</a:t>
                      </a: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965130"/>
                  </a:ext>
                </a:extLst>
              </a:tr>
              <a:tr h="1080000">
                <a:tc>
                  <a:txBody>
                    <a:bodyPr/>
                    <a:lstStyle/>
                    <a:p>
                      <a:pPr marL="0" indent="0" algn="l">
                        <a:buFont typeface="Arial" panose="020B0604020202020204" pitchFamily="34" charset="0"/>
                        <a:buNone/>
                      </a:pPr>
                      <a:r>
                        <a:rPr lang="ru-RU" sz="3600" b="1" i="1" dirty="0">
                          <a:solidFill>
                            <a:schemeClr val="accent1">
                              <a:lumMod val="50000"/>
                            </a:schemeClr>
                          </a:solidFill>
                          <a:cs typeface="Times New Roman" panose="02020603050405020304" pitchFamily="18" charset="0"/>
                          <a:sym typeface="Arial Narrow"/>
                        </a:rPr>
                        <a:t>Продолжение</a:t>
                      </a:r>
                      <a:r>
                        <a:rPr lang="ru-RU" sz="3600" b="1" i="1" baseline="0" dirty="0">
                          <a:solidFill>
                            <a:schemeClr val="accent1">
                              <a:lumMod val="50000"/>
                            </a:schemeClr>
                          </a:solidFill>
                          <a:cs typeface="Times New Roman" panose="02020603050405020304" pitchFamily="18" charset="0"/>
                          <a:sym typeface="Arial Narrow"/>
                        </a:rPr>
                        <a:t>  обучения</a:t>
                      </a:r>
                      <a:endParaRPr lang="ru-RU" sz="3600" b="1" i="1" dirty="0">
                        <a:solidFill>
                          <a:schemeClr val="accent1">
                            <a:lumMod val="50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ru-RU" sz="3600" b="1" dirty="0">
                          <a:solidFill>
                            <a:schemeClr val="accent2">
                              <a:lumMod val="75000"/>
                            </a:schemeClr>
                          </a:solidFill>
                          <a:cs typeface="Times New Roman" panose="02020603050405020304" pitchFamily="18" charset="0"/>
                          <a:sym typeface="Arial Narrow"/>
                        </a:rPr>
                        <a:t>можно поступать в аспирантуру</a:t>
                      </a:r>
                      <a:endParaRPr lang="ru-RU" sz="3600" b="1" dirty="0">
                        <a:solidFill>
                          <a:schemeClr val="accent2">
                            <a:lumMod val="75000"/>
                          </a:schemeClr>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ru-RU" sz="3600" b="1" dirty="0">
                          <a:solidFill>
                            <a:schemeClr val="accent2">
                              <a:lumMod val="75000"/>
                            </a:schemeClr>
                          </a:solidFill>
                          <a:cs typeface="Times New Roman" panose="02020603050405020304" pitchFamily="18" charset="0"/>
                          <a:sym typeface="Arial Narrow"/>
                        </a:rPr>
                        <a:t>только магистратура,</a:t>
                      </a:r>
                      <a:endParaRPr lang="ru-RU" sz="360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19959051"/>
                  </a:ext>
                </a:extLst>
              </a:tr>
            </a:tbl>
          </a:graphicData>
        </a:graphic>
      </p:graphicFrame>
    </p:spTree>
    <p:extLst>
      <p:ext uri="{BB962C8B-B14F-4D97-AF65-F5344CB8AC3E}">
        <p14:creationId xmlns:p14="http://schemas.microsoft.com/office/powerpoint/2010/main" val="3821851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19200" y="665315"/>
            <a:ext cx="20320000" cy="12372234"/>
          </a:xfrm>
        </p:spPr>
        <p:txBody>
          <a:bodyPr/>
          <a:lstStyle/>
          <a:p>
            <a:pPr algn="ctr"/>
            <a:r>
              <a:rPr lang="ru-RU" sz="8600" dirty="0">
                <a:solidFill>
                  <a:srgbClr val="FF0000"/>
                </a:solidFill>
              </a:rPr>
              <a:t>СПАСИБО ЗА ВНИМАНИЕ!</a:t>
            </a:r>
          </a:p>
          <a:p>
            <a:pPr algn="ctr"/>
            <a:r>
              <a:rPr lang="ru-RU" sz="8600" dirty="0">
                <a:solidFill>
                  <a:srgbClr val="FF0000"/>
                </a:solidFill>
              </a:rPr>
              <a:t>Вопросы?</a:t>
            </a: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5215" y="3985734"/>
            <a:ext cx="15409713" cy="905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11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534816" y="2465513"/>
            <a:ext cx="22178463" cy="1440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defRPr sz="7000" b="1" cap="all">
                <a:solidFill>
                  <a:srgbClr val="253957"/>
                </a:solidFill>
                <a:latin typeface="+mn-lt"/>
                <a:ea typeface="+mn-ea"/>
                <a:cs typeface="+mn-cs"/>
                <a:sym typeface="Arial Narrow"/>
              </a:defRPr>
            </a:pPr>
            <a:r>
              <a:rPr lang="ru-RU" dirty="0"/>
              <a:t>2. </a:t>
            </a:r>
            <a:r>
              <a:rPr lang="ru-RU" sz="6000" dirty="0"/>
              <a:t>компьютерная безопасность – программа специалитета  </a:t>
            </a:r>
            <a:endParaRPr sz="6000" dirty="0"/>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7" name="TextBox 6"/>
          <p:cNvSpPr txBox="1"/>
          <p:nvPr/>
        </p:nvSpPr>
        <p:spPr>
          <a:xfrm>
            <a:off x="1226606" y="4299669"/>
            <a:ext cx="22486672" cy="7746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just" defTabSz="821531" rtl="0" fontAlgn="auto" latinLnBrk="0" hangingPunct="0">
              <a:lnSpc>
                <a:spcPct val="100000"/>
              </a:lnSpc>
              <a:spcBef>
                <a:spcPts val="800"/>
              </a:spcBef>
              <a:spcAft>
                <a:spcPts val="800"/>
              </a:spcAft>
              <a:buClrTx/>
              <a:buSzTx/>
              <a:buFontTx/>
              <a:buNone/>
              <a:tabLst/>
            </a:pPr>
            <a:r>
              <a:rPr kumimoji="0" lang="ru-RU" sz="5400" b="0" i="0" u="none" strike="noStrike" cap="none" spc="0" normalizeH="0" baseline="0" dirty="0">
                <a:ln>
                  <a:noFill/>
                </a:ln>
                <a:solidFill>
                  <a:schemeClr val="accent1">
                    <a:lumMod val="75000"/>
                  </a:schemeClr>
                </a:solidFill>
                <a:effectLst/>
                <a:uFillTx/>
                <a:sym typeface="Helvetica Light"/>
              </a:rPr>
              <a:t>Непрерывный срок </a:t>
            </a:r>
            <a:r>
              <a:rPr kumimoji="0" lang="ru-RU" sz="5400" b="0" i="0" u="none" strike="noStrike" cap="none" spc="0" normalizeH="0" dirty="0">
                <a:ln>
                  <a:noFill/>
                </a:ln>
                <a:solidFill>
                  <a:schemeClr val="accent1">
                    <a:lumMod val="75000"/>
                  </a:schemeClr>
                </a:solidFill>
                <a:effectLst/>
                <a:uFillTx/>
                <a:sym typeface="Helvetica Light"/>
              </a:rPr>
              <a:t> обучения</a:t>
            </a:r>
            <a:r>
              <a:rPr kumimoji="0" lang="ru-RU" sz="5400" b="0" i="0" u="none" strike="noStrike" cap="none" spc="0" normalizeH="0" baseline="0" dirty="0">
                <a:ln>
                  <a:noFill/>
                </a:ln>
                <a:solidFill>
                  <a:schemeClr val="accent1">
                    <a:lumMod val="75000"/>
                  </a:schemeClr>
                </a:solidFill>
                <a:effectLst/>
                <a:uFillTx/>
                <a:sym typeface="Helvetica Light"/>
              </a:rPr>
              <a:t>  - </a:t>
            </a:r>
            <a:r>
              <a:rPr kumimoji="0" lang="ru-RU" sz="7200" b="0" i="0" u="none" strike="noStrike" cap="none" spc="0" normalizeH="0" baseline="0" dirty="0">
                <a:ln>
                  <a:noFill/>
                </a:ln>
                <a:solidFill>
                  <a:schemeClr val="accent1">
                    <a:lumMod val="75000"/>
                  </a:schemeClr>
                </a:solidFill>
                <a:effectLst/>
                <a:uFillTx/>
                <a:sym typeface="Helvetica Light"/>
              </a:rPr>
              <a:t>5,5 </a:t>
            </a:r>
            <a:r>
              <a:rPr kumimoji="0" lang="ru-RU" sz="5400" b="0" i="0" u="none" strike="noStrike" cap="none" spc="0" normalizeH="0" baseline="0" dirty="0">
                <a:ln>
                  <a:noFill/>
                </a:ln>
                <a:solidFill>
                  <a:schemeClr val="accent1">
                    <a:lumMod val="75000"/>
                  </a:schemeClr>
                </a:solidFill>
                <a:effectLst/>
                <a:uFillTx/>
                <a:sym typeface="Helvetica Light"/>
              </a:rPr>
              <a:t>лет</a:t>
            </a:r>
          </a:p>
          <a:p>
            <a:pPr marL="0" marR="0" indent="0" algn="just" defTabSz="821531" rtl="0" fontAlgn="auto" latinLnBrk="0" hangingPunct="0">
              <a:lnSpc>
                <a:spcPct val="100000"/>
              </a:lnSpc>
              <a:spcBef>
                <a:spcPts val="800"/>
              </a:spcBef>
              <a:spcAft>
                <a:spcPts val="800"/>
              </a:spcAft>
              <a:buClrTx/>
              <a:buSzTx/>
              <a:buFontTx/>
              <a:buNone/>
              <a:tabLst/>
            </a:pPr>
            <a:r>
              <a:rPr lang="ru-RU" sz="5400" dirty="0">
                <a:solidFill>
                  <a:schemeClr val="accent2">
                    <a:lumMod val="75000"/>
                  </a:schemeClr>
                </a:solidFill>
              </a:rPr>
              <a:t>Теоретические  и практические занятия – </a:t>
            </a:r>
            <a:r>
              <a:rPr lang="ru-RU" sz="7200" dirty="0">
                <a:solidFill>
                  <a:schemeClr val="accent2">
                    <a:lumMod val="75000"/>
                  </a:schemeClr>
                </a:solidFill>
              </a:rPr>
              <a:t>5</a:t>
            </a:r>
            <a:r>
              <a:rPr lang="ru-RU" sz="5400" dirty="0">
                <a:solidFill>
                  <a:schemeClr val="accent2">
                    <a:lumMod val="75000"/>
                  </a:schemeClr>
                </a:solidFill>
              </a:rPr>
              <a:t> лет</a:t>
            </a:r>
          </a:p>
          <a:p>
            <a:pPr marL="0" marR="0" indent="0" algn="just" defTabSz="821531" rtl="0" fontAlgn="auto" latinLnBrk="0" hangingPunct="0">
              <a:lnSpc>
                <a:spcPct val="100000"/>
              </a:lnSpc>
              <a:spcBef>
                <a:spcPts val="800"/>
              </a:spcBef>
              <a:spcAft>
                <a:spcPts val="800"/>
              </a:spcAft>
              <a:buClrTx/>
              <a:buSzTx/>
              <a:buFontTx/>
              <a:buNone/>
              <a:tabLst/>
            </a:pPr>
            <a:r>
              <a:rPr lang="ru-RU" sz="5400" dirty="0">
                <a:solidFill>
                  <a:schemeClr val="accent1">
                    <a:lumMod val="75000"/>
                  </a:schemeClr>
                </a:solidFill>
              </a:rPr>
              <a:t>Специализация – </a:t>
            </a:r>
            <a:r>
              <a:rPr lang="ru-RU" sz="5400" b="1" dirty="0">
                <a:solidFill>
                  <a:schemeClr val="accent3">
                    <a:lumMod val="50000"/>
                  </a:schemeClr>
                </a:solidFill>
              </a:rPr>
              <a:t>Математические методы защиты информации</a:t>
            </a:r>
          </a:p>
          <a:p>
            <a:pPr marL="0" marR="0" indent="0" algn="just" defTabSz="821531" rtl="0" fontAlgn="auto" latinLnBrk="0" hangingPunct="0">
              <a:lnSpc>
                <a:spcPct val="100000"/>
              </a:lnSpc>
              <a:spcBef>
                <a:spcPts val="1200"/>
              </a:spcBef>
              <a:spcAft>
                <a:spcPts val="1200"/>
              </a:spcAft>
              <a:buClrTx/>
              <a:buSzTx/>
              <a:buFontTx/>
              <a:buNone/>
              <a:tabLst/>
            </a:pPr>
            <a:r>
              <a:rPr lang="ru-RU" sz="5400" dirty="0">
                <a:solidFill>
                  <a:schemeClr val="accent1">
                    <a:lumMod val="75000"/>
                  </a:schemeClr>
                </a:solidFill>
              </a:rPr>
              <a:t>Квалификация по диплому – </a:t>
            </a:r>
            <a:r>
              <a:rPr lang="ru-RU" sz="5400" b="1" dirty="0">
                <a:solidFill>
                  <a:schemeClr val="accent5">
                    <a:lumMod val="60000"/>
                    <a:lumOff val="40000"/>
                  </a:schemeClr>
                </a:solidFill>
              </a:rPr>
              <a:t>Специалист по защите инф</a:t>
            </a:r>
            <a:r>
              <a:rPr lang="ru-RU" sz="5400" dirty="0">
                <a:solidFill>
                  <a:schemeClr val="accent5">
                    <a:lumMod val="60000"/>
                    <a:lumOff val="40000"/>
                  </a:schemeClr>
                </a:solidFill>
              </a:rPr>
              <a:t>ормации</a:t>
            </a:r>
          </a:p>
          <a:p>
            <a:pPr marL="0" marR="0" indent="0" algn="just" defTabSz="821531" rtl="0" fontAlgn="auto" latinLnBrk="0" hangingPunct="0">
              <a:lnSpc>
                <a:spcPct val="100000"/>
              </a:lnSpc>
              <a:spcBef>
                <a:spcPts val="1200"/>
              </a:spcBef>
              <a:spcAft>
                <a:spcPts val="1200"/>
              </a:spcAft>
              <a:buClrTx/>
              <a:buSzTx/>
              <a:buFontTx/>
              <a:buNone/>
              <a:tabLst/>
            </a:pPr>
            <a:r>
              <a:rPr kumimoji="0" lang="ru-RU" sz="5400" b="0" i="0" u="none" strike="noStrike" cap="none" spc="0" normalizeH="0" baseline="0" dirty="0">
                <a:ln>
                  <a:noFill/>
                </a:ln>
                <a:solidFill>
                  <a:schemeClr val="accent1">
                    <a:lumMod val="75000"/>
                  </a:schemeClr>
                </a:solidFill>
                <a:effectLst/>
                <a:uFillTx/>
                <a:latin typeface="+mj-lt"/>
                <a:ea typeface="+mj-ea"/>
                <a:cs typeface="+mj-cs"/>
                <a:sym typeface="Helvetica Light"/>
              </a:rPr>
              <a:t>Математические методы, что это? – Это: </a:t>
            </a:r>
            <a:r>
              <a:rPr kumimoji="0" lang="ru-RU" sz="5400" b="0" i="0" u="none" strike="noStrike" cap="none" spc="0" normalizeH="0" baseline="0" dirty="0">
                <a:ln>
                  <a:noFill/>
                </a:ln>
                <a:solidFill>
                  <a:schemeClr val="accent5">
                    <a:lumMod val="75000"/>
                  </a:schemeClr>
                </a:solidFill>
                <a:effectLst/>
                <a:uFillTx/>
                <a:latin typeface="+mj-lt"/>
                <a:ea typeface="+mj-ea"/>
                <a:cs typeface="+mj-cs"/>
                <a:sym typeface="Helvetica Light"/>
              </a:rPr>
              <a:t>шифрование, электронная подпись,</a:t>
            </a:r>
            <a:r>
              <a:rPr kumimoji="0" lang="ru-RU" sz="5400" b="0" i="0" u="none" strike="noStrike" cap="none" spc="0" normalizeH="0" dirty="0">
                <a:ln>
                  <a:noFill/>
                </a:ln>
                <a:solidFill>
                  <a:schemeClr val="accent5">
                    <a:lumMod val="75000"/>
                  </a:schemeClr>
                </a:solidFill>
                <a:effectLst/>
                <a:uFillTx/>
                <a:latin typeface="+mj-lt"/>
                <a:ea typeface="+mj-ea"/>
                <a:cs typeface="+mj-cs"/>
                <a:sym typeface="Helvetica Light"/>
              </a:rPr>
              <a:t> «блокчейн», криптовалюты, криптопротоколы обмена данными и многое другое</a:t>
            </a:r>
            <a:endParaRPr kumimoji="0" lang="ru-RU" sz="5400" b="0" i="0" u="none" strike="noStrike" cap="none" spc="0" normalizeH="0" baseline="0" dirty="0">
              <a:ln>
                <a:noFill/>
              </a:ln>
              <a:solidFill>
                <a:schemeClr val="accent5">
                  <a:lumMod val="75000"/>
                </a:schemeClr>
              </a:solidFill>
              <a:effectLst/>
              <a:uFillTx/>
              <a:latin typeface="+mj-lt"/>
              <a:ea typeface="+mj-ea"/>
              <a:cs typeface="+mj-cs"/>
              <a:sym typeface="Helvetica Light"/>
            </a:endParaRPr>
          </a:p>
        </p:txBody>
      </p:sp>
    </p:spTree>
    <p:extLst>
      <p:ext uri="{BB962C8B-B14F-4D97-AF65-F5344CB8AC3E}">
        <p14:creationId xmlns:p14="http://schemas.microsoft.com/office/powerpoint/2010/main" val="681818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249488"/>
            <a:ext cx="16073440" cy="2748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4. Направление подготовки</a:t>
            </a:r>
            <a:endParaRPr dirty="0"/>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Овал 2"/>
          <p:cNvSpPr/>
          <p:nvPr/>
        </p:nvSpPr>
        <p:spPr>
          <a:xfrm>
            <a:off x="12768064" y="3811364"/>
            <a:ext cx="2597125" cy="2597125"/>
          </a:xfrm>
          <a:prstGeom prst="ellipse">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8" name="Прямоугольник 7"/>
          <p:cNvSpPr/>
          <p:nvPr/>
        </p:nvSpPr>
        <p:spPr>
          <a:xfrm>
            <a:off x="15895563" y="4537442"/>
            <a:ext cx="8180445" cy="2308324"/>
          </a:xfrm>
          <a:prstGeom prst="rect">
            <a:avLst/>
          </a:prstGeom>
        </p:spPr>
        <p:txBody>
          <a:bodyPr wrap="none">
            <a:spAutoFit/>
          </a:bodyPr>
          <a:lstStyle/>
          <a:p>
            <a:pPr algn="l"/>
            <a:r>
              <a:rPr lang="ru-RU" b="1" dirty="0">
                <a:solidFill>
                  <a:schemeClr val="accent1">
                    <a:lumMod val="50000"/>
                  </a:schemeClr>
                </a:solidFill>
                <a:latin typeface="+mn-lt"/>
              </a:rPr>
              <a:t>Исследователи</a:t>
            </a:r>
            <a:r>
              <a:rPr lang="ru-RU" dirty="0">
                <a:solidFill>
                  <a:schemeClr val="accent1">
                    <a:lumMod val="50000"/>
                  </a:schemeClr>
                </a:solidFill>
                <a:latin typeface="+mn-lt"/>
              </a:rPr>
              <a:t> – поиск новых </a:t>
            </a:r>
          </a:p>
          <a:p>
            <a:pPr algn="l"/>
            <a:r>
              <a:rPr lang="ru-RU" dirty="0">
                <a:solidFill>
                  <a:schemeClr val="accent1">
                    <a:lumMod val="50000"/>
                  </a:schemeClr>
                </a:solidFill>
                <a:latin typeface="+mn-lt"/>
              </a:rPr>
              <a:t>путей решения проблем защиты</a:t>
            </a:r>
          </a:p>
          <a:p>
            <a:pPr algn="l"/>
            <a:r>
              <a:rPr lang="ru-RU" sz="4400" dirty="0">
                <a:solidFill>
                  <a:schemeClr val="accent1">
                    <a:lumMod val="50000"/>
                  </a:schemeClr>
                </a:solidFill>
                <a:latin typeface="+mn-lt"/>
              </a:rPr>
              <a:t>информации</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3630" y="4345467"/>
            <a:ext cx="1625992" cy="1528918"/>
          </a:xfrm>
          <a:prstGeom prst="rect">
            <a:avLst/>
          </a:prstGeom>
        </p:spPr>
      </p:pic>
      <p:sp>
        <p:nvSpPr>
          <p:cNvPr id="10" name="Овал 9"/>
          <p:cNvSpPr/>
          <p:nvPr/>
        </p:nvSpPr>
        <p:spPr>
          <a:xfrm>
            <a:off x="12763450" y="6713984"/>
            <a:ext cx="2597125" cy="2597125"/>
          </a:xfrm>
          <a:prstGeom prst="ellipse">
            <a:avLst/>
          </a:prstGeom>
          <a:solidFill>
            <a:schemeClr val="accent1">
              <a:lumMod val="5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Овал 10"/>
          <p:cNvSpPr/>
          <p:nvPr/>
        </p:nvSpPr>
        <p:spPr>
          <a:xfrm>
            <a:off x="12794357" y="9666312"/>
            <a:ext cx="2597125" cy="2597125"/>
          </a:xfrm>
          <a:prstGeom prst="ellipse">
            <a:avLst/>
          </a:prstGeom>
          <a:solidFill>
            <a:schemeClr val="bg2">
              <a:lumMod val="1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Прямоугольник 11"/>
          <p:cNvSpPr/>
          <p:nvPr/>
        </p:nvSpPr>
        <p:spPr>
          <a:xfrm>
            <a:off x="15895563" y="7393904"/>
            <a:ext cx="7835799" cy="2985433"/>
          </a:xfrm>
          <a:prstGeom prst="rect">
            <a:avLst/>
          </a:prstGeom>
        </p:spPr>
        <p:txBody>
          <a:bodyPr wrap="none">
            <a:spAutoFit/>
          </a:bodyPr>
          <a:lstStyle/>
          <a:p>
            <a:pPr algn="l"/>
            <a:r>
              <a:rPr lang="ru-RU" b="1" dirty="0">
                <a:solidFill>
                  <a:schemeClr val="accent1">
                    <a:lumMod val="50000"/>
                  </a:schemeClr>
                </a:solidFill>
                <a:latin typeface="+mn-lt"/>
              </a:rPr>
              <a:t>Аналитики </a:t>
            </a:r>
            <a:r>
              <a:rPr lang="ru-RU" dirty="0">
                <a:solidFill>
                  <a:schemeClr val="accent1">
                    <a:lumMod val="50000"/>
                  </a:schemeClr>
                </a:solidFill>
                <a:latin typeface="+mn-lt"/>
              </a:rPr>
              <a:t>– исследование </a:t>
            </a:r>
          </a:p>
          <a:p>
            <a:pPr algn="l"/>
            <a:r>
              <a:rPr lang="ru-RU" dirty="0">
                <a:solidFill>
                  <a:schemeClr val="accent1">
                    <a:lumMod val="50000"/>
                  </a:schemeClr>
                </a:solidFill>
                <a:latin typeface="+mn-lt"/>
              </a:rPr>
              <a:t>существующих решений, поиск</a:t>
            </a:r>
          </a:p>
          <a:p>
            <a:pPr algn="l"/>
            <a:r>
              <a:rPr lang="ru-RU" sz="4400" dirty="0">
                <a:solidFill>
                  <a:schemeClr val="accent1">
                    <a:lumMod val="50000"/>
                  </a:schemeClr>
                </a:solidFill>
                <a:latin typeface="+mn-lt"/>
              </a:rPr>
              <a:t>уязвимостей в ИС и в ПО</a:t>
            </a:r>
          </a:p>
          <a:p>
            <a:pPr algn="l"/>
            <a:endParaRPr lang="ru-RU" sz="4400" dirty="0">
              <a:solidFill>
                <a:schemeClr val="accent1">
                  <a:lumMod val="50000"/>
                </a:schemeClr>
              </a:solidFill>
              <a:latin typeface="+mn-lt"/>
            </a:endParaRPr>
          </a:p>
        </p:txBody>
      </p:sp>
      <p:sp>
        <p:nvSpPr>
          <p:cNvPr id="13" name="Прямоугольник 12"/>
          <p:cNvSpPr/>
          <p:nvPr/>
        </p:nvSpPr>
        <p:spPr>
          <a:xfrm>
            <a:off x="15914071" y="10533987"/>
            <a:ext cx="7951943" cy="1631216"/>
          </a:xfrm>
          <a:prstGeom prst="rect">
            <a:avLst/>
          </a:prstGeom>
        </p:spPr>
        <p:txBody>
          <a:bodyPr wrap="square">
            <a:spAutoFit/>
          </a:bodyPr>
          <a:lstStyle/>
          <a:p>
            <a:pPr algn="l"/>
            <a:r>
              <a:rPr lang="ru-RU" b="1" dirty="0">
                <a:solidFill>
                  <a:schemeClr val="accent1">
                    <a:lumMod val="50000"/>
                  </a:schemeClr>
                </a:solidFill>
                <a:latin typeface="+mn-lt"/>
              </a:rPr>
              <a:t>Разработчики </a:t>
            </a:r>
            <a:r>
              <a:rPr lang="ru-RU" dirty="0">
                <a:solidFill>
                  <a:schemeClr val="accent1">
                    <a:lumMod val="50000"/>
                  </a:schemeClr>
                </a:solidFill>
                <a:latin typeface="+mn-lt"/>
              </a:rPr>
              <a:t>– разработка </a:t>
            </a:r>
          </a:p>
          <a:p>
            <a:pPr algn="l"/>
            <a:r>
              <a:rPr lang="ru-RU" dirty="0">
                <a:solidFill>
                  <a:schemeClr val="accent1">
                    <a:lumMod val="50000"/>
                  </a:schemeClr>
                </a:solidFill>
                <a:latin typeface="+mn-lt"/>
              </a:rPr>
              <a:t>защищенных решений ИС и ПО</a:t>
            </a:r>
            <a:endParaRPr lang="ru-RU" sz="4400" dirty="0">
              <a:solidFill>
                <a:schemeClr val="accent1">
                  <a:lumMod val="50000"/>
                </a:schemeClr>
              </a:solidFill>
              <a:latin typeface="+mn-lt"/>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8438" y="7259453"/>
            <a:ext cx="1557858" cy="155785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947" y="10146049"/>
            <a:ext cx="1637650" cy="1637650"/>
          </a:xfrm>
          <a:prstGeom prst="rect">
            <a:avLst/>
          </a:prstGeom>
        </p:spPr>
      </p:pic>
      <p:graphicFrame>
        <p:nvGraphicFramePr>
          <p:cNvPr id="16" name="Diagram 1"/>
          <p:cNvGraphicFramePr/>
          <p:nvPr>
            <p:extLst>
              <p:ext uri="{D42A27DB-BD31-4B8C-83A1-F6EECF244321}">
                <p14:modId xmlns:p14="http://schemas.microsoft.com/office/powerpoint/2010/main" val="726626119"/>
              </p:ext>
            </p:extLst>
          </p:nvPr>
        </p:nvGraphicFramePr>
        <p:xfrm>
          <a:off x="1334193" y="6902614"/>
          <a:ext cx="10353751" cy="1844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7" name="Group 16"/>
          <p:cNvGrpSpPr/>
          <p:nvPr/>
        </p:nvGrpSpPr>
        <p:grpSpPr>
          <a:xfrm>
            <a:off x="2325013" y="6597553"/>
            <a:ext cx="22058987" cy="3548496"/>
            <a:chOff x="1201065" y="3617640"/>
            <a:chExt cx="22058987" cy="2420418"/>
          </a:xfrm>
        </p:grpSpPr>
        <p:grpSp>
          <p:nvGrpSpPr>
            <p:cNvPr id="18" name="Group 17"/>
            <p:cNvGrpSpPr/>
            <p:nvPr/>
          </p:nvGrpSpPr>
          <p:grpSpPr>
            <a:xfrm>
              <a:off x="1201065" y="4193704"/>
              <a:ext cx="22058987" cy="1844354"/>
              <a:chOff x="1284671" y="3889830"/>
              <a:chExt cx="22058987" cy="2191921"/>
            </a:xfrm>
          </p:grpSpPr>
          <p:graphicFrame>
            <p:nvGraphicFramePr>
              <p:cNvPr id="20" name="Diagram 19"/>
              <p:cNvGraphicFramePr/>
              <p:nvPr>
                <p:extLst>
                  <p:ext uri="{D42A27DB-BD31-4B8C-83A1-F6EECF244321}">
                    <p14:modId xmlns:p14="http://schemas.microsoft.com/office/powerpoint/2010/main" val="617552650"/>
                  </p:ext>
                </p:extLst>
              </p:nvPr>
            </p:nvGraphicFramePr>
            <p:xfrm>
              <a:off x="1284671" y="3889830"/>
              <a:ext cx="601880" cy="21919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TextBox 20"/>
              <p:cNvSpPr txBox="1"/>
              <p:nvPr/>
            </p:nvSpPr>
            <p:spPr>
              <a:xfrm>
                <a:off x="15955719" y="4442843"/>
                <a:ext cx="7387939" cy="1085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endParaRPr>
              </a:p>
            </p:txBody>
          </p:sp>
        </p:grpSp>
        <p:sp>
          <p:nvSpPr>
            <p:cNvPr id="19" name="TextBox 18"/>
            <p:cNvSpPr txBox="1"/>
            <p:nvPr/>
          </p:nvSpPr>
          <p:spPr>
            <a:xfrm>
              <a:off x="1226606" y="3617640"/>
              <a:ext cx="167260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endParaRPr>
            </a:p>
          </p:txBody>
        </p:sp>
      </p:grpSp>
    </p:spTree>
    <p:extLst>
      <p:ext uri="{BB962C8B-B14F-4D97-AF65-F5344CB8AC3E}">
        <p14:creationId xmlns:p14="http://schemas.microsoft.com/office/powerpoint/2010/main" val="1082003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animBg="1"/>
      <p:bldP spid="11" grpId="0" animBg="1"/>
      <p:bldP spid="12" grpId="0"/>
      <p:bldP spid="13" grpId="0"/>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237299"/>
            <a:ext cx="16073440" cy="2748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 3. Направление подготовки</a:t>
            </a:r>
            <a:endParaRPr dirty="0"/>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pSp>
        <p:nvGrpSpPr>
          <p:cNvPr id="5" name="Group 4"/>
          <p:cNvGrpSpPr/>
          <p:nvPr/>
        </p:nvGrpSpPr>
        <p:grpSpPr>
          <a:xfrm>
            <a:off x="1231542" y="6353944"/>
            <a:ext cx="22630690" cy="2016042"/>
            <a:chOff x="1226606" y="5320045"/>
            <a:chExt cx="22630690" cy="2767985"/>
          </a:xfrm>
        </p:grpSpPr>
        <p:graphicFrame>
          <p:nvGraphicFramePr>
            <p:cNvPr id="9" name="Diagram 8"/>
            <p:cNvGraphicFramePr/>
            <p:nvPr>
              <p:extLst>
                <p:ext uri="{D42A27DB-BD31-4B8C-83A1-F6EECF244321}">
                  <p14:modId xmlns:p14="http://schemas.microsoft.com/office/powerpoint/2010/main" val="1869933598"/>
                </p:ext>
              </p:extLst>
            </p:nvPr>
          </p:nvGraphicFramePr>
          <p:xfrm>
            <a:off x="1226606" y="5320045"/>
            <a:ext cx="16256000" cy="276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216336" y="6194345"/>
              <a:ext cx="8640960" cy="125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5000" b="0" i="0" u="none" strike="noStrike" cap="none" spc="0" normalizeH="0" baseline="0" dirty="0">
                  <a:ln>
                    <a:noFill/>
                  </a:ln>
                  <a:solidFill>
                    <a:schemeClr val="accent1">
                      <a:lumMod val="50000"/>
                    </a:schemeClr>
                  </a:solidFill>
                  <a:effectLst/>
                  <a:uFillTx/>
                  <a:latin typeface="+mn-lt"/>
                  <a:ea typeface="+mj-ea"/>
                  <a:cs typeface="+mj-cs"/>
                  <a:sym typeface="Helvetica Light"/>
                </a:rPr>
                <a:t>Математическая подготовка</a:t>
              </a:r>
              <a:endPar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endParaRPr>
            </a:p>
          </p:txBody>
        </p:sp>
      </p:grpSp>
      <p:grpSp>
        <p:nvGrpSpPr>
          <p:cNvPr id="8" name="Group 7"/>
          <p:cNvGrpSpPr/>
          <p:nvPr/>
        </p:nvGrpSpPr>
        <p:grpSpPr>
          <a:xfrm>
            <a:off x="1201065" y="3617640"/>
            <a:ext cx="21422767" cy="2420418"/>
            <a:chOff x="1201065" y="3617640"/>
            <a:chExt cx="21422767" cy="2420418"/>
          </a:xfrm>
        </p:grpSpPr>
        <p:grpSp>
          <p:nvGrpSpPr>
            <p:cNvPr id="4" name="Group 3"/>
            <p:cNvGrpSpPr/>
            <p:nvPr/>
          </p:nvGrpSpPr>
          <p:grpSpPr>
            <a:xfrm>
              <a:off x="1201065" y="4193704"/>
              <a:ext cx="21422767" cy="1844354"/>
              <a:chOff x="1284671" y="3889830"/>
              <a:chExt cx="21422767" cy="2191921"/>
            </a:xfrm>
          </p:grpSpPr>
          <p:graphicFrame>
            <p:nvGraphicFramePr>
              <p:cNvPr id="2" name="Diagram 1"/>
              <p:cNvGraphicFramePr/>
              <p:nvPr>
                <p:extLst>
                  <p:ext uri="{D42A27DB-BD31-4B8C-83A1-F6EECF244321}">
                    <p14:modId xmlns:p14="http://schemas.microsoft.com/office/powerpoint/2010/main" val="1716917555"/>
                  </p:ext>
                </p:extLst>
              </p:nvPr>
            </p:nvGraphicFramePr>
            <p:xfrm>
              <a:off x="1284671" y="3889830"/>
              <a:ext cx="16256000" cy="21919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8384688" y="4442843"/>
                <a:ext cx="4322750" cy="1085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5000" b="0" i="0" u="none" strike="noStrike" cap="none" spc="0" normalizeH="0" baseline="0" dirty="0">
                    <a:ln>
                      <a:noFill/>
                    </a:ln>
                    <a:solidFill>
                      <a:schemeClr val="accent1">
                        <a:lumMod val="50000"/>
                      </a:schemeClr>
                    </a:solidFill>
                    <a:effectLst/>
                    <a:uFillTx/>
                    <a:latin typeface="+mn-lt"/>
                    <a:ea typeface="+mj-ea"/>
                    <a:cs typeface="+mj-cs"/>
                    <a:sym typeface="Helvetica Light"/>
                  </a:rPr>
                  <a:t>5,5</a:t>
                </a:r>
                <a:r>
                  <a:rPr kumimoji="0" lang="ru-RU" sz="5000" b="0" i="0" u="none" strike="noStrike" cap="none" spc="0" normalizeH="0" dirty="0">
                    <a:ln>
                      <a:noFill/>
                    </a:ln>
                    <a:solidFill>
                      <a:schemeClr val="accent1">
                        <a:lumMod val="50000"/>
                      </a:schemeClr>
                    </a:solidFill>
                    <a:effectLst/>
                    <a:uFillTx/>
                    <a:latin typeface="+mn-lt"/>
                    <a:ea typeface="+mj-ea"/>
                    <a:cs typeface="+mj-cs"/>
                    <a:sym typeface="Helvetica Light"/>
                  </a:rPr>
                  <a:t> лет</a:t>
                </a:r>
                <a:endPar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endParaRPr>
              </a:p>
            </p:txBody>
          </p:sp>
        </p:grpSp>
        <p:sp>
          <p:nvSpPr>
            <p:cNvPr id="6" name="TextBox 5"/>
            <p:cNvSpPr txBox="1"/>
            <p:nvPr/>
          </p:nvSpPr>
          <p:spPr>
            <a:xfrm>
              <a:off x="1226606" y="3617640"/>
              <a:ext cx="167260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ru-RU" sz="5000" b="0" i="0" u="none" strike="noStrike" cap="none" spc="0" normalizeH="0" baseline="0" dirty="0">
                  <a:ln>
                    <a:noFill/>
                  </a:ln>
                  <a:solidFill>
                    <a:schemeClr val="accent1">
                      <a:lumMod val="50000"/>
                    </a:schemeClr>
                  </a:solidFill>
                  <a:effectLst/>
                  <a:uFillTx/>
                  <a:latin typeface="+mn-lt"/>
                  <a:ea typeface="+mj-ea"/>
                  <a:cs typeface="+mj-cs"/>
                  <a:sym typeface="Helvetica Light"/>
                </a:rPr>
                <a:t>Общий срок обучения</a:t>
              </a:r>
              <a:endPar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endParaRPr>
            </a:p>
          </p:txBody>
        </p:sp>
      </p:grpSp>
      <p:sp>
        <p:nvSpPr>
          <p:cNvPr id="7" name="Rectangle 6"/>
          <p:cNvSpPr/>
          <p:nvPr/>
        </p:nvSpPr>
        <p:spPr>
          <a:xfrm>
            <a:off x="1201065" y="5921896"/>
            <a:ext cx="5423280" cy="861774"/>
          </a:xfrm>
          <a:prstGeom prst="rect">
            <a:avLst/>
          </a:prstGeom>
        </p:spPr>
        <p:txBody>
          <a:bodyPr wrap="none">
            <a:spAutoFit/>
          </a:bodyPr>
          <a:lstStyle/>
          <a:p>
            <a:pPr algn="l"/>
            <a:r>
              <a:rPr lang="ru-RU" dirty="0">
                <a:solidFill>
                  <a:schemeClr val="accent1">
                    <a:lumMod val="50000"/>
                  </a:schemeClr>
                </a:solidFill>
                <a:latin typeface="+mn-lt"/>
              </a:rPr>
              <a:t>Основные элементы </a:t>
            </a:r>
            <a:endParaRPr lang="en-US" dirty="0">
              <a:solidFill>
                <a:schemeClr val="accent1">
                  <a:lumMod val="50000"/>
                </a:schemeClr>
              </a:solidFill>
              <a:latin typeface="+mn-lt"/>
            </a:endParaRPr>
          </a:p>
        </p:txBody>
      </p:sp>
      <p:grpSp>
        <p:nvGrpSpPr>
          <p:cNvPr id="15" name="Group 14"/>
          <p:cNvGrpSpPr/>
          <p:nvPr/>
        </p:nvGrpSpPr>
        <p:grpSpPr>
          <a:xfrm>
            <a:off x="1232038" y="7716638"/>
            <a:ext cx="22630690" cy="2016042"/>
            <a:chOff x="1226606" y="5320045"/>
            <a:chExt cx="22630690" cy="2767985"/>
          </a:xfrm>
        </p:grpSpPr>
        <p:graphicFrame>
          <p:nvGraphicFramePr>
            <p:cNvPr id="16" name="Diagram 15"/>
            <p:cNvGraphicFramePr/>
            <p:nvPr>
              <p:extLst>
                <p:ext uri="{D42A27DB-BD31-4B8C-83A1-F6EECF244321}">
                  <p14:modId xmlns:p14="http://schemas.microsoft.com/office/powerpoint/2010/main" val="4158317714"/>
                </p:ext>
              </p:extLst>
            </p:nvPr>
          </p:nvGraphicFramePr>
          <p:xfrm>
            <a:off x="1226606" y="5320045"/>
            <a:ext cx="16256000" cy="27679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15216336" y="6194345"/>
              <a:ext cx="8640960" cy="125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chemeClr val="accent1">
                      <a:lumMod val="50000"/>
                    </a:schemeClr>
                  </a:solidFill>
                  <a:effectLst/>
                  <a:uFillTx/>
                  <a:latin typeface="+mn-lt"/>
                  <a:ea typeface="+mj-ea"/>
                  <a:cs typeface="+mj-cs"/>
                  <a:sym typeface="Helvetica Light"/>
                </a:rPr>
                <a:t>Computer Science</a:t>
              </a:r>
            </a:p>
          </p:txBody>
        </p:sp>
      </p:grpSp>
      <p:grpSp>
        <p:nvGrpSpPr>
          <p:cNvPr id="18" name="Group 17"/>
          <p:cNvGrpSpPr/>
          <p:nvPr/>
        </p:nvGrpSpPr>
        <p:grpSpPr>
          <a:xfrm>
            <a:off x="1246784" y="9084790"/>
            <a:ext cx="22630690" cy="2016042"/>
            <a:chOff x="1226606" y="5320045"/>
            <a:chExt cx="22630690" cy="2767985"/>
          </a:xfrm>
        </p:grpSpPr>
        <p:graphicFrame>
          <p:nvGraphicFramePr>
            <p:cNvPr id="19" name="Diagram 18"/>
            <p:cNvGraphicFramePr/>
            <p:nvPr>
              <p:extLst>
                <p:ext uri="{D42A27DB-BD31-4B8C-83A1-F6EECF244321}">
                  <p14:modId xmlns:p14="http://schemas.microsoft.com/office/powerpoint/2010/main" val="2923221534"/>
                </p:ext>
              </p:extLst>
            </p:nvPr>
          </p:nvGraphicFramePr>
          <p:xfrm>
            <a:off x="1226606" y="5320045"/>
            <a:ext cx="16256000" cy="27679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15216336" y="6194345"/>
              <a:ext cx="8640960" cy="125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a:solidFill>
                    <a:schemeClr val="accent1">
                      <a:lumMod val="50000"/>
                    </a:schemeClr>
                  </a:solidFill>
                  <a:latin typeface="+mn-lt"/>
                </a:rPr>
                <a:t>Специальные дисциплины</a:t>
              </a:r>
              <a:endParaRPr kumimoji="0" lang="en-US" sz="5000" b="0" i="0" u="none" strike="noStrike" cap="none" spc="0" normalizeH="0" baseline="0" dirty="0">
                <a:ln>
                  <a:noFill/>
                </a:ln>
                <a:solidFill>
                  <a:schemeClr val="accent1">
                    <a:lumMod val="50000"/>
                  </a:schemeClr>
                </a:solidFill>
                <a:effectLst/>
                <a:uFillTx/>
                <a:latin typeface="+mn-lt"/>
                <a:sym typeface="Helvetica Light"/>
              </a:endParaRPr>
            </a:p>
          </p:txBody>
        </p:sp>
      </p:grpSp>
      <p:grpSp>
        <p:nvGrpSpPr>
          <p:cNvPr id="21" name="Group 20"/>
          <p:cNvGrpSpPr/>
          <p:nvPr/>
        </p:nvGrpSpPr>
        <p:grpSpPr>
          <a:xfrm>
            <a:off x="1246784" y="10458400"/>
            <a:ext cx="21674408" cy="2016042"/>
            <a:chOff x="1226606" y="5320045"/>
            <a:chExt cx="21674408" cy="2767985"/>
          </a:xfrm>
        </p:grpSpPr>
        <p:graphicFrame>
          <p:nvGraphicFramePr>
            <p:cNvPr id="22" name="Diagram 21"/>
            <p:cNvGraphicFramePr/>
            <p:nvPr>
              <p:extLst>
                <p:ext uri="{D42A27DB-BD31-4B8C-83A1-F6EECF244321}">
                  <p14:modId xmlns:p14="http://schemas.microsoft.com/office/powerpoint/2010/main" val="1457785527"/>
                </p:ext>
              </p:extLst>
            </p:nvPr>
          </p:nvGraphicFramePr>
          <p:xfrm>
            <a:off x="1226606" y="5320045"/>
            <a:ext cx="16256000" cy="27679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3" name="TextBox 22"/>
            <p:cNvSpPr txBox="1"/>
            <p:nvPr/>
          </p:nvSpPr>
          <p:spPr>
            <a:xfrm>
              <a:off x="16924350" y="6194345"/>
              <a:ext cx="5976664" cy="125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a:solidFill>
                    <a:schemeClr val="accent1">
                      <a:lumMod val="50000"/>
                    </a:schemeClr>
                  </a:solidFill>
                  <a:latin typeface="+mn-lt"/>
                </a:rPr>
                <a:t>Практики</a:t>
              </a:r>
              <a:endParaRPr kumimoji="0" lang="en-US" sz="5000" b="0" i="0" u="none" strike="noStrike" cap="none" spc="0" normalizeH="0" baseline="0" dirty="0">
                <a:ln>
                  <a:noFill/>
                </a:ln>
                <a:solidFill>
                  <a:schemeClr val="accent1">
                    <a:lumMod val="50000"/>
                  </a:schemeClr>
                </a:solidFill>
                <a:effectLst/>
                <a:uFillTx/>
                <a:latin typeface="+mn-lt"/>
                <a:sym typeface="Helvetica Light"/>
              </a:endParaRPr>
            </a:p>
          </p:txBody>
        </p:sp>
      </p:grpSp>
      <p:grpSp>
        <p:nvGrpSpPr>
          <p:cNvPr id="24" name="Group 23"/>
          <p:cNvGrpSpPr/>
          <p:nvPr/>
        </p:nvGrpSpPr>
        <p:grpSpPr>
          <a:xfrm>
            <a:off x="1318792" y="11826735"/>
            <a:ext cx="20090232" cy="2016042"/>
            <a:chOff x="1509998" y="6821598"/>
            <a:chExt cx="20090232" cy="2767985"/>
          </a:xfrm>
        </p:grpSpPr>
        <p:graphicFrame>
          <p:nvGraphicFramePr>
            <p:cNvPr id="25" name="Diagram 24"/>
            <p:cNvGraphicFramePr/>
            <p:nvPr>
              <p:extLst>
                <p:ext uri="{D42A27DB-BD31-4B8C-83A1-F6EECF244321}">
                  <p14:modId xmlns:p14="http://schemas.microsoft.com/office/powerpoint/2010/main" val="2220791418"/>
                </p:ext>
              </p:extLst>
            </p:nvPr>
          </p:nvGraphicFramePr>
          <p:xfrm>
            <a:off x="1509998" y="6821598"/>
            <a:ext cx="16256000" cy="276798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26" name="TextBox 25"/>
            <p:cNvSpPr txBox="1"/>
            <p:nvPr/>
          </p:nvSpPr>
          <p:spPr>
            <a:xfrm>
              <a:off x="18869358" y="7504856"/>
              <a:ext cx="2730872" cy="125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a:solidFill>
                    <a:schemeClr val="accent1">
                      <a:lumMod val="50000"/>
                    </a:schemeClr>
                  </a:solidFill>
                  <a:latin typeface="+mn-lt"/>
                </a:rPr>
                <a:t>ГИА</a:t>
              </a:r>
              <a:endParaRPr kumimoji="0" lang="en-US" sz="5000" b="0" i="0" u="none" strike="noStrike" cap="none" spc="0" normalizeH="0" baseline="0" dirty="0">
                <a:ln>
                  <a:noFill/>
                </a:ln>
                <a:solidFill>
                  <a:schemeClr val="accent1">
                    <a:lumMod val="50000"/>
                  </a:schemeClr>
                </a:solidFill>
                <a:effectLst/>
                <a:uFillTx/>
                <a:latin typeface="+mn-lt"/>
                <a:sym typeface="Helvetica Light"/>
              </a:endParaRPr>
            </a:p>
          </p:txBody>
        </p:sp>
      </p:grpSp>
    </p:spTree>
    <p:extLst>
      <p:ext uri="{BB962C8B-B14F-4D97-AF65-F5344CB8AC3E}">
        <p14:creationId xmlns:p14="http://schemas.microsoft.com/office/powerpoint/2010/main" val="2741492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249488"/>
            <a:ext cx="16073440" cy="1440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 5. Основные дисциплины</a:t>
            </a:r>
            <a:endParaRPr dirty="0"/>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2" name="Таблица 1"/>
          <p:cNvGraphicFramePr>
            <a:graphicFrameLocks noGrp="1"/>
          </p:cNvGraphicFramePr>
          <p:nvPr>
            <p:extLst>
              <p:ext uri="{D42A27DB-BD31-4B8C-83A1-F6EECF244321}">
                <p14:modId xmlns:p14="http://schemas.microsoft.com/office/powerpoint/2010/main" val="82215827"/>
              </p:ext>
            </p:extLst>
          </p:nvPr>
        </p:nvGraphicFramePr>
        <p:xfrm>
          <a:off x="1226606" y="3689649"/>
          <a:ext cx="22126634" cy="8817251"/>
        </p:xfrm>
        <a:graphic>
          <a:graphicData uri="http://schemas.openxmlformats.org/drawingml/2006/table">
            <a:tbl>
              <a:tblPr firstRow="1" bandRow="1">
                <a:tableStyleId>{5940675A-B579-460E-94D1-54222C63F5DA}</a:tableStyleId>
              </a:tblPr>
              <a:tblGrid>
                <a:gridCol w="6860938">
                  <a:extLst>
                    <a:ext uri="{9D8B030D-6E8A-4147-A177-3AD203B41FA5}">
                      <a16:colId xmlns:a16="http://schemas.microsoft.com/office/drawing/2014/main" val="3148547636"/>
                    </a:ext>
                  </a:extLst>
                </a:gridCol>
                <a:gridCol w="7056784">
                  <a:extLst>
                    <a:ext uri="{9D8B030D-6E8A-4147-A177-3AD203B41FA5}">
                      <a16:colId xmlns:a16="http://schemas.microsoft.com/office/drawing/2014/main" val="1418210955"/>
                    </a:ext>
                  </a:extLst>
                </a:gridCol>
                <a:gridCol w="8208912">
                  <a:extLst>
                    <a:ext uri="{9D8B030D-6E8A-4147-A177-3AD203B41FA5}">
                      <a16:colId xmlns:a16="http://schemas.microsoft.com/office/drawing/2014/main" val="1426259073"/>
                    </a:ext>
                  </a:extLst>
                </a:gridCol>
              </a:tblGrid>
              <a:tr h="1080119">
                <a:tc>
                  <a:txBody>
                    <a:bodyPr/>
                    <a:lstStyle/>
                    <a:p>
                      <a:r>
                        <a:rPr lang="ru-RU" sz="4400" b="1" dirty="0">
                          <a:solidFill>
                            <a:schemeClr val="bg1"/>
                          </a:solidFill>
                          <a:latin typeface="+mn-lt"/>
                          <a:ea typeface="+mn-ea"/>
                          <a:cs typeface="Times New Roman" panose="02020603050405020304" pitchFamily="18" charset="0"/>
                        </a:rPr>
                        <a:t>Математическая подготовка: </a:t>
                      </a:r>
                      <a:endParaRPr lang="ru-RU" sz="4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tc>
                  <a:txBody>
                    <a:bodyPr/>
                    <a:lstStyle/>
                    <a:p>
                      <a:r>
                        <a:rPr lang="en-US" sz="4400" b="1" dirty="0">
                          <a:solidFill>
                            <a:schemeClr val="bg1"/>
                          </a:solidFill>
                          <a:latin typeface="+mn-lt"/>
                          <a:ea typeface="+mn-ea"/>
                          <a:cs typeface="Times New Roman" panose="02020603050405020304" pitchFamily="18" charset="0"/>
                        </a:rPr>
                        <a:t>Computer Science</a:t>
                      </a:r>
                      <a:r>
                        <a:rPr lang="ru-RU" sz="4400" b="1" dirty="0">
                          <a:solidFill>
                            <a:schemeClr val="bg1"/>
                          </a:solidFill>
                          <a:latin typeface="+mn-lt"/>
                          <a:ea typeface="+mn-ea"/>
                          <a:cs typeface="Times New Roman" panose="02020603050405020304" pitchFamily="18" charset="0"/>
                        </a:rPr>
                        <a:t>: </a:t>
                      </a:r>
                      <a:endParaRPr lang="ru-RU" sz="4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tc>
                  <a:txBody>
                    <a:bodyPr/>
                    <a:lstStyle/>
                    <a:p>
                      <a:r>
                        <a:rPr lang="ru-RU" sz="4400" b="1" dirty="0">
                          <a:solidFill>
                            <a:schemeClr val="bg1"/>
                          </a:solidFill>
                          <a:latin typeface="+mn-lt"/>
                          <a:ea typeface="+mn-ea"/>
                          <a:cs typeface="Times New Roman" panose="02020603050405020304" pitchFamily="18" charset="0"/>
                        </a:rPr>
                        <a:t>Специальные дисциплины: </a:t>
                      </a:r>
                      <a:endParaRPr lang="ru-RU" sz="4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99869073"/>
                  </a:ext>
                </a:extLst>
              </a:tr>
              <a:tr h="7737132">
                <a:tc>
                  <a:txBody>
                    <a:bodyPr/>
                    <a:lstStyle/>
                    <a:p>
                      <a:pPr marL="457200" marR="0" indent="-457200" algn="l" defTabSz="821531"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Математический анализ </a:t>
                      </a:r>
                    </a:p>
                    <a:p>
                      <a:pPr marL="457200" marR="0" indent="-457200" algn="l" defTabSz="821531"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Алгебра</a:t>
                      </a:r>
                    </a:p>
                    <a:p>
                      <a:pPr marL="457200" marR="0" indent="-457200" algn="l" defTabSz="821531"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Геометрия </a:t>
                      </a:r>
                    </a:p>
                    <a:p>
                      <a:pPr marL="457200" marR="0" indent="-457200" algn="l" defTabSz="821531"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Введение в теорию чисел </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Теория вероятностей и математическая статистика </a:t>
                      </a:r>
                    </a:p>
                    <a:p>
                      <a:pPr marL="457200" marR="0" indent="-457200" algn="l" defTabSz="821531"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Дискретная математика </a:t>
                      </a:r>
                    </a:p>
                    <a:p>
                      <a:pPr algn="l">
                        <a:lnSpc>
                          <a:spcPct val="150000"/>
                        </a:lnSpc>
                      </a:pPr>
                      <a:r>
                        <a:rPr lang="ru-RU" sz="3200" dirty="0">
                          <a:solidFill>
                            <a:srgbClr val="002060"/>
                          </a:solidFill>
                        </a:rPr>
                        <a:t>и</a:t>
                      </a:r>
                      <a:r>
                        <a:rPr lang="ru-RU" sz="3200" baseline="0" dirty="0">
                          <a:solidFill>
                            <a:srgbClr val="002060"/>
                          </a:solidFill>
                        </a:rPr>
                        <a:t> </a:t>
                      </a:r>
                      <a:r>
                        <a:rPr lang="ru-RU" sz="3200" dirty="0">
                          <a:solidFill>
                            <a:srgbClr val="002060"/>
                          </a:solidFill>
                        </a:rPr>
                        <a:t> другие</a:t>
                      </a:r>
                    </a:p>
                  </a:txBody>
                  <a:tcPr marL="137160" marR="137160" marT="137160" marB="1371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Языки программирования СИ, СИ++</a:t>
                      </a: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Методы программирования </a:t>
                      </a: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Язык программирования </a:t>
                      </a:r>
                      <a:r>
                        <a:rPr lang="en-US" sz="4000" dirty="0">
                          <a:solidFill>
                            <a:schemeClr val="accent1">
                              <a:lumMod val="50000"/>
                            </a:schemeClr>
                          </a:solidFill>
                          <a:latin typeface="+mn-lt"/>
                          <a:ea typeface="+mn-ea"/>
                          <a:cs typeface="Times New Roman" panose="02020603050405020304" pitchFamily="18" charset="0"/>
                        </a:rPr>
                        <a:t>Python </a:t>
                      </a:r>
                      <a:endParaRPr lang="ru-RU" sz="4000" dirty="0">
                        <a:solidFill>
                          <a:schemeClr val="accent1">
                            <a:lumMod val="50000"/>
                          </a:schemeClr>
                        </a:solidFill>
                        <a:latin typeface="+mn-lt"/>
                        <a:ea typeface="+mn-ea"/>
                        <a:cs typeface="Times New Roman" panose="02020603050405020304" pitchFamily="18" charset="0"/>
                      </a:endParaRP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Язык ассемблера </a:t>
                      </a: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Операционные системы </a:t>
                      </a: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Программирование алгоритмов защиты информации </a:t>
                      </a:r>
                    </a:p>
                    <a:p>
                      <a:pPr marL="457200" indent="-457200" algn="l">
                        <a:buFont typeface="Wingdings" panose="05000000000000000000" pitchFamily="2" charset="2"/>
                        <a:buChar char="Ø"/>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Современные технологии обработки</a:t>
                      </a:r>
                      <a:r>
                        <a:rPr lang="ru-RU" sz="4000" baseline="0" dirty="0">
                          <a:solidFill>
                            <a:schemeClr val="accent1">
                              <a:lumMod val="50000"/>
                            </a:schemeClr>
                          </a:solidFill>
                          <a:latin typeface="+mn-lt"/>
                          <a:ea typeface="+mn-ea"/>
                          <a:cs typeface="Times New Roman" panose="02020603050405020304" pitchFamily="18" charset="0"/>
                        </a:rPr>
                        <a:t> </a:t>
                      </a:r>
                      <a:r>
                        <a:rPr lang="ru-RU" sz="4000" dirty="0">
                          <a:solidFill>
                            <a:schemeClr val="accent1">
                              <a:lumMod val="50000"/>
                            </a:schemeClr>
                          </a:solidFill>
                          <a:latin typeface="+mn-lt"/>
                          <a:ea typeface="+mn-ea"/>
                          <a:cs typeface="Times New Roman" panose="02020603050405020304" pitchFamily="18" charset="0"/>
                        </a:rPr>
                        <a:t>данных и программирования</a:t>
                      </a:r>
                    </a:p>
                    <a:p>
                      <a:pPr marL="0" indent="0" algn="l">
                        <a:buFont typeface="Wingdings" panose="05000000000000000000" pitchFamily="2" charset="2"/>
                        <a:buNone/>
                        <a:defRPr sz="2800">
                          <a:solidFill>
                            <a:srgbClr val="253957"/>
                          </a:solidFill>
                          <a:latin typeface="+mn-lt"/>
                          <a:ea typeface="+mn-ea"/>
                          <a:cs typeface="+mn-cs"/>
                          <a:sym typeface="Arial Narrow"/>
                        </a:defRPr>
                      </a:pPr>
                      <a:r>
                        <a:rPr lang="ru-RU" sz="4000" dirty="0">
                          <a:solidFill>
                            <a:schemeClr val="accent1">
                              <a:lumMod val="50000"/>
                            </a:schemeClr>
                          </a:solidFill>
                          <a:latin typeface="+mn-lt"/>
                          <a:ea typeface="+mn-ea"/>
                          <a:cs typeface="Times New Roman" panose="02020603050405020304" pitchFamily="18" charset="0"/>
                        </a:rPr>
                        <a:t>и</a:t>
                      </a:r>
                      <a:r>
                        <a:rPr lang="ru-RU" sz="3200" dirty="0">
                          <a:solidFill>
                            <a:schemeClr val="accent1">
                              <a:lumMod val="50000"/>
                            </a:schemeClr>
                          </a:solidFill>
                          <a:latin typeface="+mn-lt"/>
                          <a:ea typeface="+mn-ea"/>
                          <a:cs typeface="Times New Roman" panose="02020603050405020304" pitchFamily="18" charset="0"/>
                        </a:rPr>
                        <a:t> другие</a:t>
                      </a:r>
                      <a:endParaRPr lang="ru-RU" sz="3200" dirty="0">
                        <a:solidFill>
                          <a:schemeClr val="accent1">
                            <a:lumMod val="50000"/>
                          </a:schemeClr>
                        </a:solidFill>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Основы информационной безопасности</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Криптографические методы защиты информации </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Основы построения защищенных компьютерных сетей</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Защита серверов и рабочих станций </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Защита программ и данных </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Системы обнаружения компьютерных атак </a:t>
                      </a:r>
                    </a:p>
                    <a:p>
                      <a:pPr marL="457200" marR="0" indent="-457200" algn="l" defTabSz="82153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4000" dirty="0">
                          <a:solidFill>
                            <a:schemeClr val="accent1">
                              <a:lumMod val="50000"/>
                            </a:schemeClr>
                          </a:solidFill>
                          <a:latin typeface="+mn-lt"/>
                          <a:ea typeface="+mn-ea"/>
                          <a:cs typeface="Times New Roman" panose="02020603050405020304" pitchFamily="18" charset="0"/>
                        </a:rPr>
                        <a:t>Техническая защита информации</a:t>
                      </a:r>
                    </a:p>
                    <a:p>
                      <a:pPr algn="l"/>
                      <a:r>
                        <a:rPr lang="ru-RU" sz="3200" dirty="0">
                          <a:solidFill>
                            <a:srgbClr val="002060"/>
                          </a:solidFill>
                        </a:rPr>
                        <a:t>и другие</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61404398"/>
                  </a:ext>
                </a:extLst>
              </a:tr>
            </a:tbl>
          </a:graphicData>
        </a:graphic>
      </p:graphicFrame>
    </p:spTree>
    <p:extLst>
      <p:ext uri="{BB962C8B-B14F-4D97-AF65-F5344CB8AC3E}">
        <p14:creationId xmlns:p14="http://schemas.microsoft.com/office/powerpoint/2010/main" val="29813914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46784" y="2249489"/>
            <a:ext cx="16073440" cy="1440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6. Востребованность выпускников</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534816" y="11509937"/>
            <a:ext cx="21506374" cy="109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5400" dirty="0">
                <a:solidFill>
                  <a:srgbClr val="003F82"/>
                </a:solidFill>
                <a:latin typeface="+mn-lt"/>
                <a:ea typeface="+mn-ea"/>
                <a:cs typeface="Times New Roman" panose="02020603050405020304" pitchFamily="18" charset="0"/>
              </a:rPr>
              <a:t>По данным Международного конгресса по кибербезопасности за 2019 год</a:t>
            </a:r>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3" name="Arrow: Pentagon 3">
            <a:extLst>
              <a:ext uri="{FF2B5EF4-FFF2-40B4-BE49-F238E27FC236}">
                <a16:creationId xmlns:a16="http://schemas.microsoft.com/office/drawing/2014/main" id="{DFBCAC91-22FA-42D2-8595-A59D0294F835}"/>
              </a:ext>
            </a:extLst>
          </p:cNvPr>
          <p:cNvSpPr/>
          <p:nvPr/>
        </p:nvSpPr>
        <p:spPr>
          <a:xfrm>
            <a:off x="3389218" y="4956607"/>
            <a:ext cx="17800235" cy="1278827"/>
          </a:xfrm>
          <a:prstGeom prst="homePlat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Arrow: Pentagon 4">
            <a:extLst>
              <a:ext uri="{FF2B5EF4-FFF2-40B4-BE49-F238E27FC236}">
                <a16:creationId xmlns:a16="http://schemas.microsoft.com/office/drawing/2014/main" id="{0CD71D03-79C9-4AFB-9E21-FC7620FB235A}"/>
              </a:ext>
            </a:extLst>
          </p:cNvPr>
          <p:cNvSpPr/>
          <p:nvPr/>
        </p:nvSpPr>
        <p:spPr>
          <a:xfrm>
            <a:off x="2936038" y="6761552"/>
            <a:ext cx="17638413" cy="127882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Pentagon 5">
            <a:extLst>
              <a:ext uri="{FF2B5EF4-FFF2-40B4-BE49-F238E27FC236}">
                <a16:creationId xmlns:a16="http://schemas.microsoft.com/office/drawing/2014/main" id="{C6E297FC-B829-4236-BC34-3EF4CAD17B25}"/>
              </a:ext>
            </a:extLst>
          </p:cNvPr>
          <p:cNvSpPr/>
          <p:nvPr/>
        </p:nvSpPr>
        <p:spPr>
          <a:xfrm>
            <a:off x="3018644" y="8586151"/>
            <a:ext cx="19726645" cy="1278827"/>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15E1968-2ED2-4BC3-8C71-A73D58D3F697}"/>
              </a:ext>
            </a:extLst>
          </p:cNvPr>
          <p:cNvSpPr txBox="1"/>
          <p:nvPr/>
        </p:nvSpPr>
        <p:spPr>
          <a:xfrm>
            <a:off x="3433354" y="5243777"/>
            <a:ext cx="10270813" cy="1754326"/>
          </a:xfrm>
          <a:prstGeom prst="rect">
            <a:avLst/>
          </a:prstGeom>
          <a:noFill/>
        </p:spPr>
        <p:txBody>
          <a:bodyPr wrap="square" rtlCol="0">
            <a:spAutoFit/>
          </a:bodyPr>
          <a:lstStyle/>
          <a:p>
            <a:pPr lvl="0" algn="just" defTabSz="914400" hangingPunct="1">
              <a:defRPr/>
            </a:pPr>
            <a:r>
              <a:rPr lang="ru-RU" sz="5400" b="1" dirty="0" err="1">
                <a:solidFill>
                  <a:schemeClr val="bg1"/>
                </a:solidFill>
                <a:latin typeface="+mn-lt"/>
                <a:cs typeface="Times New Roman" panose="02020603050405020304" pitchFamily="18" charset="0"/>
              </a:rPr>
              <a:t>Киберпреступлени</a:t>
            </a:r>
            <a:r>
              <a:rPr lang="ru-RU" sz="5400" b="1" spc="300" dirty="0" err="1">
                <a:solidFill>
                  <a:schemeClr val="bg1"/>
                </a:solidFill>
                <a:latin typeface="+mn-lt"/>
                <a:cs typeface="Times New Roman" panose="02020603050405020304" pitchFamily="18" charset="0"/>
              </a:rPr>
              <a:t>й</a:t>
            </a:r>
            <a:r>
              <a:rPr lang="ru-RU" sz="5400" b="1" spc="300" dirty="0">
                <a:solidFill>
                  <a:schemeClr val="bg1"/>
                </a:solidFill>
                <a:latin typeface="+mn-lt"/>
                <a:cs typeface="Times New Roman" panose="02020603050405020304" pitchFamily="18" charset="0"/>
              </a:rPr>
              <a:t> в мире (2019) -</a:t>
            </a:r>
            <a:endParaRPr kumimoji="0" lang="en-GB" sz="5400" b="1" i="0" u="none" strike="noStrike" kern="1200" cap="none" spc="300" normalizeH="0" baseline="0" noProof="0" dirty="0">
              <a:ln>
                <a:noFill/>
              </a:ln>
              <a:solidFill>
                <a:schemeClr val="bg1"/>
              </a:solidFill>
              <a:effectLst/>
              <a:uLnTx/>
              <a:uFillTx/>
              <a:latin typeface="+mn-lt"/>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715E1968-2ED2-4BC3-8C71-A73D58D3F697}"/>
              </a:ext>
            </a:extLst>
          </p:cNvPr>
          <p:cNvSpPr txBox="1"/>
          <p:nvPr/>
        </p:nvSpPr>
        <p:spPr>
          <a:xfrm>
            <a:off x="14568263" y="5254716"/>
            <a:ext cx="6006187" cy="923330"/>
          </a:xfrm>
          <a:prstGeom prst="rect">
            <a:avLst/>
          </a:prstGeom>
          <a:noFill/>
        </p:spPr>
        <p:txBody>
          <a:bodyPr wrap="square" rtlCol="0">
            <a:spAutoFit/>
          </a:bodyPr>
          <a:lstStyle/>
          <a:p>
            <a:pPr lvl="0" algn="just" defTabSz="914400" hangingPunct="1">
              <a:defRPr/>
            </a:pPr>
            <a:r>
              <a:rPr lang="ru-RU" sz="5400" dirty="0">
                <a:solidFill>
                  <a:schemeClr val="bg1"/>
                </a:solidFill>
                <a:latin typeface="+mn-lt"/>
                <a:cs typeface="Times New Roman" panose="02020603050405020304" pitchFamily="18" charset="0"/>
              </a:rPr>
              <a:t>556</a:t>
            </a:r>
            <a:r>
              <a:rPr lang="ru-RU" sz="4000" dirty="0">
                <a:solidFill>
                  <a:schemeClr val="bg1"/>
                </a:solidFill>
                <a:latin typeface="+mn-lt"/>
                <a:cs typeface="Times New Roman" panose="02020603050405020304" pitchFamily="18" charset="0"/>
              </a:rPr>
              <a:t> </a:t>
            </a:r>
            <a:r>
              <a:rPr lang="ru-RU" sz="5400" dirty="0">
                <a:solidFill>
                  <a:schemeClr val="bg1"/>
                </a:solidFill>
                <a:latin typeface="+mn-lt"/>
                <a:cs typeface="Times New Roman" panose="02020603050405020304" pitchFamily="18" charset="0"/>
              </a:rPr>
              <a:t>миллионов</a:t>
            </a:r>
            <a:endParaRPr kumimoji="0" lang="en-GB" sz="5400" b="1" i="0" u="none" strike="noStrike" kern="1200" cap="none" spc="300" normalizeH="0" baseline="0" noProof="0" dirty="0">
              <a:ln>
                <a:noFill/>
              </a:ln>
              <a:solidFill>
                <a:schemeClr val="bg1"/>
              </a:solidFill>
              <a:effectLst/>
              <a:uLnTx/>
              <a:uFillTx/>
              <a:latin typeface="+mn-lt"/>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715E1968-2ED2-4BC3-8C71-A73D58D3F697}"/>
              </a:ext>
            </a:extLst>
          </p:cNvPr>
          <p:cNvSpPr txBox="1"/>
          <p:nvPr/>
        </p:nvSpPr>
        <p:spPr>
          <a:xfrm>
            <a:off x="3440393" y="7028203"/>
            <a:ext cx="7671487" cy="1538883"/>
          </a:xfrm>
          <a:prstGeom prst="rect">
            <a:avLst/>
          </a:prstGeom>
          <a:noFill/>
        </p:spPr>
        <p:txBody>
          <a:bodyPr wrap="square" rtlCol="0">
            <a:spAutoFit/>
          </a:bodyPr>
          <a:lstStyle/>
          <a:p>
            <a:pPr lvl="0" algn="just" defTabSz="914400" hangingPunct="1">
              <a:defRPr/>
            </a:pPr>
            <a:r>
              <a:rPr lang="ru-RU" sz="5400" b="1" dirty="0" err="1">
                <a:solidFill>
                  <a:schemeClr val="bg1"/>
                </a:solidFill>
                <a:latin typeface="+mn-lt"/>
                <a:cs typeface="Times New Roman" panose="02020603050405020304" pitchFamily="18" charset="0"/>
              </a:rPr>
              <a:t>Киберпреступников</a:t>
            </a:r>
            <a:r>
              <a:rPr lang="ru-RU" sz="5400" b="1" dirty="0">
                <a:solidFill>
                  <a:schemeClr val="bg1"/>
                </a:solidFill>
                <a:latin typeface="+mn-lt"/>
                <a:cs typeface="Times New Roman" panose="02020603050405020304" pitchFamily="18" charset="0"/>
              </a:rPr>
              <a:t> (2019)    </a:t>
            </a:r>
            <a:r>
              <a:rPr lang="ru-RU" sz="4000" b="1" dirty="0">
                <a:solidFill>
                  <a:schemeClr val="bg1"/>
                </a:solidFill>
                <a:latin typeface="+mn-lt"/>
                <a:cs typeface="Times New Roman" panose="02020603050405020304" pitchFamily="18" charset="0"/>
              </a:rPr>
              <a:t>-</a:t>
            </a:r>
            <a:endParaRPr kumimoji="0" lang="en-GB" sz="4000" b="1" i="0" u="none" strike="noStrike" kern="1200" cap="none" spc="300" normalizeH="0" baseline="0" noProof="0" dirty="0">
              <a:ln>
                <a:noFill/>
              </a:ln>
              <a:solidFill>
                <a:schemeClr val="bg1"/>
              </a:solidFill>
              <a:effectLst/>
              <a:uLnTx/>
              <a:uFillTx/>
              <a:latin typeface="+mn-lt"/>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715E1968-2ED2-4BC3-8C71-A73D58D3F697}"/>
              </a:ext>
            </a:extLst>
          </p:cNvPr>
          <p:cNvSpPr txBox="1"/>
          <p:nvPr/>
        </p:nvSpPr>
        <p:spPr>
          <a:xfrm>
            <a:off x="14568262" y="7070015"/>
            <a:ext cx="4968553" cy="923330"/>
          </a:xfrm>
          <a:prstGeom prst="rect">
            <a:avLst/>
          </a:prstGeom>
          <a:noFill/>
        </p:spPr>
        <p:txBody>
          <a:bodyPr wrap="square" rtlCol="0">
            <a:spAutoFit/>
          </a:bodyPr>
          <a:lstStyle/>
          <a:p>
            <a:pPr lvl="0" algn="just" defTabSz="914400" hangingPunct="1">
              <a:defRPr/>
            </a:pPr>
            <a:r>
              <a:rPr lang="en-US" sz="5400" dirty="0">
                <a:solidFill>
                  <a:schemeClr val="bg1"/>
                </a:solidFill>
                <a:latin typeface="+mn-lt"/>
                <a:cs typeface="Times New Roman" panose="02020603050405020304" pitchFamily="18" charset="0"/>
              </a:rPr>
              <a:t>45</a:t>
            </a:r>
            <a:r>
              <a:rPr lang="ru-RU" sz="5400" dirty="0">
                <a:solidFill>
                  <a:schemeClr val="bg1"/>
                </a:solidFill>
                <a:latin typeface="+mn-lt"/>
                <a:cs typeface="Times New Roman" panose="02020603050405020304" pitchFamily="18" charset="0"/>
              </a:rPr>
              <a:t> миллионов</a:t>
            </a:r>
            <a:endParaRPr kumimoji="0" lang="en-GB" sz="5400" b="1" i="0" u="none" strike="noStrike" kern="1200" cap="none" spc="300" normalizeH="0" baseline="0" noProof="0" dirty="0">
              <a:ln>
                <a:noFill/>
              </a:ln>
              <a:solidFill>
                <a:schemeClr val="bg1"/>
              </a:solidFill>
              <a:effectLst/>
              <a:uLnTx/>
              <a:uFillTx/>
              <a:latin typeface="+mn-lt"/>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715E1968-2ED2-4BC3-8C71-A73D58D3F697}"/>
              </a:ext>
            </a:extLst>
          </p:cNvPr>
          <p:cNvSpPr txBox="1"/>
          <p:nvPr/>
        </p:nvSpPr>
        <p:spPr>
          <a:xfrm>
            <a:off x="3603390" y="8824280"/>
            <a:ext cx="13485154" cy="769441"/>
          </a:xfrm>
          <a:prstGeom prst="rect">
            <a:avLst/>
          </a:prstGeom>
          <a:noFill/>
        </p:spPr>
        <p:txBody>
          <a:bodyPr wrap="square" rtlCol="0">
            <a:spAutoFit/>
          </a:bodyPr>
          <a:lstStyle/>
          <a:p>
            <a:pPr lvl="0" algn="just" defTabSz="914400" hangingPunct="1">
              <a:defRPr/>
            </a:pPr>
            <a:r>
              <a:rPr lang="ru-RU" sz="4400" b="1" dirty="0">
                <a:solidFill>
                  <a:schemeClr val="bg1"/>
                </a:solidFill>
                <a:latin typeface="+mn-lt"/>
                <a:cs typeface="Times New Roman" panose="02020603050405020304" pitchFamily="18" charset="0"/>
              </a:rPr>
              <a:t>Ущерб мировому бизнесу от </a:t>
            </a:r>
            <a:r>
              <a:rPr lang="ru-RU" sz="4400" b="1" dirty="0" err="1">
                <a:solidFill>
                  <a:schemeClr val="bg1"/>
                </a:solidFill>
                <a:latin typeface="+mn-lt"/>
                <a:cs typeface="Times New Roman" panose="02020603050405020304" pitchFamily="18" charset="0"/>
              </a:rPr>
              <a:t>киберпреступлений</a:t>
            </a:r>
            <a:r>
              <a:rPr lang="ru-RU" sz="4400" b="1" dirty="0">
                <a:solidFill>
                  <a:schemeClr val="bg1"/>
                </a:solidFill>
                <a:latin typeface="+mn-lt"/>
                <a:cs typeface="Times New Roman" panose="02020603050405020304" pitchFamily="18" charset="0"/>
              </a:rPr>
              <a:t> (2019)   </a:t>
            </a:r>
            <a:r>
              <a:rPr lang="ru-RU" sz="4000" b="1" dirty="0">
                <a:solidFill>
                  <a:schemeClr val="bg1"/>
                </a:solidFill>
                <a:latin typeface="+mn-lt"/>
                <a:cs typeface="Times New Roman" panose="02020603050405020304" pitchFamily="18" charset="0"/>
              </a:rPr>
              <a:t>-</a:t>
            </a:r>
            <a:endParaRPr kumimoji="0" lang="en-GB" sz="4000" b="1" i="0" u="none" strike="noStrike" kern="1200" cap="none" spc="300" normalizeH="0" baseline="0" noProof="0" dirty="0">
              <a:ln>
                <a:noFill/>
              </a:ln>
              <a:solidFill>
                <a:schemeClr val="bg1"/>
              </a:solidFill>
              <a:effectLst/>
              <a:uLnTx/>
              <a:uFillTx/>
              <a:latin typeface="+mn-lt"/>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715E1968-2ED2-4BC3-8C71-A73D58D3F697}"/>
              </a:ext>
            </a:extLst>
          </p:cNvPr>
          <p:cNvSpPr txBox="1"/>
          <p:nvPr/>
        </p:nvSpPr>
        <p:spPr>
          <a:xfrm>
            <a:off x="17052538" y="8855057"/>
            <a:ext cx="6948771" cy="707886"/>
          </a:xfrm>
          <a:prstGeom prst="rect">
            <a:avLst/>
          </a:prstGeom>
          <a:noFill/>
        </p:spPr>
        <p:txBody>
          <a:bodyPr wrap="square" rtlCol="0">
            <a:spAutoFit/>
          </a:bodyPr>
          <a:lstStyle/>
          <a:p>
            <a:pPr algn="l">
              <a:defRPr sz="2800">
                <a:solidFill>
                  <a:srgbClr val="253957"/>
                </a:solidFill>
                <a:latin typeface="+mn-lt"/>
                <a:ea typeface="+mn-ea"/>
                <a:cs typeface="+mn-cs"/>
                <a:sym typeface="Arial Narrow"/>
              </a:defRPr>
            </a:pPr>
            <a:r>
              <a:rPr lang="ru-RU" sz="4000" dirty="0">
                <a:solidFill>
                  <a:schemeClr val="bg1"/>
                </a:solidFill>
                <a:cs typeface="Times New Roman" panose="02020603050405020304" pitchFamily="18" charset="0"/>
                <a:sym typeface="Arial Narrow"/>
              </a:rPr>
              <a:t>1 триллион долларов США</a:t>
            </a:r>
          </a:p>
        </p:txBody>
      </p:sp>
      <p:pic>
        <p:nvPicPr>
          <p:cNvPr id="50" name="Рисунок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856" y="6636337"/>
            <a:ext cx="1518036" cy="1518036"/>
          </a:xfrm>
          <a:prstGeom prst="rect">
            <a:avLst/>
          </a:prstGeom>
        </p:spPr>
      </p:pic>
      <p:pic>
        <p:nvPicPr>
          <p:cNvPr id="51" name="Рисунок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182" y="4841750"/>
            <a:ext cx="1518036" cy="1511939"/>
          </a:xfrm>
          <a:prstGeom prst="rect">
            <a:avLst/>
          </a:prstGeom>
        </p:spPr>
      </p:pic>
      <p:pic>
        <p:nvPicPr>
          <p:cNvPr id="52" name="Рисунок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6749" y="8442405"/>
            <a:ext cx="1518036" cy="1511939"/>
          </a:xfrm>
          <a:prstGeom prst="rect">
            <a:avLst/>
          </a:prstGeom>
        </p:spPr>
      </p:pic>
    </p:spTree>
    <p:extLst>
      <p:ext uri="{BB962C8B-B14F-4D97-AF65-F5344CB8AC3E}">
        <p14:creationId xmlns:p14="http://schemas.microsoft.com/office/powerpoint/2010/main" val="15214071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31128" y="2249488"/>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7. Востребованность выпускников</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1128" y="4137774"/>
            <a:ext cx="21506374" cy="936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6000" b="1" dirty="0">
                <a:solidFill>
                  <a:srgbClr val="003F82"/>
                </a:solidFill>
                <a:cs typeface="Times New Roman" panose="02020603050405020304" pitchFamily="18" charset="0"/>
                <a:sym typeface="Arial Narrow"/>
              </a:rPr>
              <a:t>Число киберпреступлений растет ежемесячно</a:t>
            </a:r>
            <a:r>
              <a:rPr lang="ru-RU" sz="6000" dirty="0">
                <a:solidFill>
                  <a:srgbClr val="003F82"/>
                </a:solidFill>
                <a:cs typeface="Times New Roman" panose="02020603050405020304" pitchFamily="18" charset="0"/>
                <a:sym typeface="Arial Narrow"/>
              </a:rPr>
              <a:t>:</a:t>
            </a:r>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9" name="Oval 27">
            <a:extLst>
              <a:ext uri="{FF2B5EF4-FFF2-40B4-BE49-F238E27FC236}">
                <a16:creationId xmlns:a16="http://schemas.microsoft.com/office/drawing/2014/main" id="{9DA5B5DA-42BE-4D68-A5AE-36005AB111A0}"/>
              </a:ext>
            </a:extLst>
          </p:cNvPr>
          <p:cNvSpPr/>
          <p:nvPr/>
        </p:nvSpPr>
        <p:spPr>
          <a:xfrm>
            <a:off x="1562458" y="5855841"/>
            <a:ext cx="1785097" cy="17850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Прямоугольник 3"/>
          <p:cNvSpPr/>
          <p:nvPr/>
        </p:nvSpPr>
        <p:spPr>
          <a:xfrm>
            <a:off x="5540250" y="5955721"/>
            <a:ext cx="5214889" cy="1446550"/>
          </a:xfrm>
          <a:prstGeom prst="rect">
            <a:avLst/>
          </a:prstGeom>
        </p:spPr>
        <p:txBody>
          <a:bodyPr wrap="none">
            <a:spAutoFit/>
          </a:bodyPr>
          <a:lstStyle/>
          <a:p>
            <a:pPr algn="l"/>
            <a:r>
              <a:rPr lang="ru-RU" sz="4400" dirty="0">
                <a:solidFill>
                  <a:srgbClr val="003F82"/>
                </a:solidFill>
                <a:latin typeface="+mn-lt"/>
                <a:cs typeface="Times New Roman" panose="02020603050405020304" pitchFamily="18" charset="0"/>
                <a:sym typeface="Arial Narrow"/>
              </a:rPr>
              <a:t>социальная инженерия</a:t>
            </a:r>
            <a:endParaRPr lang="en-US" sz="4400" dirty="0">
              <a:solidFill>
                <a:srgbClr val="003F82"/>
              </a:solidFill>
              <a:latin typeface="+mn-lt"/>
              <a:cs typeface="Times New Roman" panose="02020603050405020304" pitchFamily="18" charset="0"/>
              <a:sym typeface="Arial Narrow"/>
            </a:endParaRPr>
          </a:p>
          <a:p>
            <a:pPr algn="l"/>
            <a:r>
              <a:rPr lang="ru-RU" sz="4400" dirty="0">
                <a:solidFill>
                  <a:srgbClr val="003F82"/>
                </a:solidFill>
                <a:latin typeface="+mn-lt"/>
                <a:cs typeface="Times New Roman" panose="02020603050405020304" pitchFamily="18" charset="0"/>
                <a:sym typeface="Arial Narrow"/>
              </a:rPr>
              <a:t>и </a:t>
            </a:r>
            <a:r>
              <a:rPr lang="ru-RU" sz="4400" dirty="0" err="1">
                <a:solidFill>
                  <a:srgbClr val="003F82"/>
                </a:solidFill>
                <a:latin typeface="+mn-lt"/>
                <a:cs typeface="Times New Roman" panose="02020603050405020304" pitchFamily="18" charset="0"/>
                <a:sym typeface="Arial Narrow"/>
              </a:rPr>
              <a:t>фишинг</a:t>
            </a:r>
            <a:r>
              <a:rPr lang="ru-RU" sz="4400" dirty="0">
                <a:solidFill>
                  <a:srgbClr val="003F82"/>
                </a:solidFill>
                <a:latin typeface="+mn-lt"/>
                <a:cs typeface="Times New Roman" panose="02020603050405020304" pitchFamily="18" charset="0"/>
                <a:sym typeface="Arial Narrow"/>
              </a:rPr>
              <a:t> </a:t>
            </a:r>
            <a:endParaRPr lang="ru-RU" sz="4400" dirty="0">
              <a:latin typeface="+mn-lt"/>
            </a:endParaRPr>
          </a:p>
        </p:txBody>
      </p:sp>
      <p:sp>
        <p:nvSpPr>
          <p:cNvPr id="3" name="Прямоугольник 2"/>
          <p:cNvSpPr/>
          <p:nvPr/>
        </p:nvSpPr>
        <p:spPr>
          <a:xfrm>
            <a:off x="3497169" y="6033278"/>
            <a:ext cx="1893467" cy="1323439"/>
          </a:xfrm>
          <a:prstGeom prst="rect">
            <a:avLst/>
          </a:prstGeom>
        </p:spPr>
        <p:txBody>
          <a:bodyPr wrap="none">
            <a:spAutoFit/>
          </a:bodyPr>
          <a:lstStyle/>
          <a:p>
            <a:r>
              <a:rPr lang="ru-RU" sz="8000" b="1" dirty="0">
                <a:solidFill>
                  <a:schemeClr val="accent2"/>
                </a:solidFill>
                <a:latin typeface="+mn-lt"/>
                <a:cs typeface="Times New Roman" panose="02020603050405020304" pitchFamily="18" charset="0"/>
                <a:sym typeface="Arial Narrow"/>
              </a:rPr>
              <a:t>+4%</a:t>
            </a:r>
            <a:endParaRPr lang="ru-RU" sz="8000" b="1" dirty="0">
              <a:solidFill>
                <a:schemeClr val="accent2"/>
              </a:solidFill>
              <a:latin typeface="+mn-lt"/>
            </a:endParaRPr>
          </a:p>
        </p:txBody>
      </p:sp>
      <p:sp>
        <p:nvSpPr>
          <p:cNvPr id="34" name="Прямоугольник 33"/>
          <p:cNvSpPr/>
          <p:nvPr/>
        </p:nvSpPr>
        <p:spPr>
          <a:xfrm>
            <a:off x="6210784" y="8523507"/>
            <a:ext cx="3211135" cy="769441"/>
          </a:xfrm>
          <a:prstGeom prst="rect">
            <a:avLst/>
          </a:prstGeom>
        </p:spPr>
        <p:txBody>
          <a:bodyPr wrap="none">
            <a:spAutoFit/>
          </a:bodyPr>
          <a:lstStyle/>
          <a:p>
            <a:r>
              <a:rPr lang="ru-RU" sz="4400" dirty="0">
                <a:solidFill>
                  <a:srgbClr val="003F82"/>
                </a:solidFill>
                <a:latin typeface="+mn-lt"/>
                <a:cs typeface="Times New Roman" panose="02020603050405020304" pitchFamily="18" charset="0"/>
                <a:sym typeface="Arial Narrow"/>
              </a:rPr>
              <a:t>кражи данных</a:t>
            </a:r>
            <a:endParaRPr lang="ru-RU" sz="4400" dirty="0">
              <a:latin typeface="+mn-lt"/>
            </a:endParaRPr>
          </a:p>
        </p:txBody>
      </p:sp>
      <p:sp>
        <p:nvSpPr>
          <p:cNvPr id="39" name="Прямоугольник 38"/>
          <p:cNvSpPr/>
          <p:nvPr/>
        </p:nvSpPr>
        <p:spPr>
          <a:xfrm>
            <a:off x="16656496" y="6195460"/>
            <a:ext cx="3581430" cy="769441"/>
          </a:xfrm>
          <a:prstGeom prst="rect">
            <a:avLst/>
          </a:prstGeom>
        </p:spPr>
        <p:txBody>
          <a:bodyPr wrap="none">
            <a:spAutoFit/>
          </a:bodyPr>
          <a:lstStyle/>
          <a:p>
            <a:r>
              <a:rPr lang="ru-RU" sz="4400" dirty="0">
                <a:solidFill>
                  <a:srgbClr val="003F82"/>
                </a:solidFill>
                <a:latin typeface="+mn-lt"/>
                <a:cs typeface="Times New Roman" panose="02020603050405020304" pitchFamily="18" charset="0"/>
                <a:sym typeface="Arial Narrow"/>
              </a:rPr>
              <a:t>вирусные атаки</a:t>
            </a:r>
            <a:endParaRPr lang="ru-RU" sz="4400" dirty="0">
              <a:latin typeface="+mn-lt"/>
            </a:endParaRPr>
          </a:p>
        </p:txBody>
      </p:sp>
      <p:sp>
        <p:nvSpPr>
          <p:cNvPr id="40" name="Прямоугольник 39"/>
          <p:cNvSpPr/>
          <p:nvPr/>
        </p:nvSpPr>
        <p:spPr>
          <a:xfrm>
            <a:off x="16656496" y="8437415"/>
            <a:ext cx="4889479" cy="769441"/>
          </a:xfrm>
          <a:prstGeom prst="rect">
            <a:avLst/>
          </a:prstGeom>
        </p:spPr>
        <p:txBody>
          <a:bodyPr wrap="none">
            <a:spAutoFit/>
          </a:bodyPr>
          <a:lstStyle/>
          <a:p>
            <a:r>
              <a:rPr lang="ru-RU" sz="4400" dirty="0">
                <a:solidFill>
                  <a:srgbClr val="003F82"/>
                </a:solidFill>
                <a:latin typeface="+mn-lt"/>
                <a:cs typeface="Times New Roman" panose="02020603050405020304" pitchFamily="18" charset="0"/>
                <a:sym typeface="Arial Narrow"/>
              </a:rPr>
              <a:t>атаки на веб-сервисы</a:t>
            </a:r>
            <a:endParaRPr lang="ru-RU" sz="4400" dirty="0">
              <a:latin typeface="+mn-lt"/>
            </a:endParaRPr>
          </a:p>
        </p:txBody>
      </p:sp>
      <p:sp>
        <p:nvSpPr>
          <p:cNvPr id="45" name="Oval 27">
            <a:extLst>
              <a:ext uri="{FF2B5EF4-FFF2-40B4-BE49-F238E27FC236}">
                <a16:creationId xmlns:a16="http://schemas.microsoft.com/office/drawing/2014/main" id="{9DA5B5DA-42BE-4D68-A5AE-36005AB111A0}"/>
              </a:ext>
            </a:extLst>
          </p:cNvPr>
          <p:cNvSpPr/>
          <p:nvPr/>
        </p:nvSpPr>
        <p:spPr>
          <a:xfrm>
            <a:off x="1527888" y="8015678"/>
            <a:ext cx="1785097" cy="17850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986" y="8078048"/>
            <a:ext cx="1616900" cy="1616900"/>
          </a:xfrm>
          <a:prstGeom prst="rect">
            <a:avLst/>
          </a:prstGeom>
        </p:spPr>
      </p:pic>
      <p:sp>
        <p:nvSpPr>
          <p:cNvPr id="47" name="Oval 27">
            <a:extLst>
              <a:ext uri="{FF2B5EF4-FFF2-40B4-BE49-F238E27FC236}">
                <a16:creationId xmlns:a16="http://schemas.microsoft.com/office/drawing/2014/main" id="{9DA5B5DA-42BE-4D68-A5AE-36005AB111A0}"/>
              </a:ext>
            </a:extLst>
          </p:cNvPr>
          <p:cNvSpPr/>
          <p:nvPr/>
        </p:nvSpPr>
        <p:spPr>
          <a:xfrm>
            <a:off x="11795309" y="5849888"/>
            <a:ext cx="1785097" cy="1785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Oval 27">
            <a:extLst>
              <a:ext uri="{FF2B5EF4-FFF2-40B4-BE49-F238E27FC236}">
                <a16:creationId xmlns:a16="http://schemas.microsoft.com/office/drawing/2014/main" id="{9DA5B5DA-42BE-4D68-A5AE-36005AB111A0}"/>
              </a:ext>
            </a:extLst>
          </p:cNvPr>
          <p:cNvSpPr/>
          <p:nvPr/>
        </p:nvSpPr>
        <p:spPr>
          <a:xfrm>
            <a:off x="11811234" y="8017705"/>
            <a:ext cx="1785097" cy="17850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539" y="6049857"/>
            <a:ext cx="1220231" cy="1220231"/>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7689" y="6227492"/>
            <a:ext cx="1172898" cy="1137886"/>
          </a:xfrm>
          <a:prstGeom prst="rect">
            <a:avLst/>
          </a:prstGeom>
        </p:spPr>
      </p:pic>
      <p:pic>
        <p:nvPicPr>
          <p:cNvPr id="33" name="Рисунок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8672" y="8276256"/>
            <a:ext cx="1330219" cy="1271961"/>
          </a:xfrm>
          <a:prstGeom prst="rect">
            <a:avLst/>
          </a:prstGeom>
        </p:spPr>
      </p:pic>
      <p:sp>
        <p:nvSpPr>
          <p:cNvPr id="52" name="Прямоугольник 51"/>
          <p:cNvSpPr/>
          <p:nvPr/>
        </p:nvSpPr>
        <p:spPr>
          <a:xfrm>
            <a:off x="3497169" y="8224778"/>
            <a:ext cx="2595582" cy="1323439"/>
          </a:xfrm>
          <a:prstGeom prst="rect">
            <a:avLst/>
          </a:prstGeom>
        </p:spPr>
        <p:txBody>
          <a:bodyPr wrap="none">
            <a:spAutoFit/>
          </a:bodyPr>
          <a:lstStyle/>
          <a:p>
            <a:r>
              <a:rPr lang="ru-RU" sz="8000" b="1" dirty="0">
                <a:solidFill>
                  <a:schemeClr val="tx1"/>
                </a:solidFill>
                <a:latin typeface="+mn-lt"/>
                <a:cs typeface="Times New Roman" panose="02020603050405020304" pitchFamily="18" charset="0"/>
                <a:sym typeface="Arial Narrow"/>
              </a:rPr>
              <a:t>+3,5%</a:t>
            </a:r>
            <a:endParaRPr lang="ru-RU" sz="8000" b="1" dirty="0">
              <a:solidFill>
                <a:schemeClr val="tx1"/>
              </a:solidFill>
              <a:latin typeface="+mn-lt"/>
            </a:endParaRPr>
          </a:p>
        </p:txBody>
      </p:sp>
      <p:sp>
        <p:nvSpPr>
          <p:cNvPr id="53" name="Прямоугольник 52"/>
          <p:cNvSpPr/>
          <p:nvPr/>
        </p:nvSpPr>
        <p:spPr>
          <a:xfrm>
            <a:off x="13944223" y="6002662"/>
            <a:ext cx="2595582" cy="1323439"/>
          </a:xfrm>
          <a:prstGeom prst="rect">
            <a:avLst/>
          </a:prstGeom>
        </p:spPr>
        <p:txBody>
          <a:bodyPr wrap="none">
            <a:spAutoFit/>
          </a:bodyPr>
          <a:lstStyle/>
          <a:p>
            <a:r>
              <a:rPr lang="ru-RU" sz="8000" b="1" dirty="0">
                <a:solidFill>
                  <a:srgbClr val="0070C0"/>
                </a:solidFill>
                <a:latin typeface="+mn-lt"/>
                <a:cs typeface="Times New Roman" panose="02020603050405020304" pitchFamily="18" charset="0"/>
                <a:sym typeface="Arial Narrow"/>
              </a:rPr>
              <a:t>+2,9%</a:t>
            </a:r>
            <a:endParaRPr lang="ru-RU" sz="8000" b="1" dirty="0">
              <a:solidFill>
                <a:srgbClr val="0070C0"/>
              </a:solidFill>
              <a:latin typeface="+mn-lt"/>
            </a:endParaRPr>
          </a:p>
        </p:txBody>
      </p:sp>
      <p:sp>
        <p:nvSpPr>
          <p:cNvPr id="54" name="Прямоугольник 53"/>
          <p:cNvSpPr/>
          <p:nvPr/>
        </p:nvSpPr>
        <p:spPr>
          <a:xfrm>
            <a:off x="13940167" y="8206073"/>
            <a:ext cx="2595582" cy="1323439"/>
          </a:xfrm>
          <a:prstGeom prst="rect">
            <a:avLst/>
          </a:prstGeom>
        </p:spPr>
        <p:txBody>
          <a:bodyPr wrap="none">
            <a:spAutoFit/>
          </a:bodyPr>
          <a:lstStyle/>
          <a:p>
            <a:r>
              <a:rPr lang="ru-RU" sz="8000" b="1" dirty="0">
                <a:solidFill>
                  <a:schemeClr val="accent1">
                    <a:lumMod val="50000"/>
                  </a:schemeClr>
                </a:solidFill>
                <a:latin typeface="+mn-lt"/>
                <a:cs typeface="Times New Roman" panose="02020603050405020304" pitchFamily="18" charset="0"/>
                <a:sym typeface="Arial Narrow"/>
              </a:rPr>
              <a:t>+2,5%</a:t>
            </a:r>
            <a:endParaRPr lang="ru-RU" sz="8000" b="1" dirty="0">
              <a:solidFill>
                <a:schemeClr val="accent1">
                  <a:lumMod val="50000"/>
                </a:schemeClr>
              </a:solidFill>
              <a:latin typeface="+mn-lt"/>
            </a:endParaRPr>
          </a:p>
        </p:txBody>
      </p:sp>
      <p:sp>
        <p:nvSpPr>
          <p:cNvPr id="2" name="Rectangle 1"/>
          <p:cNvSpPr/>
          <p:nvPr/>
        </p:nvSpPr>
        <p:spPr>
          <a:xfrm>
            <a:off x="1606824" y="10962456"/>
            <a:ext cx="8584401" cy="769441"/>
          </a:xfrm>
          <a:prstGeom prst="rect">
            <a:avLst/>
          </a:prstGeom>
        </p:spPr>
        <p:txBody>
          <a:bodyPr wrap="none">
            <a:spAutoFit/>
          </a:bodyPr>
          <a:lstStyle/>
          <a:p>
            <a:pPr algn="l">
              <a:defRPr sz="2800">
                <a:solidFill>
                  <a:srgbClr val="253957"/>
                </a:solidFill>
                <a:latin typeface="+mn-lt"/>
                <a:ea typeface="+mn-ea"/>
                <a:cs typeface="+mn-cs"/>
                <a:sym typeface="Arial Narrow"/>
              </a:defRPr>
            </a:pPr>
            <a:r>
              <a:rPr lang="ru-RU" sz="4400" dirty="0">
                <a:solidFill>
                  <a:srgbClr val="003F82"/>
                </a:solidFill>
                <a:cs typeface="Times New Roman" panose="02020603050405020304" pitchFamily="18" charset="0"/>
                <a:sym typeface="Arial Narrow"/>
              </a:rPr>
              <a:t>По данным Сбербанка РФ за 2019 год.</a:t>
            </a:r>
            <a:endParaRPr lang="ru-RU" sz="5400" dirty="0">
              <a:solidFill>
                <a:srgbClr val="003F82"/>
              </a:solidFill>
              <a:cs typeface="Times New Roman" panose="02020603050405020304" pitchFamily="18" charset="0"/>
              <a:sym typeface="Arial Narrow"/>
            </a:endParaRPr>
          </a:p>
        </p:txBody>
      </p:sp>
    </p:spTree>
    <p:extLst>
      <p:ext uri="{BB962C8B-B14F-4D97-AF65-F5344CB8AC3E}">
        <p14:creationId xmlns:p14="http://schemas.microsoft.com/office/powerpoint/2010/main" val="21334561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3147" y="6893824"/>
            <a:ext cx="5410852" cy="1256556"/>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240517"/>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8. Партнерские организации образовательной программы</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21663" y="6449769"/>
            <a:ext cx="5297730" cy="1121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экспертиза и практика применения</a:t>
            </a:r>
          </a:p>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законодательства в области ИБ</a:t>
            </a:r>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1" y="5052966"/>
            <a:ext cx="4022555" cy="1170626"/>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52" y="7066114"/>
            <a:ext cx="2776961" cy="278159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0986" y="8257621"/>
            <a:ext cx="3147225" cy="471242"/>
          </a:xfrm>
          <a:prstGeom prst="rect">
            <a:avLst/>
          </a:prstGeom>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18298" y="9299724"/>
            <a:ext cx="5636802" cy="164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разработка специализированных</a:t>
            </a:r>
            <a:endParaRPr lang="en-US" sz="2800" dirty="0">
              <a:solidFill>
                <a:srgbClr val="003F82"/>
              </a:solidFill>
              <a:cs typeface="Times New Roman" panose="02020603050405020304" pitchFamily="18" charset="0"/>
              <a:sym typeface="Arial Narrow"/>
            </a:endParaRPr>
          </a:p>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программных средств</a:t>
            </a:r>
          </a:p>
        </p:txBody>
      </p:sp>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1394" y="5195268"/>
            <a:ext cx="3381810" cy="699260"/>
          </a:xfrm>
          <a:prstGeom prst="rect">
            <a:avLst/>
          </a:prstGeom>
        </p:spPr>
      </p:pic>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011394" y="6110440"/>
            <a:ext cx="5078508" cy="164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исследование компьютерных атак, вредоносных программ</a:t>
            </a:r>
          </a:p>
        </p:txBody>
      </p:sp>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1006" y="10853990"/>
            <a:ext cx="3612159" cy="682924"/>
          </a:xfrm>
          <a:prstGeom prst="rect">
            <a:avLst/>
          </a:prstGeom>
        </p:spPr>
      </p:pic>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18298" y="11721202"/>
            <a:ext cx="5822755" cy="164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сотрудничество в сфере противодействия мошенничеству</a:t>
            </a:r>
          </a:p>
        </p:txBody>
      </p:sp>
      <p:cxnSp>
        <p:nvCxnSpPr>
          <p:cNvPr id="6" name="Прямая соединительная линия 5"/>
          <p:cNvCxnSpPr/>
          <p:nvPr/>
        </p:nvCxnSpPr>
        <p:spPr>
          <a:xfrm>
            <a:off x="1489097" y="6366281"/>
            <a:ext cx="4294191"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Прямая соединительная линия 18"/>
          <p:cNvCxnSpPr/>
          <p:nvPr/>
        </p:nvCxnSpPr>
        <p:spPr>
          <a:xfrm>
            <a:off x="1351006" y="9227716"/>
            <a:ext cx="587379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pic>
        <p:nvPicPr>
          <p:cNvPr id="21" name="Рисунок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1394" y="7416380"/>
            <a:ext cx="2361063" cy="1117570"/>
          </a:xfrm>
          <a:prstGeom prst="rect">
            <a:avLst/>
          </a:prstGeom>
        </p:spPr>
      </p:pic>
      <p:sp>
        <p:nvSpPr>
          <p:cNvPr id="2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985105" y="8925488"/>
            <a:ext cx="5536845" cy="11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разработка программно-аппаратных</a:t>
            </a:r>
          </a:p>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средств защиты информации</a:t>
            </a:r>
          </a:p>
        </p:txBody>
      </p:sp>
      <p:pic>
        <p:nvPicPr>
          <p:cNvPr id="8" name="Рисунок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1394" y="10486844"/>
            <a:ext cx="4762500" cy="742950"/>
          </a:xfrm>
          <a:prstGeom prst="rect">
            <a:avLst/>
          </a:prstGeom>
        </p:spPr>
      </p:pic>
      <p:sp>
        <p:nvSpPr>
          <p:cNvPr id="2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79632" y="11630268"/>
            <a:ext cx="5210270" cy="11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анализ сетевого трафика, системы обнаружения атак</a:t>
            </a:r>
          </a:p>
        </p:txBody>
      </p:sp>
      <p:pic>
        <p:nvPicPr>
          <p:cNvPr id="13" name="Рисунок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85482" y="4769768"/>
            <a:ext cx="4038600" cy="914400"/>
          </a:xfrm>
          <a:prstGeom prst="rect">
            <a:avLst/>
          </a:prstGeom>
        </p:spPr>
      </p:pic>
      <p:cxnSp>
        <p:nvCxnSpPr>
          <p:cNvPr id="28" name="Прямая соединительная линия 27"/>
          <p:cNvCxnSpPr/>
          <p:nvPr/>
        </p:nvCxnSpPr>
        <p:spPr>
          <a:xfrm>
            <a:off x="16445672" y="5716197"/>
            <a:ext cx="5518327"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409361" y="5816486"/>
            <a:ext cx="5986686" cy="107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анализ угроз и защита от внутреннего нарушителя</a:t>
            </a:r>
          </a:p>
        </p:txBody>
      </p:sp>
      <p:cxnSp>
        <p:nvCxnSpPr>
          <p:cNvPr id="35" name="Прямая соединительная линия 34"/>
          <p:cNvCxnSpPr/>
          <p:nvPr/>
        </p:nvCxnSpPr>
        <p:spPr>
          <a:xfrm>
            <a:off x="1351006" y="11675988"/>
            <a:ext cx="4294191"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Прямая соединительная линия 35"/>
          <p:cNvCxnSpPr/>
          <p:nvPr/>
        </p:nvCxnSpPr>
        <p:spPr>
          <a:xfrm>
            <a:off x="9011394" y="6026294"/>
            <a:ext cx="4934492"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9" name="Прямая соединительная линия 38"/>
          <p:cNvCxnSpPr/>
          <p:nvPr/>
        </p:nvCxnSpPr>
        <p:spPr>
          <a:xfrm>
            <a:off x="9011394" y="8833479"/>
            <a:ext cx="4934492"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0" name="Прямая соединительная линия 39"/>
          <p:cNvCxnSpPr/>
          <p:nvPr/>
        </p:nvCxnSpPr>
        <p:spPr>
          <a:xfrm>
            <a:off x="9011394" y="11489347"/>
            <a:ext cx="4934492"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2" name="Прямая соединительная линия 41"/>
          <p:cNvCxnSpPr/>
          <p:nvPr/>
        </p:nvCxnSpPr>
        <p:spPr>
          <a:xfrm>
            <a:off x="16445672" y="8069641"/>
            <a:ext cx="5518327"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409361" y="8150379"/>
            <a:ext cx="5986686" cy="107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аудит в области информационной безопасности</a:t>
            </a:r>
          </a:p>
        </p:txBody>
      </p:sp>
      <p:pic>
        <p:nvPicPr>
          <p:cNvPr id="44" name="Рисунок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480274" y="9803780"/>
            <a:ext cx="1233635" cy="1396568"/>
          </a:xfrm>
          <a:prstGeom prst="rect">
            <a:avLst/>
          </a:prstGeom>
        </p:spPr>
      </p:pic>
      <p:cxnSp>
        <p:nvCxnSpPr>
          <p:cNvPr id="45" name="Прямая соединительная линия 44"/>
          <p:cNvCxnSpPr/>
          <p:nvPr/>
        </p:nvCxnSpPr>
        <p:spPr>
          <a:xfrm>
            <a:off x="16409361" y="11496582"/>
            <a:ext cx="3034358"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409361" y="11619191"/>
            <a:ext cx="3189441" cy="1152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обработка и анализ</a:t>
            </a:r>
          </a:p>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больших данных</a:t>
            </a:r>
          </a:p>
        </p:txBody>
      </p:sp>
      <p:pic>
        <p:nvPicPr>
          <p:cNvPr id="33" name="Рисунок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80892" y="9590698"/>
            <a:ext cx="1416428" cy="1558901"/>
          </a:xfrm>
          <a:prstGeom prst="rect">
            <a:avLst/>
          </a:prstGeom>
        </p:spPr>
      </p:pic>
      <p:pic>
        <p:nvPicPr>
          <p:cNvPr id="34" name="Рисунок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9947775" y="9371732"/>
            <a:ext cx="1027795" cy="1942532"/>
          </a:xfrm>
          <a:prstGeom prst="rect">
            <a:avLst/>
          </a:prstGeom>
        </p:spPr>
      </p:pic>
      <p:cxnSp>
        <p:nvCxnSpPr>
          <p:cNvPr id="51" name="Прямая соединительная линия 50"/>
          <p:cNvCxnSpPr/>
          <p:nvPr/>
        </p:nvCxnSpPr>
        <p:spPr>
          <a:xfrm>
            <a:off x="19947775" y="11496582"/>
            <a:ext cx="3034358"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9947775" y="11564551"/>
            <a:ext cx="3189441" cy="1152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500"/>
              </a:spcBef>
              <a:defRPr sz="2800">
                <a:solidFill>
                  <a:srgbClr val="253957"/>
                </a:solidFill>
                <a:latin typeface="+mn-lt"/>
                <a:ea typeface="+mn-ea"/>
                <a:cs typeface="+mn-cs"/>
                <a:sym typeface="Arial Narrow"/>
              </a:defRPr>
            </a:pPr>
            <a:r>
              <a:rPr lang="ru-RU" sz="2800" dirty="0">
                <a:solidFill>
                  <a:srgbClr val="003F82"/>
                </a:solidFill>
                <a:cs typeface="Times New Roman" panose="02020603050405020304" pitchFamily="18" charset="0"/>
                <a:sym typeface="Arial Narrow"/>
              </a:rPr>
              <a:t>госструктуры</a:t>
            </a:r>
          </a:p>
        </p:txBody>
      </p:sp>
    </p:spTree>
    <p:extLst>
      <p:ext uri="{BB962C8B-B14F-4D97-AF65-F5344CB8AC3E}">
        <p14:creationId xmlns:p14="http://schemas.microsoft.com/office/powerpoint/2010/main" val="12743355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240517"/>
            <a:ext cx="16073440" cy="1305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9. Академическая мобильность</a:t>
            </a:r>
          </a:p>
        </p:txBody>
      </p:sp>
      <p:sp>
        <p:nvSpPr>
          <p:cNvPr id="62" name="Название подразделения, лаборатории, факультета и т.д."/>
          <p:cNvSpPr txBox="1"/>
          <p:nvPr/>
        </p:nvSpPr>
        <p:spPr>
          <a:xfrm>
            <a:off x="10031760" y="942364"/>
            <a:ext cx="126734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Московский институт электроники и математики им. А. Н. Тихонова, Департамент прикладной математики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7" name="Прямоугольник 6"/>
          <p:cNvSpPr/>
          <p:nvPr/>
        </p:nvSpPr>
        <p:spPr>
          <a:xfrm>
            <a:off x="1465916" y="7448658"/>
            <a:ext cx="7989780" cy="2565959"/>
          </a:xfrm>
          <a:prstGeom prst="rect">
            <a:avLst/>
          </a:prstGeom>
        </p:spPr>
        <p:txBody>
          <a:bodyPr wrap="square">
            <a:spAutoFit/>
          </a:bodyPr>
          <a:lstStyle/>
          <a:p>
            <a:pPr algn="l">
              <a:lnSpc>
                <a:spcPct val="107000"/>
              </a:lnSpc>
              <a:spcAft>
                <a:spcPts val="800"/>
              </a:spcAft>
            </a:pPr>
            <a:r>
              <a:rPr lang="ru-RU" sz="4800" dirty="0">
                <a:solidFill>
                  <a:srgbClr val="002060"/>
                </a:solidFill>
                <a:latin typeface="+mn-lt"/>
                <a:ea typeface="Calibri" panose="020F0502020204030204" pitchFamily="34" charset="0"/>
                <a:cs typeface="Times New Roman" panose="02020603050405020304" pitchFamily="18" charset="0"/>
              </a:rPr>
              <a:t>Ведутся переговоры об обмене студентами с университетом </a:t>
            </a:r>
          </a:p>
          <a:p>
            <a:pPr algn="l">
              <a:lnSpc>
                <a:spcPct val="107000"/>
              </a:lnSpc>
              <a:spcAft>
                <a:spcPts val="800"/>
              </a:spcAft>
            </a:pPr>
            <a:r>
              <a:rPr lang="ru-RU" sz="4800" b="1" dirty="0">
                <a:solidFill>
                  <a:srgbClr val="002060"/>
                </a:solidFill>
                <a:latin typeface="+mn-lt"/>
                <a:ea typeface="Calibri" panose="020F0502020204030204" pitchFamily="34" charset="0"/>
                <a:cs typeface="Times New Roman" panose="02020603050405020304" pitchFamily="18" charset="0"/>
              </a:rPr>
              <a:t>г. Ланкастера, Великобритания</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247" y="4913784"/>
            <a:ext cx="6226273" cy="1997596"/>
          </a:xfrm>
          <a:prstGeom prst="rect">
            <a:avLst/>
          </a:prstGeom>
        </p:spPr>
      </p:pic>
      <p:sp>
        <p:nvSpPr>
          <p:cNvPr id="47" name="Прямоугольник 46"/>
          <p:cNvSpPr/>
          <p:nvPr/>
        </p:nvSpPr>
        <p:spPr>
          <a:xfrm>
            <a:off x="10607824" y="7448658"/>
            <a:ext cx="12099614" cy="5039585"/>
          </a:xfrm>
          <a:prstGeom prst="rect">
            <a:avLst/>
          </a:prstGeom>
        </p:spPr>
        <p:txBody>
          <a:bodyPr wrap="square">
            <a:spAutoFit/>
          </a:bodyPr>
          <a:lstStyle/>
          <a:p>
            <a:pPr algn="l">
              <a:lnSpc>
                <a:spcPct val="107000"/>
              </a:lnSpc>
              <a:spcAft>
                <a:spcPts val="800"/>
              </a:spcAft>
            </a:pPr>
            <a:r>
              <a:rPr lang="ru-RU" sz="4800" dirty="0">
                <a:solidFill>
                  <a:srgbClr val="002060"/>
                </a:solidFill>
                <a:latin typeface="+mn-lt"/>
                <a:ea typeface="Calibri" panose="020F0502020204030204" pitchFamily="34" charset="0"/>
                <a:cs typeface="Times New Roman" panose="02020603050405020304" pitchFamily="18" charset="0"/>
              </a:rPr>
              <a:t>Планируется наладить контакты с отделением </a:t>
            </a:r>
            <a:r>
              <a:rPr lang="ru-RU" sz="4800" b="1" dirty="0">
                <a:solidFill>
                  <a:srgbClr val="002060"/>
                </a:solidFill>
                <a:latin typeface="+mn-lt"/>
                <a:ea typeface="Calibri" panose="020F0502020204030204" pitchFamily="34" charset="0"/>
                <a:cs typeface="Times New Roman" panose="02020603050405020304" pitchFamily="18" charset="0"/>
              </a:rPr>
              <a:t>Интерпола </a:t>
            </a:r>
            <a:r>
              <a:rPr lang="ru-RU" sz="4800" dirty="0">
                <a:solidFill>
                  <a:srgbClr val="002060"/>
                </a:solidFill>
                <a:latin typeface="+mn-lt"/>
                <a:ea typeface="Calibri" panose="020F0502020204030204" pitchFamily="34" charset="0"/>
                <a:cs typeface="Times New Roman" panose="02020603050405020304" pitchFamily="18" charset="0"/>
              </a:rPr>
              <a:t>по </a:t>
            </a:r>
            <a:r>
              <a:rPr lang="ru-RU" sz="4800" dirty="0" err="1">
                <a:solidFill>
                  <a:srgbClr val="002060"/>
                </a:solidFill>
                <a:latin typeface="+mn-lt"/>
                <a:ea typeface="Calibri" panose="020F0502020204030204" pitchFamily="34" charset="0"/>
                <a:cs typeface="Times New Roman" panose="02020603050405020304" pitchFamily="18" charset="0"/>
              </a:rPr>
              <a:t>кибербезопасности</a:t>
            </a:r>
            <a:r>
              <a:rPr lang="ru-RU" sz="4800" dirty="0">
                <a:solidFill>
                  <a:srgbClr val="002060"/>
                </a:solidFill>
                <a:latin typeface="+mn-lt"/>
                <a:ea typeface="Calibri" panose="020F0502020204030204" pitchFamily="34" charset="0"/>
                <a:cs typeface="Times New Roman" panose="02020603050405020304" pitchFamily="18" charset="0"/>
              </a:rPr>
              <a:t> </a:t>
            </a:r>
            <a:r>
              <a:rPr lang="ru-RU" sz="4800" b="1" dirty="0">
                <a:solidFill>
                  <a:srgbClr val="002060"/>
                </a:solidFill>
                <a:latin typeface="+mn-lt"/>
                <a:ea typeface="Calibri" panose="020F0502020204030204" pitchFamily="34" charset="0"/>
                <a:cs typeface="Times New Roman" panose="02020603050405020304" pitchFamily="18" charset="0"/>
              </a:rPr>
              <a:t>(Сингапур) </a:t>
            </a:r>
          </a:p>
          <a:p>
            <a:pPr algn="l">
              <a:lnSpc>
                <a:spcPct val="107000"/>
              </a:lnSpc>
              <a:spcAft>
                <a:spcPts val="800"/>
              </a:spcAft>
            </a:pPr>
            <a:r>
              <a:rPr lang="ru-RU" sz="4800" dirty="0">
                <a:solidFill>
                  <a:srgbClr val="002060"/>
                </a:solidFill>
                <a:latin typeface="+mn-lt"/>
                <a:ea typeface="Calibri" panose="020F0502020204030204" pitchFamily="34" charset="0"/>
                <a:cs typeface="Times New Roman" panose="02020603050405020304" pitchFamily="18" charset="0"/>
              </a:rPr>
              <a:t>и с отделением </a:t>
            </a:r>
            <a:r>
              <a:rPr lang="ru-RU" sz="4800" dirty="0" err="1">
                <a:solidFill>
                  <a:srgbClr val="002060"/>
                </a:solidFill>
                <a:latin typeface="+mn-lt"/>
                <a:ea typeface="Calibri" panose="020F0502020204030204" pitchFamily="34" charset="0"/>
                <a:cs typeface="Times New Roman" panose="02020603050405020304" pitchFamily="18" charset="0"/>
              </a:rPr>
              <a:t>кибербезопасности</a:t>
            </a:r>
            <a:r>
              <a:rPr lang="ru-RU" sz="4800" dirty="0">
                <a:solidFill>
                  <a:srgbClr val="002060"/>
                </a:solidFill>
                <a:latin typeface="+mn-lt"/>
                <a:ea typeface="Calibri" panose="020F0502020204030204" pitchFamily="34" charset="0"/>
                <a:cs typeface="Times New Roman" panose="02020603050405020304" pitchFamily="18" charset="0"/>
              </a:rPr>
              <a:t> при </a:t>
            </a:r>
            <a:r>
              <a:rPr lang="ru-RU" sz="4800" b="1" dirty="0">
                <a:solidFill>
                  <a:srgbClr val="002060"/>
                </a:solidFill>
                <a:latin typeface="+mn-lt"/>
                <a:ea typeface="Calibri" panose="020F0502020204030204" pitchFamily="34" charset="0"/>
                <a:cs typeface="Times New Roman" panose="02020603050405020304" pitchFamily="18" charset="0"/>
              </a:rPr>
              <a:t>международном экономическом форуме (Давос)</a:t>
            </a:r>
            <a:r>
              <a:rPr lang="ru-RU" sz="4800" dirty="0">
                <a:solidFill>
                  <a:srgbClr val="002060"/>
                </a:solidFill>
                <a:latin typeface="+mn-lt"/>
                <a:ea typeface="Calibri" panose="020F0502020204030204" pitchFamily="34" charset="0"/>
                <a:cs typeface="Times New Roman" panose="02020603050405020304" pitchFamily="18" charset="0"/>
              </a:rPr>
              <a:t> на предмет прохождения стажировок студентами</a:t>
            </a: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728" y="4155682"/>
            <a:ext cx="2932659" cy="2682925"/>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12144" y="4351726"/>
            <a:ext cx="4031432" cy="2490249"/>
          </a:xfrm>
          <a:prstGeom prst="rect">
            <a:avLst/>
          </a:prstGeom>
        </p:spPr>
      </p:pic>
      <p:cxnSp>
        <p:nvCxnSpPr>
          <p:cNvPr id="48" name="Прямая соединительная линия 47"/>
          <p:cNvCxnSpPr/>
          <p:nvPr/>
        </p:nvCxnSpPr>
        <p:spPr>
          <a:xfrm>
            <a:off x="1501231" y="7290048"/>
            <a:ext cx="7810449"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9" name="Прямая соединительная линия 48"/>
          <p:cNvCxnSpPr/>
          <p:nvPr/>
        </p:nvCxnSpPr>
        <p:spPr>
          <a:xfrm>
            <a:off x="10607824" y="7290048"/>
            <a:ext cx="1116124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515267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984</TotalTime>
  <Words>765</Words>
  <Application>Microsoft Macintosh PowerPoint</Application>
  <PresentationFormat>Произвольный</PresentationFormat>
  <Paragraphs>180</Paragraphs>
  <Slides>12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12</vt:i4>
      </vt:variant>
    </vt:vector>
  </HeadingPairs>
  <TitlesOfParts>
    <vt:vector size="23" baseType="lpstr">
      <vt:lpstr>Arial</vt:lpstr>
      <vt:lpstr>Arial Black</vt:lpstr>
      <vt:lpstr>Arial Narrow</vt:lpstr>
      <vt:lpstr>Calibri</vt:lpstr>
      <vt:lpstr>Helvetica</vt:lpstr>
      <vt:lpstr>Helvetica Light</vt:lpstr>
      <vt:lpstr>Helvetica Neue</vt:lpstr>
      <vt:lpstr>Times New Roman</vt:lpstr>
      <vt:lpstr>Wingdings</vt:lpstr>
      <vt:lpstr>White</vt:lpstr>
      <vt:lpstr>Главная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Сорокин</dc:creator>
  <cp:lastModifiedBy>Svetlana Pospelova</cp:lastModifiedBy>
  <cp:revision>118</cp:revision>
  <dcterms:modified xsi:type="dcterms:W3CDTF">2025-11-24T12:09:21Z</dcterms:modified>
</cp:coreProperties>
</file>