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56" r:id="rId3"/>
    <p:sldId id="467" r:id="rId4"/>
    <p:sldId id="479" r:id="rId5"/>
    <p:sldId id="447" r:id="rId6"/>
    <p:sldId id="470" r:id="rId7"/>
    <p:sldId id="471" r:id="rId8"/>
    <p:sldId id="451" r:id="rId9"/>
    <p:sldId id="458" r:id="rId10"/>
    <p:sldId id="453" r:id="rId11"/>
    <p:sldId id="480" r:id="rId12"/>
    <p:sldId id="478" r:id="rId13"/>
    <p:sldId id="449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гей Хриткин" initials="СХ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E9F7F4"/>
    <a:srgbClr val="005AAB"/>
    <a:srgbClr val="69CDE5"/>
    <a:srgbClr val="00AB00"/>
    <a:srgbClr val="AB0000"/>
    <a:srgbClr val="545454"/>
    <a:srgbClr val="FF8B8B"/>
    <a:srgbClr val="505050"/>
    <a:srgbClr val="4983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D5FD6-1F24-4485-8B66-A8ACED06A08B}" v="14" dt="2024-11-10T15:29:05.257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518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44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Иван Монахов" userId="2a81ed81097a674b" providerId="LiveId" clId="{78FD5FD6-1F24-4485-8B66-A8ACED06A08B}"/>
    <pc:docChg chg="undo custSel delSld modSld sldOrd">
      <pc:chgData name="Иван Монахов" userId="2a81ed81097a674b" providerId="LiveId" clId="{78FD5FD6-1F24-4485-8B66-A8ACED06A08B}" dt="2024-11-10T15:32:31.226" v="525" actId="20577"/>
      <pc:docMkLst>
        <pc:docMk/>
      </pc:docMkLst>
      <pc:sldChg chg="modSp mod">
        <pc:chgData name="Иван Монахов" userId="2a81ed81097a674b" providerId="LiveId" clId="{78FD5FD6-1F24-4485-8B66-A8ACED06A08B}" dt="2024-11-10T15:32:31.226" v="525" actId="20577"/>
        <pc:sldMkLst>
          <pc:docMk/>
          <pc:sldMk cId="0" sldId="447"/>
        </pc:sldMkLst>
        <pc:spChg chg="mod">
          <ac:chgData name="Иван Монахов" userId="2a81ed81097a674b" providerId="LiveId" clId="{78FD5FD6-1F24-4485-8B66-A8ACED06A08B}" dt="2024-11-10T15:32:31.226" v="525" actId="20577"/>
          <ac:spMkLst>
            <pc:docMk/>
            <pc:sldMk cId="0" sldId="447"/>
            <ac:spMk id="6" creationId="{00000000-0000-0000-0000-000000000000}"/>
          </ac:spMkLst>
        </pc:spChg>
        <pc:graphicFrameChg chg="modGraphic">
          <ac:chgData name="Иван Монахов" userId="2a81ed81097a674b" providerId="LiveId" clId="{78FD5FD6-1F24-4485-8B66-A8ACED06A08B}" dt="2024-11-09T17:18:43.405" v="130" actId="20577"/>
          <ac:graphicFrameMkLst>
            <pc:docMk/>
            <pc:sldMk cId="0" sldId="447"/>
            <ac:graphicFrameMk id="4" creationId="{00000000-0000-0000-0000-000000000000}"/>
          </ac:graphicFrameMkLst>
        </pc:graphicFrameChg>
      </pc:sldChg>
      <pc:sldChg chg="addSp delSp modSp mod">
        <pc:chgData name="Иван Монахов" userId="2a81ed81097a674b" providerId="LiveId" clId="{78FD5FD6-1F24-4485-8B66-A8ACED06A08B}" dt="2024-11-10T15:30:27.145" v="521" actId="20577"/>
        <pc:sldMkLst>
          <pc:docMk/>
          <pc:sldMk cId="0" sldId="451"/>
        </pc:sldMkLst>
        <pc:spChg chg="mod">
          <ac:chgData name="Иван Монахов" userId="2a81ed81097a674b" providerId="LiveId" clId="{78FD5FD6-1F24-4485-8B66-A8ACED06A08B}" dt="2024-11-10T15:30:27.145" v="521" actId="20577"/>
          <ac:spMkLst>
            <pc:docMk/>
            <pc:sldMk cId="0" sldId="451"/>
            <ac:spMk id="3" creationId="{5A82C88A-606D-B52F-99FB-E6DD8E181204}"/>
          </ac:spMkLst>
        </pc:spChg>
        <pc:spChg chg="mod">
          <ac:chgData name="Иван Монахов" userId="2a81ed81097a674b" providerId="LiveId" clId="{78FD5FD6-1F24-4485-8B66-A8ACED06A08B}" dt="2024-11-10T15:29:05.257" v="514" actId="1076"/>
          <ac:spMkLst>
            <pc:docMk/>
            <pc:sldMk cId="0" sldId="451"/>
            <ac:spMk id="6" creationId="{00000000-0000-0000-0000-000000000000}"/>
          </ac:spMkLst>
        </pc:spChg>
        <pc:spChg chg="add del mod">
          <ac:chgData name="Иван Монахов" userId="2a81ed81097a674b" providerId="LiveId" clId="{78FD5FD6-1F24-4485-8B66-A8ACED06A08B}" dt="2024-11-09T17:59:39.364" v="442" actId="21"/>
          <ac:spMkLst>
            <pc:docMk/>
            <pc:sldMk cId="0" sldId="451"/>
            <ac:spMk id="7" creationId="{DCA19379-3B03-A3BD-2B08-AB9375BC98D6}"/>
          </ac:spMkLst>
        </pc:spChg>
        <pc:graphicFrameChg chg="del modGraphic">
          <ac:chgData name="Иван Монахов" userId="2a81ed81097a674b" providerId="LiveId" clId="{78FD5FD6-1F24-4485-8B66-A8ACED06A08B}" dt="2024-11-09T17:59:27.272" v="441" actId="21"/>
          <ac:graphicFrameMkLst>
            <pc:docMk/>
            <pc:sldMk cId="0" sldId="451"/>
            <ac:graphicFrameMk id="4" creationId="{00000000-0000-0000-0000-000000000000}"/>
          </ac:graphicFrameMkLst>
        </pc:graphicFrameChg>
        <pc:graphicFrameChg chg="mod modGraphic">
          <ac:chgData name="Иван Монахов" userId="2a81ed81097a674b" providerId="LiveId" clId="{78FD5FD6-1F24-4485-8B66-A8ACED06A08B}" dt="2024-11-10T15:29:52.932" v="519" actId="1076"/>
          <ac:graphicFrameMkLst>
            <pc:docMk/>
            <pc:sldMk cId="0" sldId="451"/>
            <ac:graphicFrameMk id="5" creationId="{A94BB82A-39AA-5CB0-CA27-A49469B1C7A8}"/>
          </ac:graphicFrameMkLst>
        </pc:graphicFrameChg>
        <pc:picChg chg="add del mod">
          <ac:chgData name="Иван Монахов" userId="2a81ed81097a674b" providerId="LiveId" clId="{78FD5FD6-1F24-4485-8B66-A8ACED06A08B}" dt="2024-11-10T15:26:45.845" v="506" actId="478"/>
          <ac:picMkLst>
            <pc:docMk/>
            <pc:sldMk cId="0" sldId="451"/>
            <ac:picMk id="4" creationId="{72D1C38F-958F-15E3-70F3-1E2994C7094F}"/>
          </ac:picMkLst>
        </pc:picChg>
        <pc:picChg chg="add mod">
          <ac:chgData name="Иван Монахов" userId="2a81ed81097a674b" providerId="LiveId" clId="{78FD5FD6-1F24-4485-8B66-A8ACED06A08B}" dt="2024-11-10T15:29:31.456" v="517" actId="14100"/>
          <ac:picMkLst>
            <pc:docMk/>
            <pc:sldMk cId="0" sldId="451"/>
            <ac:picMk id="9" creationId="{A3D69713-5B79-FF36-DEED-7C879F481158}"/>
          </ac:picMkLst>
        </pc:picChg>
      </pc:sldChg>
      <pc:sldChg chg="addSp modSp mod">
        <pc:chgData name="Иван Монахов" userId="2a81ed81097a674b" providerId="LiveId" clId="{78FD5FD6-1F24-4485-8B66-A8ACED06A08B}" dt="2024-11-09T18:22:17.569" v="458" actId="20577"/>
        <pc:sldMkLst>
          <pc:docMk/>
          <pc:sldMk cId="0" sldId="453"/>
        </pc:sldMkLst>
        <pc:graphicFrameChg chg="add mod">
          <ac:chgData name="Иван Монахов" userId="2a81ed81097a674b" providerId="LiveId" clId="{78FD5FD6-1F24-4485-8B66-A8ACED06A08B}" dt="2024-11-09T15:57:24.651" v="108"/>
          <ac:graphicFrameMkLst>
            <pc:docMk/>
            <pc:sldMk cId="0" sldId="453"/>
            <ac:graphicFrameMk id="2" creationId="{B2A1103C-EECB-9D43-E7BE-02C63750CEA6}"/>
          </ac:graphicFrameMkLst>
        </pc:graphicFrameChg>
        <pc:graphicFrameChg chg="mod modGraphic">
          <ac:chgData name="Иван Монахов" userId="2a81ed81097a674b" providerId="LiveId" clId="{78FD5FD6-1F24-4485-8B66-A8ACED06A08B}" dt="2024-11-09T18:22:17.569" v="458" actId="20577"/>
          <ac:graphicFrameMkLst>
            <pc:docMk/>
            <pc:sldMk cId="0" sldId="453"/>
            <ac:graphicFrameMk id="4" creationId="{00000000-0000-0000-0000-000000000000}"/>
          </ac:graphicFrameMkLst>
        </pc:graphicFrameChg>
      </pc:sldChg>
      <pc:sldChg chg="del">
        <pc:chgData name="Иван Монахов" userId="2a81ed81097a674b" providerId="LiveId" clId="{78FD5FD6-1F24-4485-8B66-A8ACED06A08B}" dt="2024-11-09T16:00:20.227" v="123" actId="47"/>
        <pc:sldMkLst>
          <pc:docMk/>
          <pc:sldMk cId="0" sldId="457"/>
        </pc:sldMkLst>
      </pc:sldChg>
      <pc:sldChg chg="modSp mod">
        <pc:chgData name="Иван Монахов" userId="2a81ed81097a674b" providerId="LiveId" clId="{78FD5FD6-1F24-4485-8B66-A8ACED06A08B}" dt="2024-11-09T17:55:44.016" v="404" actId="20577"/>
        <pc:sldMkLst>
          <pc:docMk/>
          <pc:sldMk cId="0" sldId="458"/>
        </pc:sldMkLst>
        <pc:spChg chg="mod">
          <ac:chgData name="Иван Монахов" userId="2a81ed81097a674b" providerId="LiveId" clId="{78FD5FD6-1F24-4485-8B66-A8ACED06A08B}" dt="2024-11-09T17:54:15.921" v="371" actId="20577"/>
          <ac:spMkLst>
            <pc:docMk/>
            <pc:sldMk cId="0" sldId="458"/>
            <ac:spMk id="6" creationId="{00000000-0000-0000-0000-000000000000}"/>
          </ac:spMkLst>
        </pc:spChg>
        <pc:graphicFrameChg chg="modGraphic">
          <ac:chgData name="Иван Монахов" userId="2a81ed81097a674b" providerId="LiveId" clId="{78FD5FD6-1F24-4485-8B66-A8ACED06A08B}" dt="2024-11-09T17:55:44.016" v="404" actId="20577"/>
          <ac:graphicFrameMkLst>
            <pc:docMk/>
            <pc:sldMk cId="0" sldId="458"/>
            <ac:graphicFrameMk id="5" creationId="{00000000-0000-0000-0000-000000000000}"/>
          </ac:graphicFrameMkLst>
        </pc:graphicFrameChg>
      </pc:sldChg>
      <pc:sldChg chg="addSp delSp modSp mod">
        <pc:chgData name="Иван Монахов" userId="2a81ed81097a674b" providerId="LiveId" clId="{78FD5FD6-1F24-4485-8B66-A8ACED06A08B}" dt="2024-11-09T18:21:24.928" v="454" actId="20577"/>
        <pc:sldMkLst>
          <pc:docMk/>
          <pc:sldMk cId="0" sldId="467"/>
        </pc:sldMkLst>
        <pc:spChg chg="mod">
          <ac:chgData name="Иван Монахов" userId="2a81ed81097a674b" providerId="LiveId" clId="{78FD5FD6-1F24-4485-8B66-A8ACED06A08B}" dt="2024-11-09T18:21:24.928" v="454" actId="20577"/>
          <ac:spMkLst>
            <pc:docMk/>
            <pc:sldMk cId="0" sldId="467"/>
            <ac:spMk id="11" creationId="{00000000-0000-0000-0000-000000000000}"/>
          </ac:spMkLst>
        </pc:spChg>
        <pc:picChg chg="add mod">
          <ac:chgData name="Иван Монахов" userId="2a81ed81097a674b" providerId="LiveId" clId="{78FD5FD6-1F24-4485-8B66-A8ACED06A08B}" dt="2024-11-09T15:44:10.604" v="7" actId="1076"/>
          <ac:picMkLst>
            <pc:docMk/>
            <pc:sldMk cId="0" sldId="467"/>
            <ac:picMk id="3" creationId="{742B9D6C-D06A-67DD-513E-F4716E2DCFDF}"/>
          </ac:picMkLst>
        </pc:picChg>
        <pc:picChg chg="del">
          <ac:chgData name="Иван Монахов" userId="2a81ed81097a674b" providerId="LiveId" clId="{78FD5FD6-1F24-4485-8B66-A8ACED06A08B}" dt="2024-11-09T15:43:26.237" v="2" actId="478"/>
          <ac:picMkLst>
            <pc:docMk/>
            <pc:sldMk cId="0" sldId="467"/>
            <ac:picMk id="8" creationId="{CD46AE86-B803-C99E-207F-F6D4A07C45D5}"/>
          </ac:picMkLst>
        </pc:picChg>
      </pc:sldChg>
      <pc:sldChg chg="del">
        <pc:chgData name="Иван Монахов" userId="2a81ed81097a674b" providerId="LiveId" clId="{78FD5FD6-1F24-4485-8B66-A8ACED06A08B}" dt="2024-11-09T16:00:21.925" v="124" actId="47"/>
        <pc:sldMkLst>
          <pc:docMk/>
          <pc:sldMk cId="0" sldId="468"/>
        </pc:sldMkLst>
      </pc:sldChg>
      <pc:sldChg chg="modSp mod">
        <pc:chgData name="Иван Монахов" userId="2a81ed81097a674b" providerId="LiveId" clId="{78FD5FD6-1F24-4485-8B66-A8ACED06A08B}" dt="2024-11-09T17:35:29.087" v="147" actId="20577"/>
        <pc:sldMkLst>
          <pc:docMk/>
          <pc:sldMk cId="0" sldId="470"/>
        </pc:sldMkLst>
        <pc:graphicFrameChg chg="mod modGraphic">
          <ac:chgData name="Иван Монахов" userId="2a81ed81097a674b" providerId="LiveId" clId="{78FD5FD6-1F24-4485-8B66-A8ACED06A08B}" dt="2024-11-09T17:35:29.087" v="147" actId="20577"/>
          <ac:graphicFrameMkLst>
            <pc:docMk/>
            <pc:sldMk cId="0" sldId="470"/>
            <ac:graphicFrameMk id="4" creationId="{00000000-0000-0000-0000-000000000000}"/>
          </ac:graphicFrameMkLst>
        </pc:graphicFrameChg>
      </pc:sldChg>
      <pc:sldChg chg="modSp mod">
        <pc:chgData name="Иван Монахов" userId="2a81ed81097a674b" providerId="LiveId" clId="{78FD5FD6-1F24-4485-8B66-A8ACED06A08B}" dt="2024-11-09T17:39:01.040" v="160" actId="20577"/>
        <pc:sldMkLst>
          <pc:docMk/>
          <pc:sldMk cId="0" sldId="471"/>
        </pc:sldMkLst>
        <pc:graphicFrameChg chg="mod modGraphic">
          <ac:chgData name="Иван Монахов" userId="2a81ed81097a674b" providerId="LiveId" clId="{78FD5FD6-1F24-4485-8B66-A8ACED06A08B}" dt="2024-11-09T17:39:01.040" v="160" actId="20577"/>
          <ac:graphicFrameMkLst>
            <pc:docMk/>
            <pc:sldMk cId="0" sldId="471"/>
            <ac:graphicFrameMk id="4" creationId="{00000000-0000-0000-0000-000000000000}"/>
          </ac:graphicFrameMkLst>
        </pc:graphicFrameChg>
      </pc:sldChg>
      <pc:sldChg chg="ord">
        <pc:chgData name="Иван Монахов" userId="2a81ed81097a674b" providerId="LiveId" clId="{78FD5FD6-1F24-4485-8B66-A8ACED06A08B}" dt="2024-11-09T17:57:16.482" v="409"/>
        <pc:sldMkLst>
          <pc:docMk/>
          <pc:sldMk cId="0" sldId="478"/>
        </pc:sldMkLst>
      </pc:sldChg>
      <pc:sldChg chg="addSp delSp modSp mod">
        <pc:chgData name="Иван Монахов" userId="2a81ed81097a674b" providerId="LiveId" clId="{78FD5FD6-1F24-4485-8B66-A8ACED06A08B}" dt="2024-11-09T18:20:46.027" v="453" actId="1076"/>
        <pc:sldMkLst>
          <pc:docMk/>
          <pc:sldMk cId="486738260" sldId="479"/>
        </pc:sldMkLst>
        <pc:spChg chg="mod">
          <ac:chgData name="Иван Монахов" userId="2a81ed81097a674b" providerId="LiveId" clId="{78FD5FD6-1F24-4485-8B66-A8ACED06A08B}" dt="2024-11-09T18:17:05.652" v="443" actId="20577"/>
          <ac:spMkLst>
            <pc:docMk/>
            <pc:sldMk cId="486738260" sldId="479"/>
            <ac:spMk id="6" creationId="{00000000-0000-0000-0000-000000000000}"/>
          </ac:spMkLst>
        </pc:spChg>
        <pc:picChg chg="add del mod">
          <ac:chgData name="Иван Монахов" userId="2a81ed81097a674b" providerId="LiveId" clId="{78FD5FD6-1F24-4485-8B66-A8ACED06A08B}" dt="2024-11-09T18:19:17.794" v="449" actId="478"/>
          <ac:picMkLst>
            <pc:docMk/>
            <pc:sldMk cId="486738260" sldId="479"/>
            <ac:picMk id="3" creationId="{545680E8-D28D-49C4-3705-017B3B949CA3}"/>
          </ac:picMkLst>
        </pc:picChg>
        <pc:picChg chg="add mod">
          <ac:chgData name="Иван Монахов" userId="2a81ed81097a674b" providerId="LiveId" clId="{78FD5FD6-1F24-4485-8B66-A8ACED06A08B}" dt="2024-11-09T18:20:46.027" v="453" actId="1076"/>
          <ac:picMkLst>
            <pc:docMk/>
            <pc:sldMk cId="486738260" sldId="479"/>
            <ac:picMk id="5" creationId="{11ECE38A-E1CB-9B8B-8A21-A8324FCBD91F}"/>
          </ac:picMkLst>
        </pc:picChg>
        <pc:picChg chg="del">
          <ac:chgData name="Иван Монахов" userId="2a81ed81097a674b" providerId="LiveId" clId="{78FD5FD6-1F24-4485-8B66-A8ACED06A08B}" dt="2024-11-09T18:17:11.500" v="444" actId="21"/>
          <ac:picMkLst>
            <pc:docMk/>
            <pc:sldMk cId="486738260" sldId="479"/>
            <ac:picMk id="10" creationId="{70C99D98-3B41-BB22-31F4-738F780336D2}"/>
          </ac:picMkLst>
        </pc:picChg>
      </pc:sldChg>
      <pc:sldChg chg="addSp delSp modSp mod">
        <pc:chgData name="Иван Монахов" userId="2a81ed81097a674b" providerId="LiveId" clId="{78FD5FD6-1F24-4485-8B66-A8ACED06A08B}" dt="2024-11-09T18:47:57.616" v="468" actId="1076"/>
        <pc:sldMkLst>
          <pc:docMk/>
          <pc:sldMk cId="2674624510" sldId="480"/>
        </pc:sldMkLst>
        <pc:spChg chg="mod">
          <ac:chgData name="Иван Монахов" userId="2a81ed81097a674b" providerId="LiveId" clId="{78FD5FD6-1F24-4485-8B66-A8ACED06A08B}" dt="2024-11-09T18:36:54.029" v="462" actId="20577"/>
          <ac:spMkLst>
            <pc:docMk/>
            <pc:sldMk cId="2674624510" sldId="480"/>
            <ac:spMk id="6" creationId="{188A089E-B9F0-9688-0D9A-FEF3FC666324}"/>
          </ac:spMkLst>
        </pc:spChg>
        <pc:picChg chg="add mod">
          <ac:chgData name="Иван Монахов" userId="2a81ed81097a674b" providerId="LiveId" clId="{78FD5FD6-1F24-4485-8B66-A8ACED06A08B}" dt="2024-11-09T18:47:57.616" v="468" actId="1076"/>
          <ac:picMkLst>
            <pc:docMk/>
            <pc:sldMk cId="2674624510" sldId="480"/>
            <ac:picMk id="3" creationId="{95D4EC70-E445-9598-83EE-69F9B15409DA}"/>
          </ac:picMkLst>
        </pc:picChg>
        <pc:picChg chg="del">
          <ac:chgData name="Иван Монахов" userId="2a81ed81097a674b" providerId="LiveId" clId="{78FD5FD6-1F24-4485-8B66-A8ACED06A08B}" dt="2024-11-09T18:40:04.110" v="463" actId="21"/>
          <ac:picMkLst>
            <pc:docMk/>
            <pc:sldMk cId="2674624510" sldId="480"/>
            <ac:picMk id="7" creationId="{FDD8DD0C-C51A-3CBC-FA40-3CFA50A5AE9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CE7411E-070E-4C8D-AACD-E9C37548480C}" type="datetimeFigureOut">
              <a:rPr lang="ru-RU"/>
              <a:t>04.02.2025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48ED35-5C34-4B92-9F93-68D63CBE424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7CC4878-F609-4CC5-A168-9C2D7659BD8D}" type="datetimeFigureOut">
              <a:rPr lang="ru-RU"/>
              <a:t>04.02.2025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6B2CF95-AC90-447C-BEA0-5395FE74E8C2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5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3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307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4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772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5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370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6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706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7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875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8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2479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9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053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D3928F-76F7-0AAF-09E7-30C8112E4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>
            <a:extLst>
              <a:ext uri="{FF2B5EF4-FFF2-40B4-BE49-F238E27FC236}">
                <a16:creationId xmlns:a16="http://schemas.microsoft.com/office/drawing/2014/main" id="{BBBF9836-5807-AC19-E747-FB6383643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>
            <a:extLst>
              <a:ext uri="{FF2B5EF4-FFF2-40B4-BE49-F238E27FC236}">
                <a16:creationId xmlns:a16="http://schemas.microsoft.com/office/drawing/2014/main" id="{838651ED-FF4D-2094-4FAE-C5846ABE4B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F56686CF-7B86-74D0-EA18-5D1EA9B78E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B3303E4-0F6B-1F52-54ED-2E8C02BE5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10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980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  <a:tabLst>
                <a:tab pos="721995" algn="l"/>
                <a:tab pos="1445895" algn="l"/>
                <a:tab pos="2169795" algn="l"/>
                <a:tab pos="2892425" algn="l"/>
              </a:tabLst>
            </a:pPr>
            <a:fld id="{1D01E1AA-7182-4D21-9898-66BC7015471C}" type="slidenum">
              <a:rPr lang="ru-RU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fld>
            <a:endParaRPr lang="ru-RU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588" cy="1588"/>
          </a:xfrm>
          <a:noFill/>
        </p:spPr>
        <p:txBody>
          <a:bodyPr wrap="none" numCol="1" anchor="ctr" anchorCtr="0" compatLnSpc="1"/>
          <a:lstStyle/>
          <a:p>
            <a:pPr>
              <a:spcBef>
                <a:spcPct val="0"/>
              </a:spcBef>
            </a:pP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</p:spPr>
        <p:txBody>
          <a:bodyPr lIns="89935" tIns="44968" rIns="89935" bIns="44968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B84E71F-2CAB-4D79-B4DB-70A0F0E2BAAE}" type="slidenum">
              <a:rPr lang="ru-RU">
                <a:solidFill>
                  <a:srgbClr val="000000"/>
                </a:solidFill>
                <a:latin typeface="+mn-lt"/>
                <a:cs typeface="+mn-cs"/>
              </a:rPr>
              <a:t>11</a:t>
            </a:fld>
            <a:endParaRPr lang="ru-RU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421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51F0B-972B-42D2-9EB3-886654AF4678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1BE1F-DCB2-459F-B933-E52FC4B8EE4E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188913"/>
            <a:ext cx="6451600" cy="8636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CFCE2-F99C-423E-9FC3-3C40F52619AA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08F35-9514-4DE1-B498-200DE5030B2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A7EB5-8BE2-4D6E-B3E9-6F46F0B7EFC1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F031F-6B53-4173-AB3D-EA5D700DBB4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B30B7C04-87B0-4B7F-9FD5-CEDBAED748DC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5AF27AC7-A16A-452A-BC45-3E397C00E971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28B1A4E8-6C06-42AD-ADF8-792F045E89A1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79C6E598-CDF7-4FF8-97C9-1E5C526EB826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EA3FBD70-DEEA-4CA0-9232-B42D658CCD19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D3C78304-BC5E-49D3-B327-97FBA517F8D2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4366F29B-56D5-48EC-ACE3-935FCA00435A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965013D5-B54A-42F7-83FC-5804903D1011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E65E4838-9248-4DF2-81F9-316536099B27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E24D733B-5FC1-4197-991F-243741FF7BF2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66E034B3-F598-4A18-9A5C-1024921D985A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208333C9-E32A-445C-9D24-D9C9ABDDFA7E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5F53932F-97A3-4499-8761-8C11CA943B13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B17000B1-6D87-4A56-BF00-F80FA4F12574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859FD033-C0C0-4375-9D04-0BE1E3E566AA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CC847EAC-9A5B-4250-BE8B-A8851BC53B5C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7C758-1A2E-4385-BC18-1A564368FDC8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B3867-DE2C-4847-B403-494405D9AB9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E0F2598D-88D2-4B6C-82B6-E2720D01CD45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AEC40553-77E2-4AF3-A347-8807B68D8D80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8430918A-9F4F-418A-810B-5CA299165BC8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376A0C78-F8BB-4576-9B22-5F7E393CD8DE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cs typeface="+mn-cs"/>
              </a:defRPr>
            </a:lvl1pPr>
          </a:lstStyle>
          <a:p>
            <a:pPr>
              <a:defRPr/>
            </a:pPr>
            <a:fld id="{4322E9C9-9F43-430E-887D-E1E2AC327F72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fld id="{EF2C4DBC-1D6F-4A75-B7F4-047EB65C1263}" type="slidenum">
              <a:rPr lang="en-US" altLang="ru-RU"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B9EAD-1B1E-4D4D-BABC-6017A8ABFE2D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C06B0-2C49-49FB-8244-19015EF94F5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188913"/>
            <a:ext cx="6451600" cy="8636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F1B2B-54CA-45F4-8A81-3929E354646D}" type="datetime1">
              <a:rPr lang="ru-RU"/>
              <a:t>04.02.2025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476B8-D9A3-406C-A228-8A399390E05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188913"/>
            <a:ext cx="6451600" cy="863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6D66E-96C4-4D36-AE45-A1B20C578D46}" type="datetime1">
              <a:rPr lang="ru-RU"/>
              <a:t>04.02.2025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AE864-B21E-4DE5-AEEF-F58E3B46E33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950" y="188913"/>
            <a:ext cx="6451600" cy="8636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1F621-34A1-44A4-96E5-243629D6F346}" type="datetime1">
              <a:rPr lang="ru-RU"/>
              <a:t>04.02.2025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C74D2-39E9-42F0-B06C-584568F3B8E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ADF92-BFF8-44F6-9E6E-211DCD533546}" type="datetime1">
              <a:rPr lang="ru-RU"/>
              <a:t>04.02.2025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06D6D-27BE-4387-87CE-EB8100714AE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709F-BDED-4B2E-ADF5-22DBD7A6EBB3}" type="datetime1">
              <a:rPr lang="ru-RU"/>
              <a:t>04.02.2025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9796C-4362-4214-81A1-8D67858E1D9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85460-807E-473C-A871-4DCB972FDBA3}" type="datetime1">
              <a:rPr lang="ru-RU"/>
              <a:t>04.02.2025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8A918-293A-4661-8EA1-4CE8ED95AA1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702315-9BFF-482B-BB83-D9750CE8F107}" type="datetime1">
              <a:rPr lang="ru-RU"/>
              <a:t>04.02.2025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4625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ПРОГРАММА РАЗВИТИЯ 2014-2030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EDE512-95BC-4C36-A57D-E86EF4CECD0D}" type="slidenum">
              <a:rPr lang="ru-RU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258888" y="1123950"/>
            <a:ext cx="7705725" cy="73025"/>
          </a:xfrm>
          <a:prstGeom prst="rect">
            <a:avLst/>
          </a:prstGeom>
          <a:solidFill>
            <a:srgbClr val="005AA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79388" y="6381750"/>
            <a:ext cx="8785225" cy="71438"/>
          </a:xfrm>
          <a:prstGeom prst="rect">
            <a:avLst/>
          </a:prstGeom>
          <a:solidFill>
            <a:srgbClr val="005AA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00" dirty="0">
                <a:solidFill>
                  <a:schemeClr val="bg1"/>
                </a:solidFill>
              </a:rPr>
              <a:t>МОСКОВСКИЙ ИНСТИТУТ ЭЛЕКТРОНИКИ И МАТЕМАТИКИ ИМ. А.Н. ТИХОНОВА НАЦИОНАЛЬНОГО ИССЛЕДОВАТЕЛЬСКОГО УНИВЕРСИТЕТА «ВЫСШАЯ ШКОЛА ЭКОНОМИКИ» 2018 г.</a:t>
            </a:r>
          </a:p>
        </p:txBody>
      </p:sp>
      <p:pic>
        <p:nvPicPr>
          <p:cNvPr id="1034" name="Рисунок 10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7988" y="111125"/>
            <a:ext cx="920750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 userDrawn="1"/>
        </p:nvSpPr>
        <p:spPr>
          <a:xfrm>
            <a:off x="179388" y="1123950"/>
            <a:ext cx="8785225" cy="73025"/>
          </a:xfrm>
          <a:prstGeom prst="rect">
            <a:avLst/>
          </a:prstGeom>
          <a:solidFill>
            <a:srgbClr val="005AA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700342" y="272842"/>
            <a:ext cx="62562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МОСКОВСКИЙ ИНСТИТУТ ЭЛЕКТРОНИКИ И МАТЕМАТИКИ ИМ. А.Н. ТИХОНОВА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НАЦИОНАЛЬНОГО ИССЛЕДОВАТЕЛЬСКОГО УНИВЕРСИТЕТА </a:t>
            </a:r>
            <a:b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</a:br>
            <a: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«ВЫСШАЯ ШКОЛА ЭКОНОМИКИ»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8" y="267495"/>
            <a:ext cx="1520955" cy="7132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rgbClr val="005AA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05AAB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50505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4625"/>
            <a:ext cx="2133600" cy="1968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4E3B7BA-37AD-44A0-AFFB-459E88BD7BDF}" type="datetime1">
              <a:rPr lang="ru-RU" altLang="ru-RU"/>
              <a:t>04.02.2025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4625"/>
            <a:ext cx="2895600" cy="1968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r>
              <a:rPr lang="ru-RU"/>
              <a:t>ПРОГРАММА РАЗВИТИЯ 2014-2030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4625"/>
            <a:ext cx="2133600" cy="1968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7CBFB1E-340D-4570-AB44-5665E011CAC5}" type="slidenum">
              <a:rPr lang="en-US" altLang="ru-RU"/>
              <a:t>‹#›</a:t>
            </a:fld>
            <a:endParaRPr lang="en-US" alt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79388" y="1123950"/>
            <a:ext cx="8785225" cy="73025"/>
          </a:xfrm>
          <a:prstGeom prst="rect">
            <a:avLst/>
          </a:prstGeom>
          <a:solidFill>
            <a:srgbClr val="005AA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79388" y="6381750"/>
            <a:ext cx="8785225" cy="71438"/>
          </a:xfrm>
          <a:prstGeom prst="rect">
            <a:avLst/>
          </a:prstGeom>
          <a:solidFill>
            <a:srgbClr val="005AAB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00" dirty="0">
                <a:solidFill>
                  <a:schemeClr val="bg1"/>
                </a:solidFill>
              </a:rPr>
              <a:t>МОСКОВСКИЙ ИНСТИТУТ ЭЛЕКТРОНИКИ И МАТЕМАТИКИ ИМ. А.Н. ТИХОНОВА НАЦИОНАЛЬНОГО ИССЛЕДОВАТЕЛЬСКОГО УНИВЕРСИТЕТА «ВЫСШАЯ ШКОЛА ЭКОНОМИКИ» 2018 г.</a:t>
            </a:r>
          </a:p>
        </p:txBody>
      </p:sp>
      <p:pic>
        <p:nvPicPr>
          <p:cNvPr id="13321" name="Рисунок 9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7988" y="111125"/>
            <a:ext cx="920750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 userDrawn="1"/>
        </p:nvSpPr>
        <p:spPr>
          <a:xfrm>
            <a:off x="1700342" y="272842"/>
            <a:ext cx="62562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МОСКОВСКИЙ ИНСТИТУТ ЭЛЕКТРОНИКИ И МАТЕМАТИКИ ИМ. А.Н. ТИХОНОВА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НАЦИОНАЛЬНОГО ИССЛЕДОВАТЕЛЬСКОГО УНИВЕРСИТЕТА </a:t>
            </a:r>
            <a:b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</a:br>
            <a:r>
              <a:rPr lang="ru-RU" sz="1400" dirty="0">
                <a:solidFill>
                  <a:srgbClr val="005AAB"/>
                </a:solidFill>
                <a:latin typeface="+mn-lt"/>
                <a:ea typeface="MS PGothic" panose="020B0600070205080204" charset="-128"/>
                <a:cs typeface="Arial" panose="020B0604020202020204" pitchFamily="34" charset="0"/>
              </a:rPr>
              <a:t>«ВЫСШАЯ ШКОЛА ЭКОНОМИКИ»</a:t>
            </a:r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8" y="267495"/>
            <a:ext cx="1520955" cy="71323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MS PGothic" panose="020B0600070205080204" charset="-128"/>
          <a:cs typeface="MS PGothic" panose="020B060007020508020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charset="-128"/>
          <a:cs typeface="MS PGothic" panose="020B060007020508020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MS PGothic" panose="020B0600070205080204" charset="-128"/>
          <a:cs typeface="MS PGothic" panose="020B060007020508020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MS PGothic" panose="020B0600070205080204" charset="-128"/>
          <a:cs typeface="MS PGothic" panose="020B0600070205080204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MS PGothic" panose="020B0600070205080204" charset="-128"/>
          <a:cs typeface="MS PGothic" panose="020B0600070205080204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MS PGothic" panose="020B0600070205080204" charset="-128"/>
          <a:cs typeface="MS PGothic" panose="020B0600070205080204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MS PGothic" panose="020B0600070205080204" charset="-128"/>
          <a:cs typeface="MS PGothic" panose="020B060007020508020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 txBox="1"/>
          <p:nvPr/>
        </p:nvSpPr>
        <p:spPr bwMode="auto">
          <a:xfrm>
            <a:off x="349250" y="1916114"/>
            <a:ext cx="8424863" cy="259300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01919" tIns="50960" rIns="101919" bIns="50960" anchor="ctr"/>
          <a:lstStyle/>
          <a:p>
            <a:pPr algn="ctr"/>
            <a:r>
              <a:rPr lang="ru-RU" sz="3600" b="1" dirty="0"/>
              <a:t>О результатах приема в аспирантуру на образовательные программы МИЭМ НИУ ВШЭ</a:t>
            </a:r>
            <a:endParaRPr lang="ru-RU" sz="3600" dirty="0"/>
          </a:p>
        </p:txBody>
      </p:sp>
      <p:sp>
        <p:nvSpPr>
          <p:cNvPr id="3" name="Заголовок 1"/>
          <p:cNvSpPr txBox="1"/>
          <p:nvPr/>
        </p:nvSpPr>
        <p:spPr>
          <a:xfrm>
            <a:off x="273050" y="4652963"/>
            <a:ext cx="2376488" cy="93662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Монахов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И.С.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академический </a:t>
            </a:r>
            <a:r>
              <a:rPr lang="ru-RU" sz="1200">
                <a:solidFill>
                  <a:schemeClr val="bg1">
                    <a:lumMod val="50000"/>
                  </a:schemeClr>
                </a:solidFill>
              </a:rPr>
              <a:t>директор Аспирантской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школы по техническим наукам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D741F-523E-8B17-E79E-EDC561582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A0ACD709-87E5-8AB4-FCD0-8898F337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10</a:t>
            </a:fld>
            <a:endParaRPr lang="ru-RU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88A089E-B9F0-9688-0D9A-FEF3FC666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1268497"/>
            <a:ext cx="8424936" cy="61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ctr"/>
            <a:r>
              <a:rPr lang="ru-RU" altLang="ru-RU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Эффективность работы аспирантуры </a:t>
            </a:r>
          </a:p>
          <a:p>
            <a:pPr lvl="0" algn="ctr"/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защитам аспирантов набора 2019 г. </a:t>
            </a:r>
            <a:r>
              <a:rPr kumimoji="0" lang="en-US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(KPI </a:t>
            </a: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2024 г.)</a:t>
            </a:r>
            <a:endParaRPr kumimoji="0" lang="en-US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5D4EC70-E445-9598-83EE-69F9B15409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163" y="1882542"/>
            <a:ext cx="6085681" cy="449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62451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11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6" y="1268497"/>
            <a:ext cx="8424936" cy="61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ctr"/>
            <a:r>
              <a:rPr lang="ru-RU" altLang="ru-RU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Эффективность работы аспирантуры </a:t>
            </a:r>
          </a:p>
          <a:p>
            <a:pPr lvl="0" algn="ctr"/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защитам аспирантов набора 2018 г. </a:t>
            </a:r>
            <a:r>
              <a:rPr kumimoji="0" lang="en-US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(KPI </a:t>
            </a: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 г.)</a:t>
            </a:r>
            <a:endParaRPr kumimoji="0" lang="en-US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C0BBA8-E86B-DCD0-D5EB-09B2830B4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703" y="1857866"/>
            <a:ext cx="7300593" cy="451905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B3867-DE2C-4847-B403-494405D9AB95}" type="slidenum">
              <a:rPr lang="ru-RU" smtClean="0"/>
              <a:t>12</a:t>
            </a:fld>
            <a:endParaRPr lang="ru-RU"/>
          </a:p>
        </p:txBody>
      </p:sp>
      <p:sp>
        <p:nvSpPr>
          <p:cNvPr id="7" name="Объект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MS PGothic" panose="020B0600070205080204" charset="-128"/>
                <a:cs typeface="MS PGothic" panose="020B0600070205080204" charset="-128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MS PGothic" panose="020B0600070205080204" charset="-128"/>
                <a:cs typeface="MS PGothic" panose="020B0600070205080204" charset="-128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MS PGothic" panose="020B0600070205080204" charset="-128"/>
                <a:cs typeface="MS PGothic" panose="020B0600070205080204" charset="-128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MS PGothic" panose="020B0600070205080204" charset="-128"/>
                <a:cs typeface="MS PGothic" panose="020B0600070205080204" charset="-128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36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ru-RU" sz="3600" b="1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3600" b="1" i="1" dirty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6E598-CDF7-4FF8-97C9-1E5C526EB826}" type="slidenum">
              <a:rPr lang="en-US" altLang="ru-RU"/>
              <a:t>2</a:t>
            </a:fld>
            <a:endParaRPr lang="en-US" altLang="ru-RU"/>
          </a:p>
        </p:txBody>
      </p:sp>
      <p:sp>
        <p:nvSpPr>
          <p:cNvPr id="11" name="Text Box 10"/>
          <p:cNvSpPr txBox="1"/>
          <p:nvPr/>
        </p:nvSpPr>
        <p:spPr>
          <a:xfrm>
            <a:off x="838200" y="1412776"/>
            <a:ext cx="74676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Поступление</a:t>
            </a:r>
            <a:r>
              <a:rPr lang="en-US" b="1" dirty="0"/>
              <a:t> в </a:t>
            </a:r>
            <a:r>
              <a:rPr lang="en-US" b="1" dirty="0" err="1"/>
              <a:t>аспирантуру</a:t>
            </a:r>
            <a:r>
              <a:rPr lang="en-US" b="1" dirty="0"/>
              <a:t> – 2024 (</a:t>
            </a:r>
            <a:r>
              <a:rPr lang="en-US" b="1" dirty="0" err="1"/>
              <a:t>две</a:t>
            </a:r>
            <a:r>
              <a:rPr lang="en-US" b="1" dirty="0"/>
              <a:t> </a:t>
            </a:r>
            <a:r>
              <a:rPr lang="en-US" b="1" dirty="0" err="1"/>
              <a:t>волны</a:t>
            </a:r>
            <a:r>
              <a:rPr lang="en-US" b="1" dirty="0"/>
              <a:t> </a:t>
            </a:r>
            <a:r>
              <a:rPr lang="en-US" b="1" dirty="0" err="1"/>
              <a:t>при</a:t>
            </a:r>
            <a:r>
              <a:rPr lang="ru-RU" b="1" dirty="0"/>
              <a:t>е</a:t>
            </a:r>
            <a:r>
              <a:rPr lang="en-US" b="1" dirty="0" err="1"/>
              <a:t>ма</a:t>
            </a:r>
            <a:r>
              <a:rPr lang="en-US" b="1" dirty="0"/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2B9D6C-D06A-67DD-513E-F4716E2DC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729" y="1781856"/>
            <a:ext cx="5798541" cy="44879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3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6" y="1331336"/>
            <a:ext cx="842493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700" b="1" dirty="0">
                <a:ea typeface="Times New Roman" panose="02020603050405020304" pitchFamily="18" charset="0"/>
              </a:rPr>
              <a:t>Осенняя волна приема 2024: количество мест и заявок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ECE38A-E1CB-9B8B-8A21-A8324FCBD9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72816"/>
            <a:ext cx="8424936" cy="410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3826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770737"/>
              </p:ext>
            </p:extLst>
          </p:nvPr>
        </p:nvGraphicFramePr>
        <p:xfrm>
          <a:off x="738770" y="1956321"/>
          <a:ext cx="7982544" cy="4333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8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1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3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dirty="0">
                          <a:effectLst/>
                        </a:rPr>
                        <a:t>Образовательная программа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КЦП 20</a:t>
                      </a:r>
                      <a:r>
                        <a:rPr lang="en-US" sz="1600" b="1" dirty="0">
                          <a:effectLst/>
                        </a:rPr>
                        <a:t>2</a:t>
                      </a:r>
                      <a:r>
                        <a:rPr lang="ru-RU" sz="1600" b="1" dirty="0">
                          <a:effectLst/>
                        </a:rPr>
                        <a:t>4</a:t>
                      </a:r>
                      <a:endParaRPr lang="ru-RU" altLang="en-US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Зачислено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9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effectLst/>
                        </a:rPr>
                        <a:t>Электроника, радиотехника и системы связи</a:t>
                      </a:r>
                      <a:endParaRPr lang="ru-RU" sz="1600" b="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6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Физика конденсированного состояния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171019"/>
                  </a:ext>
                </a:extLst>
              </a:tr>
              <a:tr h="5466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Физика элементарных частиц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8681125"/>
                  </a:ext>
                </a:extLst>
              </a:tr>
              <a:tr h="5466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0" dirty="0">
                          <a:effectLst/>
                        </a:rPr>
                        <a:t>Информационная безопасность</a:t>
                      </a:r>
                      <a:endParaRPr lang="ru-RU" sz="1600" b="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320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Системный анализ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Математическое моделирование. Информационные технологии</a:t>
                      </a:r>
                      <a:endParaRPr lang="ru-RU" sz="1600" b="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08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b="0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Математическое моделирование, численные методы и комплексы программ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540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4</a:t>
                      </a:r>
                      <a:r>
                        <a:rPr lang="en-US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3</a:t>
                      </a:r>
                      <a:endParaRPr lang="ru-RU" altLang="en-US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4</a:t>
                      </a:r>
                      <a:r>
                        <a:rPr lang="en-US" altLang="en-US" sz="16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+mn-cs"/>
                        </a:rPr>
                        <a:t>1</a:t>
                      </a:r>
                      <a:endParaRPr lang="ru-RU" altLang="en-US" sz="16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/>
                        <a:ea typeface="Times New Roman" panose="02020603050405020304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4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6" y="1340768"/>
            <a:ext cx="842493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аспирантов, зачисленных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</a:t>
            </a:r>
            <a:r>
              <a:rPr kumimoji="0" lang="ru-RU" altLang="ru-RU" sz="1700" b="1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образовательные программы МИЭМ 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НИУ ВШЭ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865536"/>
              </p:ext>
            </p:extLst>
          </p:nvPr>
        </p:nvGraphicFramePr>
        <p:xfrm>
          <a:off x="991552" y="2276872"/>
          <a:ext cx="7149465" cy="361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69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5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dirty="0">
                          <a:effectLst/>
                          <a:latin typeface="+mn-lt"/>
                          <a:ea typeface="+mn-ea"/>
                        </a:rPr>
                        <a:t>Профиль</a:t>
                      </a:r>
                      <a:r>
                        <a:rPr lang="ru-RU" sz="1600" b="1" baseline="0" dirty="0">
                          <a:effectLst/>
                          <a:latin typeface="+mn-lt"/>
                          <a:ea typeface="+mn-ea"/>
                        </a:rPr>
                        <a:t> подготовки (направленность)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Зачислено аспирантов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2.2.2. </a:t>
                      </a:r>
                      <a:r>
                        <a:rPr lang="ru-RU" sz="1600" dirty="0">
                          <a:effectLst/>
                          <a:sym typeface="+mn-ea"/>
                        </a:rPr>
                        <a:t>–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Электронная компонентная база микро- и наноэлектроники, квантовых устройств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(4+0)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dirty="0">
                          <a:effectLst/>
                          <a:sym typeface="+mn-ea"/>
                        </a:rPr>
                        <a:t>2.2.10 –  Метрология и метрологическое обеспечение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9F7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E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2.2.13 –  Радиотехника, в 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т.ч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системы и устройства телевидения</a:t>
                      </a:r>
                    </a:p>
                  </a:txBody>
                  <a:tcPr marL="68580" marR="68580" marT="0" marB="0" anchor="ctr">
                    <a:solidFill>
                      <a:srgbClr val="E9F7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(4+0)</a:t>
                      </a:r>
                    </a:p>
                  </a:txBody>
                  <a:tcPr marL="0" marR="0" marT="0" marB="0" anchor="ctr">
                    <a:solidFill>
                      <a:srgbClr val="E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effectLst/>
                        </a:rPr>
                        <a:t>2.2.14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ru-RU" sz="1600" dirty="0">
                          <a:effectLst/>
                        </a:rPr>
                        <a:t> Антенны, СВЧ устройства и их технологии  </a:t>
                      </a:r>
                      <a:endParaRPr lang="ru-RU" sz="16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rgbClr val="E9F7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rgbClr val="E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2.2.15 – Системы, сети и устройства телекоммуникаций</a:t>
                      </a:r>
                    </a:p>
                  </a:txBody>
                  <a:tcPr marL="68580" marR="68580" marT="0" marB="0" anchor="ctr">
                    <a:solidFill>
                      <a:srgbClr val="E9F7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(3+3)</a:t>
                      </a:r>
                    </a:p>
                  </a:txBody>
                  <a:tcPr marL="0" marR="0" marT="0" marB="0" anchor="ctr">
                    <a:solidFill>
                      <a:srgbClr val="E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88125" y="6525260"/>
            <a:ext cx="2133600" cy="196850"/>
          </a:xfrm>
        </p:spPr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5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070" y="1185545"/>
            <a:ext cx="8774430" cy="875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аспирантов, зачисленных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 бюджетные места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образовательной программы «Электроника, радиотехника и системы связи»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профилям подготовки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12610"/>
              </p:ext>
            </p:extLst>
          </p:nvPr>
        </p:nvGraphicFramePr>
        <p:xfrm>
          <a:off x="1429419" y="2492896"/>
          <a:ext cx="6545512" cy="3505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3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dirty="0">
                          <a:effectLst/>
                          <a:latin typeface="+mn-lt"/>
                          <a:ea typeface="+mn-ea"/>
                        </a:rPr>
                        <a:t>Профиль</a:t>
                      </a:r>
                      <a:r>
                        <a:rPr lang="ru-RU" sz="1600" b="1" baseline="0" dirty="0">
                          <a:effectLst/>
                          <a:latin typeface="+mn-lt"/>
                          <a:ea typeface="+mn-ea"/>
                        </a:rPr>
                        <a:t> подготовки (направленность)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sym typeface="+mn-ea"/>
                        </a:rPr>
                        <a:t>Зачислено аспирантов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effectLst/>
                        </a:rPr>
                        <a:t>2.3.1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ru-RU" sz="1600" dirty="0">
                          <a:effectLst/>
                        </a:rPr>
                        <a:t> Системный анализ, управление и обработка информации (с 2021 г.)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2.3.2 – Элементы и устройства вычислительной техники и систем управления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9F7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solidFill>
                      <a:srgbClr val="E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2.3.7 – Компьютерное моделирование и системы автоматизации проектирования (с 2020 г.)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6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605" y="1556385"/>
            <a:ext cx="8613140" cy="61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аспирантов, зачисленных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 бюджетные места образовательной программы «Системный анализ» по профилям подготовки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7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4274" y="1180620"/>
            <a:ext cx="842493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Аспиранты, рекомендованные 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Академическую аспирантуру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82C88A-606D-B52F-99FB-E6DD8E181204}"/>
              </a:ext>
            </a:extLst>
          </p:cNvPr>
          <p:cNvSpPr txBox="1"/>
          <p:nvPr/>
        </p:nvSpPr>
        <p:spPr>
          <a:xfrm>
            <a:off x="567580" y="4986157"/>
            <a:ext cx="84882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магистрантов, зачисленных</a:t>
            </a:r>
          </a:p>
          <a:p>
            <a:pPr algn="ctr"/>
            <a:r>
              <a:rPr kumimoji="0" lang="ru-RU" altLang="ru-RU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 Единый трек «Магистратура-аспирантура» </a:t>
            </a: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94BB82A-39AA-5CB0-CA27-A49469B1C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807156"/>
              </p:ext>
            </p:extLst>
          </p:nvPr>
        </p:nvGraphicFramePr>
        <p:xfrm>
          <a:off x="1812032" y="5587580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189145416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7124383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3795141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9192605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07254303"/>
                    </a:ext>
                  </a:extLst>
                </a:gridCol>
              </a:tblGrid>
              <a:tr h="17232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2020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2021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2022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2023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2024 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6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549662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3D69713-5B79-FF36-DEED-7C879F4811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773917"/>
            <a:ext cx="6192688" cy="328791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8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59531" y="1780694"/>
            <a:ext cx="8424936" cy="61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Иностранные аспиранты МИЭМ НИУ ВШЭ,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зачисленные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 квоте Россотрудничества в</a:t>
            </a:r>
            <a:r>
              <a:rPr kumimoji="0" lang="en-US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</a:t>
            </a:r>
            <a:r>
              <a:rPr lang="ru-RU" altLang="ru-RU" sz="1700" b="1" dirty="0">
                <a:ea typeface="Times New Roman" panose="02020603050405020304" pitchFamily="18" charset="0"/>
              </a:rPr>
              <a:t>4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году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452726"/>
              </p:ext>
            </p:extLst>
          </p:nvPr>
        </p:nvGraphicFramePr>
        <p:xfrm>
          <a:off x="467544" y="2708920"/>
          <a:ext cx="7992887" cy="2511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7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6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24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 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Ф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ИО аспиранта</a:t>
                      </a:r>
                    </a:p>
                    <a:p>
                      <a:pPr indent="0" algn="ctr">
                        <a:buNone/>
                      </a:pPr>
                      <a:endParaRPr lang="en-US" sz="1600" b="1" i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Научная специальность</a:t>
                      </a:r>
                    </a:p>
                    <a:p>
                      <a:pPr indent="0" algn="ctr">
                        <a:buNone/>
                      </a:pPr>
                      <a:endParaRPr lang="en-US" sz="1600" b="1" i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Н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аучн</a:t>
                      </a:r>
                      <a:r>
                        <a:rPr lang="ru-RU" altLang="en-US" sz="1600" b="1" i="1" dirty="0" err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ый</a:t>
                      </a:r>
                      <a:r>
                        <a:rPr lang="en-US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 </a:t>
                      </a:r>
                      <a:r>
                        <a:rPr lang="en-US" sz="1600" b="1" i="1" dirty="0" err="1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руководител</a:t>
                      </a:r>
                      <a:r>
                        <a:rPr lang="ru-RU" altLang="en-US" sz="1600" b="1" i="1" dirty="0">
                          <a:solidFill>
                            <a:srgbClr val="000000"/>
                          </a:solidFill>
                          <a:latin typeface="Calibri" panose="020F0502020204030204" charset="-52"/>
                        </a:rPr>
                        <a:t>ь</a:t>
                      </a:r>
                    </a:p>
                    <a:p>
                      <a:pPr indent="0" algn="ctr">
                        <a:buNone/>
                      </a:pPr>
                      <a:endParaRPr lang="ru-RU" altLang="en-US" sz="1600" b="1" i="1" dirty="0">
                        <a:solidFill>
                          <a:srgbClr val="000000"/>
                        </a:solidFill>
                        <a:latin typeface="Calibri" panose="020F0502020204030204" charset="-5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65"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Вафула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Бена</a:t>
                      </a:r>
                    </a:p>
                    <a:p>
                      <a:pPr indent="0" algn="l">
                        <a:buNone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2.2.15 Системы, сети и устройства телекоммуникаций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Кучерявый Е.А.</a:t>
                      </a:r>
                    </a:p>
                    <a:p>
                      <a:pPr indent="0" algn="ctr">
                        <a:buNone/>
                      </a:pPr>
                      <a:endParaRPr lang="ru-RU" alt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167"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Нурмаматов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Нуриддинжон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Рахматжон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угли 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2.2.15 Системы, сети и устройства телекоммуникаций</a:t>
                      </a:r>
                    </a:p>
                    <a:p>
                      <a:pPr indent="0" algn="l">
                        <a:buNone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sz="1600" b="0" dirty="0" err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Гольцман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Г.Н.</a:t>
                      </a:r>
                    </a:p>
                    <a:p>
                      <a:pPr indent="0" algn="ctr">
                        <a:buNone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167"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Халифех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Кифах</a:t>
                      </a:r>
                      <a:endParaRPr lang="ru-RU" sz="16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0" algn="l">
                        <a:buNone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2.3.1 Системный анализ, управление и обработка информации, статистика</a:t>
                      </a: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Афанасьев В.Н.</a:t>
                      </a:r>
                    </a:p>
                    <a:p>
                      <a:pPr indent="0" algn="ctr">
                        <a:buNone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anchor="b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000117"/>
              </p:ext>
            </p:extLst>
          </p:nvPr>
        </p:nvGraphicFramePr>
        <p:xfrm>
          <a:off x="683568" y="1989089"/>
          <a:ext cx="7848875" cy="4304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886">
                  <a:extLst>
                    <a:ext uri="{9D8B030D-6E8A-4147-A177-3AD203B41FA5}">
                      <a16:colId xmlns:a16="http://schemas.microsoft.com/office/drawing/2014/main" val="375383219"/>
                    </a:ext>
                  </a:extLst>
                </a:gridCol>
                <a:gridCol w="1357886">
                  <a:extLst>
                    <a:ext uri="{9D8B030D-6E8A-4147-A177-3AD203B41FA5}">
                      <a16:colId xmlns:a16="http://schemas.microsoft.com/office/drawing/2014/main" val="4108257807"/>
                    </a:ext>
                  </a:extLst>
                </a:gridCol>
              </a:tblGrid>
              <a:tr h="4788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b="1" dirty="0">
                          <a:effectLst/>
                        </a:rPr>
                        <a:t>Образовательная программа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КЦП 20</a:t>
                      </a:r>
                      <a:r>
                        <a:rPr lang="en-US" sz="1600" b="1" dirty="0">
                          <a:effectLst/>
                        </a:rPr>
                        <a:t>2</a:t>
                      </a:r>
                      <a:r>
                        <a:rPr lang="ru-RU" altLang="en-US" sz="1600" b="1" dirty="0">
                          <a:effectLst/>
                        </a:rPr>
                        <a:t>2</a:t>
                      </a:r>
                      <a:endParaRPr lang="ru-RU" altLang="en-US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КЦП 2023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КЦП 2024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1430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КЦП 2025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effectLst/>
                        </a:rPr>
                        <a:t>Физика конденсированного состояния  </a:t>
                      </a:r>
                      <a:endParaRPr lang="ru-RU" sz="14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96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Физика элементарных частиц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22914444"/>
                  </a:ext>
                </a:extLst>
              </a:tr>
              <a:tr h="4189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effectLst/>
                        </a:rPr>
                        <a:t>Электроника, радиотехника и системы связи</a:t>
                      </a:r>
                      <a:endParaRPr lang="ru-RU" sz="14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96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>
                          <a:effectLst/>
                        </a:rPr>
                        <a:t>Информационная безопасность</a:t>
                      </a:r>
                      <a:endParaRPr lang="ru-RU" sz="14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74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Системный анализ, математическое моделирование, информационные технологии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37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Математическое моделирование, численные методы и комплексы программ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408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42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+mn-ea"/>
                        </a:rPr>
                        <a:t>4</a:t>
                      </a:r>
                      <a:r>
                        <a:rPr lang="ru-RU" altLang="en-US" sz="1600" b="1" dirty="0">
                          <a:effectLst/>
                          <a:latin typeface="+mn-lt"/>
                          <a:ea typeface="+mn-ea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dirty="0">
                          <a:effectLst/>
                          <a:latin typeface="+mn-lt"/>
                          <a:ea typeface="+mn-ea"/>
                        </a:rPr>
                        <a:t>43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altLang="en-US" sz="1600" b="1" dirty="0">
                          <a:effectLst/>
                          <a:latin typeface="+mn-lt"/>
                          <a:ea typeface="+mn-ea"/>
                        </a:rPr>
                        <a:t>47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E816E-3A76-4705-854C-AFA3545D6E08}" type="slidenum">
              <a:rPr lang="ru-RU"/>
              <a:t>9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6" y="1341522"/>
            <a:ext cx="8424936" cy="614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ctr"/>
            <a:r>
              <a:rPr lang="ru-RU" altLang="ru-RU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Контрольные цифры приема</a:t>
            </a:r>
          </a:p>
          <a:p>
            <a:pPr lvl="0" algn="ctr"/>
            <a:r>
              <a:rPr lang="ru-RU" altLang="ru-RU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17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образовательные программы аспирантуры МИЭМ НИУ ВШЭ</a:t>
            </a:r>
            <a:endParaRPr kumimoji="0" lang="ru-RU" altLang="ru-RU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514</Words>
  <Application>Microsoft Office PowerPoint</Application>
  <PresentationFormat>Экран (4:3)</PresentationFormat>
  <Paragraphs>165</Paragraphs>
  <Slides>12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MS PGothic</vt:lpstr>
      <vt:lpstr>Arial</vt:lpstr>
      <vt:lpstr>Arial Narrow</vt:lpstr>
      <vt:lpstr>Calibri</vt:lpstr>
      <vt:lpstr>Times New Roman</vt:lpstr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</dc:creator>
  <cp:lastModifiedBy>Данилевская Татьяна Павловна</cp:lastModifiedBy>
  <cp:revision>850</cp:revision>
  <cp:lastPrinted>2024-11-12T08:23:56Z</cp:lastPrinted>
  <dcterms:created xsi:type="dcterms:W3CDTF">2013-04-21T15:04:00Z</dcterms:created>
  <dcterms:modified xsi:type="dcterms:W3CDTF">2025-02-04T08:03:24Z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A389F7A5AB4D4C79A59701AEB14884B9</vt:lpwstr>
  </property>
  <property fmtid="{D5CDD505-2E9C-101B-9397-08002B2CF9AE}" pid="3" name="KSOProductBuildVer">
    <vt:lpwstr>1033-11.2.0.11341</vt:lpwstr>
  </property>
</Properties>
</file>