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Old Standard TT"/>
      <p:regular r:id="rId11"/>
      <p:bold r:id="rId12"/>
      <p: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ldStandardTT-regular.fntdata"/><Relationship Id="rId10" Type="http://schemas.openxmlformats.org/officeDocument/2006/relationships/slide" Target="slides/slide5.xml"/><Relationship Id="rId13" Type="http://schemas.openxmlformats.org/officeDocument/2006/relationships/font" Target="fonts/OldStandardTT-italic.fntdata"/><Relationship Id="rId12" Type="http://schemas.openxmlformats.org/officeDocument/2006/relationships/font" Target="fonts/OldStandardT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1a495bc2ad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1a495bc2ad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a495bc2ad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1a495bc2ad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1a495bc2ad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1a495bc2ad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1a495bc2ad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1a495bc2ad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Возможность применения NVIDIA Omniverse для тестирования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системы управления беспилотным транспортом на наноскопическом уровне</a:t>
            </a:r>
            <a:endParaRPr sz="20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Подготовили: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Симаков Григорий Александрович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Касперович Александр Викторович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29637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Наноскопическое моделирование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050" y="1058225"/>
            <a:ext cx="6722601" cy="37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Наноскопическое моделирование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400" y="1141250"/>
            <a:ext cx="7116189" cy="37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Возможности Omniverse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2000" y="1608275"/>
            <a:ext cx="4311600" cy="239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800" y="1608700"/>
            <a:ext cx="4397200" cy="2393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Возможности Omniverse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226" y="1557500"/>
            <a:ext cx="4188006" cy="235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968" y="1557500"/>
            <a:ext cx="4188030" cy="2354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