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286" r:id="rId5"/>
    <p:sldId id="304" r:id="rId6"/>
    <p:sldId id="302" r:id="rId7"/>
    <p:sldId id="301" r:id="rId8"/>
    <p:sldId id="300" r:id="rId9"/>
    <p:sldId id="287" r:id="rId10"/>
    <p:sldId id="303" r:id="rId11"/>
    <p:sldId id="306" r:id="rId12"/>
    <p:sldId id="308" r:id="rId13"/>
    <p:sldId id="309" r:id="rId14"/>
    <p:sldId id="285" r:id="rId15"/>
  </p:sldIdLst>
  <p:sldSz cx="12192000" cy="6858000"/>
  <p:notesSz cx="6858000" cy="9144000"/>
  <p:defaultTextStyle>
    <a:defPPr>
      <a:defRPr lang="en-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25" userDrawn="1">
          <p15:clr>
            <a:srgbClr val="A4A3A4"/>
          </p15:clr>
        </p15:guide>
        <p15:guide id="4" pos="1209" userDrawn="1">
          <p15:clr>
            <a:srgbClr val="A4A3A4"/>
          </p15:clr>
        </p15:guide>
        <p15:guide id="5" pos="2955" userDrawn="1">
          <p15:clr>
            <a:srgbClr val="A4A3A4"/>
          </p15:clr>
        </p15:guide>
        <p15:guide id="6" pos="2071" userDrawn="1">
          <p15:clr>
            <a:srgbClr val="A4A3A4"/>
          </p15:clr>
        </p15:guide>
        <p15:guide id="9" pos="3840" userDrawn="1">
          <p15:clr>
            <a:srgbClr val="A4A3A4"/>
          </p15:clr>
        </p15:guide>
        <p15:guide id="10" pos="4702" userDrawn="1">
          <p15:clr>
            <a:srgbClr val="A4A3A4"/>
          </p15:clr>
        </p15:guide>
        <p15:guide id="11" pos="5586" userDrawn="1">
          <p15:clr>
            <a:srgbClr val="A4A3A4"/>
          </p15:clr>
        </p15:guide>
        <p15:guide id="12" pos="7333" userDrawn="1">
          <p15:clr>
            <a:srgbClr val="A4A3A4"/>
          </p15:clr>
        </p15:guide>
        <p15:guide id="13" orient="horz" pos="3952" userDrawn="1">
          <p15:clr>
            <a:srgbClr val="A4A3A4"/>
          </p15:clr>
        </p15:guide>
        <p15:guide id="15" pos="6471" userDrawn="1">
          <p15:clr>
            <a:srgbClr val="A4A3A4"/>
          </p15:clr>
        </p15:guide>
        <p15:guide id="16" orient="horz" pos="913"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Кутьков Юрий Юрьевич" initials="КЮЮ" lastIdx="4" clrIdx="0">
    <p:extLst>
      <p:ext uri="{19B8F6BF-5375-455C-9EA6-DF929625EA0E}">
        <p15:presenceInfo xmlns:p15="http://schemas.microsoft.com/office/powerpoint/2012/main" userId="S::ykutkov@hse.ru::45dbd1ed-eea1-4925-9fa4-5001421b49d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9C63"/>
    <a:srgbClr val="96628C"/>
    <a:srgbClr val="11A0D7"/>
    <a:srgbClr val="E61F3D"/>
    <a:srgbClr val="CD5A5A"/>
    <a:srgbClr val="FFD746"/>
    <a:srgbClr val="0E2D69"/>
    <a:srgbClr val="D9D9D9"/>
    <a:srgbClr val="EB681F"/>
    <a:srgbClr val="234A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51"/>
    <p:restoredTop sz="94694"/>
  </p:normalViewPr>
  <p:slideViewPr>
    <p:cSldViewPr snapToGrid="0" snapToObjects="1">
      <p:cViewPr varScale="1">
        <p:scale>
          <a:sx n="89" d="100"/>
          <a:sy n="89" d="100"/>
        </p:scale>
        <p:origin x="76" y="420"/>
      </p:cViewPr>
      <p:guideLst>
        <p:guide pos="325"/>
        <p:guide pos="1209"/>
        <p:guide pos="2955"/>
        <p:guide pos="2071"/>
        <p:guide pos="3840"/>
        <p:guide pos="4702"/>
        <p:guide pos="5586"/>
        <p:guide pos="7333"/>
        <p:guide orient="horz" pos="3952"/>
        <p:guide pos="6471"/>
        <p:guide orient="horz" pos="913"/>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34" d="100"/>
          <a:sy n="134" d="100"/>
        </p:scale>
        <p:origin x="3648"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ilin\Documents\&#1044;&#1072;&#1085;&#1085;&#1099;&#1077;2&#1090;&#1077;&#1089;&#1090;%20obr.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Time</a:t>
            </a:r>
            <a:r>
              <a:rPr lang="en-US" baseline="0" dirty="0"/>
              <a:t> in sec</a:t>
            </a:r>
            <a:endParaRPr lang="ru-RU"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scatterChart>
        <c:scatterStyle val="lineMarker"/>
        <c:varyColors val="0"/>
        <c:ser>
          <c:idx val="0"/>
          <c:order val="0"/>
          <c:tx>
            <c:strRef>
              <c:f>Лист2!$AG$54</c:f>
              <c:strCache>
                <c:ptCount val="1"/>
                <c:pt idx="0">
                  <c:v>время в сек</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Лист2!$AF$55:$AF$72</c:f>
              <c:numCache>
                <c:formatCode>General</c:formatCode>
                <c:ptCount val="1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numCache>
            </c:numRef>
          </c:xVal>
          <c:yVal>
            <c:numRef>
              <c:f>Лист2!$AG$55:$AG$72</c:f>
              <c:numCache>
                <c:formatCode>General</c:formatCode>
                <c:ptCount val="18"/>
                <c:pt idx="0">
                  <c:v>42.766440357081592</c:v>
                </c:pt>
                <c:pt idx="1">
                  <c:v>13.233150285668671</c:v>
                </c:pt>
                <c:pt idx="2">
                  <c:v>15.693200309760869</c:v>
                </c:pt>
                <c:pt idx="3">
                  <c:v>23.028269782662392</c:v>
                </c:pt>
                <c:pt idx="4">
                  <c:v>5.997760291211307</c:v>
                </c:pt>
                <c:pt idx="5">
                  <c:v>4.5553200412541628</c:v>
                </c:pt>
                <c:pt idx="6">
                  <c:v>23.555320082232356</c:v>
                </c:pt>
                <c:pt idx="7">
                  <c:v>23.385289823636413</c:v>
                </c:pt>
                <c:pt idx="8">
                  <c:v>11.166990199126303</c:v>
                </c:pt>
                <c:pt idx="9">
                  <c:v>14.653510088101029</c:v>
                </c:pt>
                <c:pt idx="10">
                  <c:v>14.079749747179449</c:v>
                </c:pt>
                <c:pt idx="11">
                  <c:v>14.344879821874201</c:v>
                </c:pt>
                <c:pt idx="12">
                  <c:v>42.901540081948042</c:v>
                </c:pt>
                <c:pt idx="13">
                  <c:v>42.104859882965684</c:v>
                </c:pt>
                <c:pt idx="14">
                  <c:v>16.181290475651622</c:v>
                </c:pt>
                <c:pt idx="15">
                  <c:v>26.5797397820279</c:v>
                </c:pt>
                <c:pt idx="16">
                  <c:v>33.579740161076188</c:v>
                </c:pt>
                <c:pt idx="17">
                  <c:v>10.822749836370349</c:v>
                </c:pt>
              </c:numCache>
            </c:numRef>
          </c:yVal>
          <c:smooth val="0"/>
          <c:extLst>
            <c:ext xmlns:c16="http://schemas.microsoft.com/office/drawing/2014/chart" uri="{C3380CC4-5D6E-409C-BE32-E72D297353CC}">
              <c16:uniqueId val="{00000000-EDED-4D9E-9656-B9AEEE3266FB}"/>
            </c:ext>
          </c:extLst>
        </c:ser>
        <c:dLbls>
          <c:showLegendKey val="0"/>
          <c:showVal val="0"/>
          <c:showCatName val="0"/>
          <c:showSerName val="0"/>
          <c:showPercent val="0"/>
          <c:showBubbleSize val="0"/>
        </c:dLbls>
        <c:axId val="800141823"/>
        <c:axId val="800142783"/>
      </c:scatterChart>
      <c:valAx>
        <c:axId val="80014182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800142783"/>
        <c:crosses val="autoZero"/>
        <c:crossBetween val="midCat"/>
      </c:valAx>
      <c:valAx>
        <c:axId val="80014278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80014182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R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261BF4-8B2C-784B-9959-B59A059012C3}" type="datetimeFigureOut">
              <a:rPr lang="en-RU" smtClean="0"/>
              <a:t>10/02/2024</a:t>
            </a:fld>
            <a:endParaRPr lang="en-R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R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R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748903-8EB5-294E-A216-6B54B0368783}" type="slidenum">
              <a:rPr lang="en-RU" smtClean="0"/>
              <a:t>‹#›</a:t>
            </a:fld>
            <a:endParaRPr lang="en-RU"/>
          </a:p>
        </p:txBody>
      </p:sp>
    </p:spTree>
    <p:extLst>
      <p:ext uri="{BB962C8B-B14F-4D97-AF65-F5344CB8AC3E}">
        <p14:creationId xmlns:p14="http://schemas.microsoft.com/office/powerpoint/2010/main" val="1731680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Обложк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28">
            <a:extLst>
              <a:ext uri="{FF2B5EF4-FFF2-40B4-BE49-F238E27FC236}">
                <a16:creationId xmlns:a16="http://schemas.microsoft.com/office/drawing/2014/main" id="{BA292C80-0DA8-194A-9A66-279048FA2A54}"/>
              </a:ext>
            </a:extLst>
          </p:cNvPr>
          <p:cNvPicPr>
            <a:picLocks noChangeAspect="1"/>
          </p:cNvPicPr>
          <p:nvPr userDrawn="1"/>
        </p:nvPicPr>
        <p:blipFill>
          <a:blip r:embed="rId3"/>
          <a:srcRect/>
          <a:stretch/>
        </p:blipFill>
        <p:spPr>
          <a:xfrm>
            <a:off x="1013859" y="962173"/>
            <a:ext cx="886499" cy="886499"/>
          </a:xfrm>
          <a:prstGeom prst="rect">
            <a:avLst/>
          </a:prstGeom>
        </p:spPr>
      </p:pic>
      <p:cxnSp>
        <p:nvCxnSpPr>
          <p:cNvPr id="11" name="Straight Connector 48">
            <a:extLst>
              <a:ext uri="{FF2B5EF4-FFF2-40B4-BE49-F238E27FC236}">
                <a16:creationId xmlns:a16="http://schemas.microsoft.com/office/drawing/2014/main" id="{313EF906-5BAC-0141-A198-076E155DF9E2}"/>
              </a:ext>
            </a:extLst>
          </p:cNvPr>
          <p:cNvCxnSpPr>
            <a:cxnSpLocks/>
          </p:cNvCxnSpPr>
          <p:nvPr userDrawn="1"/>
        </p:nvCxnSpPr>
        <p:spPr>
          <a:xfrm>
            <a:off x="6090212" y="985336"/>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2" name="Straight Connector 50">
            <a:extLst>
              <a:ext uri="{FF2B5EF4-FFF2-40B4-BE49-F238E27FC236}">
                <a16:creationId xmlns:a16="http://schemas.microsoft.com/office/drawing/2014/main" id="{61206A97-26F2-E646-8775-9928FEF465B5}"/>
              </a:ext>
            </a:extLst>
          </p:cNvPr>
          <p:cNvCxnSpPr>
            <a:cxnSpLocks/>
          </p:cNvCxnSpPr>
          <p:nvPr userDrawn="1"/>
        </p:nvCxnSpPr>
        <p:spPr>
          <a:xfrm>
            <a:off x="8642581" y="985336"/>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3" name="Straight Connector 51">
            <a:extLst>
              <a:ext uri="{FF2B5EF4-FFF2-40B4-BE49-F238E27FC236}">
                <a16:creationId xmlns:a16="http://schemas.microsoft.com/office/drawing/2014/main" id="{28E0E5F6-C1CA-9B41-B1DB-6E4FB509084D}"/>
              </a:ext>
            </a:extLst>
          </p:cNvPr>
          <p:cNvCxnSpPr>
            <a:cxnSpLocks/>
          </p:cNvCxnSpPr>
          <p:nvPr userDrawn="1"/>
        </p:nvCxnSpPr>
        <p:spPr>
          <a:xfrm>
            <a:off x="11179047" y="985336"/>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6" name="Заголовок 15">
            <a:extLst>
              <a:ext uri="{FF2B5EF4-FFF2-40B4-BE49-F238E27FC236}">
                <a16:creationId xmlns:a16="http://schemas.microsoft.com/office/drawing/2014/main" id="{6007C52F-2E27-E24A-B9DC-AAAB052DBD59}"/>
              </a:ext>
            </a:extLst>
          </p:cNvPr>
          <p:cNvSpPr>
            <a:spLocks noGrp="1"/>
          </p:cNvSpPr>
          <p:nvPr>
            <p:ph type="title" hasCustomPrompt="1"/>
          </p:nvPr>
        </p:nvSpPr>
        <p:spPr>
          <a:xfrm>
            <a:off x="1027967" y="2404670"/>
            <a:ext cx="7634059" cy="1978323"/>
          </a:xfrm>
          <a:prstGeom prst="rect">
            <a:avLst/>
          </a:prstGeom>
        </p:spPr>
        <p:txBody>
          <a:bodyPr lIns="0" tIns="0" rIns="0" bIns="0" anchor="t">
            <a:normAutofit/>
          </a:bodyPr>
          <a:lstStyle>
            <a:lvl1pPr>
              <a:lnSpc>
                <a:spcPct val="100000"/>
              </a:lnSpc>
              <a:defRPr sz="4300" b="0" i="0" baseline="0">
                <a:solidFill>
                  <a:srgbClr val="0E2D69"/>
                </a:solidFill>
                <a:latin typeface="HSE Sans" panose="02000000000000000000" pitchFamily="2" charset="0"/>
              </a:defRPr>
            </a:lvl1pPr>
          </a:lstStyle>
          <a:p>
            <a:r>
              <a:rPr lang="en-US" sz="4400" dirty="0">
                <a:solidFill>
                  <a:srgbClr val="102D69"/>
                </a:solidFill>
                <a:latin typeface="HSE Sans" panose="02000000000000000000" pitchFamily="2" charset="0"/>
              </a:rPr>
              <a:t>Name of presentation can be specified in two or three lines </a:t>
            </a:r>
            <a:r>
              <a:rPr lang="ru-RU" sz="4400" dirty="0">
                <a:solidFill>
                  <a:srgbClr val="102D69"/>
                </a:solidFill>
                <a:latin typeface="HSE Sans" panose="02000000000000000000" pitchFamily="2" charset="0"/>
              </a:rPr>
              <a:t> (43 </a:t>
            </a:r>
            <a:r>
              <a:rPr lang="en-GB" sz="4400" dirty="0" err="1">
                <a:solidFill>
                  <a:srgbClr val="102D69"/>
                </a:solidFill>
                <a:latin typeface="HSE Sans" panose="02000000000000000000" pitchFamily="2" charset="0"/>
              </a:rPr>
              <a:t>pt</a:t>
            </a:r>
            <a:r>
              <a:rPr lang="en-GB" sz="4400" dirty="0">
                <a:solidFill>
                  <a:srgbClr val="102D69"/>
                </a:solidFill>
                <a:latin typeface="HSE Sans" panose="02000000000000000000" pitchFamily="2" charset="0"/>
              </a:rPr>
              <a:t>)</a:t>
            </a:r>
            <a:endParaRPr lang="ru-RU" sz="4400" dirty="0">
              <a:solidFill>
                <a:srgbClr val="102D69"/>
              </a:solidFill>
              <a:latin typeface="HSE Sans" panose="02000000000000000000" pitchFamily="2" charset="0"/>
            </a:endParaRPr>
          </a:p>
        </p:txBody>
      </p:sp>
      <p:sp>
        <p:nvSpPr>
          <p:cNvPr id="20" name="Текст 19">
            <a:extLst>
              <a:ext uri="{FF2B5EF4-FFF2-40B4-BE49-F238E27FC236}">
                <a16:creationId xmlns:a16="http://schemas.microsoft.com/office/drawing/2014/main" id="{18109844-C2E7-354F-9C01-8834E4DCE373}"/>
              </a:ext>
            </a:extLst>
          </p:cNvPr>
          <p:cNvSpPr>
            <a:spLocks noGrp="1"/>
          </p:cNvSpPr>
          <p:nvPr>
            <p:ph type="body" sz="quarter" idx="10" hasCustomPrompt="1"/>
          </p:nvPr>
        </p:nvSpPr>
        <p:spPr>
          <a:xfrm>
            <a:off x="2074947" y="1187841"/>
            <a:ext cx="3848717" cy="435163"/>
          </a:xfrm>
          <a:prstGeom prst="rect">
            <a:avLst/>
          </a:prstGeom>
        </p:spPr>
        <p:txBody>
          <a:bodyPr lIns="0" tIns="0" rIns="0" bIns="0" anchor="t">
            <a:noAutofit/>
          </a:bodyPr>
          <a:lstStyle>
            <a:lvl1pPr marL="0" indent="0" algn="l">
              <a:lnSpc>
                <a:spcPct val="100000"/>
              </a:lnSpc>
              <a:spcBef>
                <a:spcPts val="0"/>
              </a:spcBef>
              <a:buNone/>
              <a:defRPr sz="1600" b="0" i="0">
                <a:latin typeface="HSE Sans" panose="02000000000000000000" pitchFamily="2" charset="0"/>
              </a:defRPr>
            </a:lvl1pPr>
            <a:lvl2pPr marL="457200" indent="0" algn="l">
              <a:buNone/>
              <a:defRPr sz="1600" b="0" i="0">
                <a:latin typeface="HSE Sans" panose="02000000000000000000" pitchFamily="2" charset="0"/>
              </a:defRPr>
            </a:lvl2pPr>
            <a:lvl3pPr marL="914400" indent="0" algn="l">
              <a:buNone/>
              <a:defRPr sz="1600" b="0" i="0">
                <a:latin typeface="HSE Sans" panose="02000000000000000000" pitchFamily="2" charset="0"/>
              </a:defRPr>
            </a:lvl3pPr>
            <a:lvl4pPr marL="1371600" indent="0" algn="l">
              <a:buNone/>
              <a:defRPr sz="1600" b="0" i="0">
                <a:latin typeface="HSE Sans" panose="02000000000000000000" pitchFamily="2" charset="0"/>
              </a:defRPr>
            </a:lvl4pPr>
            <a:lvl5pPr marL="1828800" indent="0" algn="l">
              <a:buNone/>
              <a:defRPr sz="1600" b="0" i="0">
                <a:latin typeface="HSE Sans" panose="02000000000000000000" pitchFamily="2" charset="0"/>
              </a:defRPr>
            </a:lvl5pPr>
          </a:lstStyle>
          <a:p>
            <a:r>
              <a:rPr lang="en-GB" sz="1600" dirty="0">
                <a:latin typeface="HSE Sans" panose="02000000000000000000" pitchFamily="2" charset="0"/>
              </a:rPr>
              <a:t>Name of faculty in two lines (16 </a:t>
            </a:r>
            <a:r>
              <a:rPr lang="en-GB" sz="1600" dirty="0" err="1">
                <a:latin typeface="HSE Sans" panose="02000000000000000000" pitchFamily="2" charset="0"/>
              </a:rPr>
              <a:t>pt</a:t>
            </a:r>
            <a:r>
              <a:rPr lang="en-GB" sz="1600" dirty="0">
                <a:latin typeface="HSE Sans" panose="02000000000000000000" pitchFamily="2" charset="0"/>
              </a:rPr>
              <a:t>)</a:t>
            </a:r>
            <a:endParaRPr lang="ru-RU" sz="1600" dirty="0">
              <a:latin typeface="HSE Sans" panose="02000000000000000000" pitchFamily="2" charset="0"/>
            </a:endParaRPr>
          </a:p>
        </p:txBody>
      </p:sp>
      <p:sp>
        <p:nvSpPr>
          <p:cNvPr id="25" name="Текст 24">
            <a:extLst>
              <a:ext uri="{FF2B5EF4-FFF2-40B4-BE49-F238E27FC236}">
                <a16:creationId xmlns:a16="http://schemas.microsoft.com/office/drawing/2014/main" id="{40A04329-C800-BB42-BFE0-7E3C68848DA7}"/>
              </a:ext>
            </a:extLst>
          </p:cNvPr>
          <p:cNvSpPr>
            <a:spLocks noGrp="1"/>
          </p:cNvSpPr>
          <p:nvPr>
            <p:ph type="body" sz="quarter" idx="11" hasCustomPrompt="1"/>
          </p:nvPr>
        </p:nvSpPr>
        <p:spPr>
          <a:xfrm>
            <a:off x="6259420" y="1173829"/>
            <a:ext cx="2278063" cy="463186"/>
          </a:xfrm>
          <a:prstGeom prst="rect">
            <a:avLst/>
          </a:prstGeom>
        </p:spPr>
        <p:txBody>
          <a:bodyPr lIns="0" tIns="0" rIns="0" bIns="0" anchor="t">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0" i="0">
                <a:solidFill>
                  <a:srgbClr val="0E2D69"/>
                </a:solidFill>
                <a:latin typeface="HSE Sans" panose="02000000000000000000" pitchFamily="2" charset="0"/>
              </a:defRPr>
            </a:lvl1pPr>
          </a:lstStyle>
          <a:p>
            <a:r>
              <a:rPr lang="en-GB" sz="1200" dirty="0">
                <a:latin typeface="HSE Sans" panose="02000000000000000000" pitchFamily="2" charset="0"/>
              </a:rPr>
              <a:t>Name of subdivision in two or three lines (12 </a:t>
            </a:r>
            <a:r>
              <a:rPr lang="en-GB" sz="1200" dirty="0" err="1">
                <a:latin typeface="HSE Sans" panose="02000000000000000000" pitchFamily="2" charset="0"/>
              </a:rPr>
              <a:t>pt</a:t>
            </a:r>
            <a:r>
              <a:rPr lang="en-GB" sz="1200" dirty="0">
                <a:latin typeface="HSE Sans" panose="02000000000000000000" pitchFamily="2" charset="0"/>
              </a:rPr>
              <a:t>)</a:t>
            </a:r>
            <a:endParaRPr lang="ru-RU" sz="1200" dirty="0">
              <a:latin typeface="HSE Sans" panose="02000000000000000000" pitchFamily="2" charset="0"/>
            </a:endParaRPr>
          </a:p>
        </p:txBody>
      </p:sp>
      <p:sp>
        <p:nvSpPr>
          <p:cNvPr id="27" name="Текст 26">
            <a:extLst>
              <a:ext uri="{FF2B5EF4-FFF2-40B4-BE49-F238E27FC236}">
                <a16:creationId xmlns:a16="http://schemas.microsoft.com/office/drawing/2014/main" id="{98337931-3EC2-F348-99EA-860F4FFDC188}"/>
              </a:ext>
            </a:extLst>
          </p:cNvPr>
          <p:cNvSpPr>
            <a:spLocks noGrp="1"/>
          </p:cNvSpPr>
          <p:nvPr>
            <p:ph type="body" idx="12" hasCustomPrompt="1"/>
          </p:nvPr>
        </p:nvSpPr>
        <p:spPr>
          <a:xfrm>
            <a:off x="8786720" y="1173829"/>
            <a:ext cx="2217738" cy="463186"/>
          </a:xfrm>
          <a:prstGeom prst="rect">
            <a:avLst/>
          </a:prstGeom>
        </p:spPr>
        <p:txBody>
          <a:bodyPr lIns="0" tIns="0" rIns="0" bIns="0" anchor="t">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0" i="0">
                <a:solidFill>
                  <a:srgbClr val="0E2D69"/>
                </a:solidFill>
                <a:latin typeface="HSE Sans" panose="02000000000000000000" pitchFamily="2" charset="0"/>
              </a:defRPr>
            </a:lvl1pPr>
          </a:lstStyle>
          <a:p>
            <a:r>
              <a:rPr lang="en-US" sz="1200" dirty="0">
                <a:latin typeface="HSE Sans" panose="02000000000000000000" pitchFamily="2" charset="0"/>
              </a:rPr>
              <a:t>Moscow</a:t>
            </a:r>
            <a:br>
              <a:rPr lang="ru-RU" sz="1200" dirty="0">
                <a:latin typeface="HSE Sans" panose="02000000000000000000" pitchFamily="2" charset="0"/>
              </a:rPr>
            </a:br>
            <a:r>
              <a:rPr lang="ru-RU" sz="1200" dirty="0">
                <a:latin typeface="HSE Sans" panose="02000000000000000000" pitchFamily="2" charset="0"/>
              </a:rPr>
              <a:t>2022</a:t>
            </a:r>
            <a:r>
              <a:rPr lang="en-GB" sz="1200" dirty="0">
                <a:latin typeface="HSE Sans" panose="02000000000000000000" pitchFamily="2" charset="0"/>
              </a:rPr>
              <a:t> (12 </a:t>
            </a:r>
            <a:r>
              <a:rPr lang="en-GB" sz="1200" dirty="0" err="1">
                <a:latin typeface="HSE Sans" panose="02000000000000000000" pitchFamily="2" charset="0"/>
              </a:rPr>
              <a:t>pt</a:t>
            </a:r>
            <a:r>
              <a:rPr lang="en-GB" sz="1200" dirty="0">
                <a:latin typeface="HSE Sans" panose="02000000000000000000" pitchFamily="2" charset="0"/>
              </a:rPr>
              <a:t>)</a:t>
            </a:r>
            <a:endParaRPr lang="ru-RU" sz="1200" dirty="0">
              <a:latin typeface="HSE Sans" panose="02000000000000000000" pitchFamily="2" charset="0"/>
            </a:endParaRPr>
          </a:p>
        </p:txBody>
      </p:sp>
      <p:sp>
        <p:nvSpPr>
          <p:cNvPr id="29" name="Текст 28">
            <a:extLst>
              <a:ext uri="{FF2B5EF4-FFF2-40B4-BE49-F238E27FC236}">
                <a16:creationId xmlns:a16="http://schemas.microsoft.com/office/drawing/2014/main" id="{EEA7A79B-D410-B44F-BF32-C3EAEFC20A6E}"/>
              </a:ext>
            </a:extLst>
          </p:cNvPr>
          <p:cNvSpPr>
            <a:spLocks noGrp="1"/>
          </p:cNvSpPr>
          <p:nvPr>
            <p:ph type="body" sz="quarter" idx="13" hasCustomPrompt="1"/>
          </p:nvPr>
        </p:nvSpPr>
        <p:spPr>
          <a:xfrm>
            <a:off x="1027967" y="4824914"/>
            <a:ext cx="7625267" cy="652860"/>
          </a:xfrm>
          <a:prstGeom prst="rect">
            <a:avLst/>
          </a:prstGeo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600" b="0" i="0">
                <a:solidFill>
                  <a:srgbClr val="0E2D69"/>
                </a:solidFill>
                <a:latin typeface="HSE Sans" panose="02000000000000000000" pitchFamily="2" charset="0"/>
              </a:defRPr>
            </a:lvl1pPr>
          </a:lstStyle>
          <a:p>
            <a:r>
              <a:rPr lang="en-US" sz="1600" dirty="0">
                <a:latin typeface="HSE Sans" panose="02000000000000000000" pitchFamily="2" charset="0"/>
              </a:rPr>
              <a:t>If you need more space, please use a subheading (16 </a:t>
            </a:r>
            <a:r>
              <a:rPr lang="en-US" sz="1600" dirty="0" err="1">
                <a:latin typeface="HSE Sans" panose="02000000000000000000" pitchFamily="2" charset="0"/>
              </a:rPr>
              <a:t>pt</a:t>
            </a:r>
            <a:r>
              <a:rPr lang="en-US" sz="1600" dirty="0">
                <a:latin typeface="HSE Sans" panose="02000000000000000000" pitchFamily="2" charset="0"/>
              </a:rPr>
              <a:t>)</a:t>
            </a:r>
            <a:endParaRPr lang="ru-RU" sz="1600" dirty="0">
              <a:latin typeface="HSE Sans" panose="02000000000000000000" pitchFamily="2" charset="0"/>
            </a:endParaRPr>
          </a:p>
        </p:txBody>
      </p:sp>
    </p:spTree>
    <p:extLst>
      <p:ext uri="{BB962C8B-B14F-4D97-AF65-F5344CB8AC3E}">
        <p14:creationId xmlns:p14="http://schemas.microsoft.com/office/powerpoint/2010/main" val="418289591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цве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9328428E-0D3D-6E4B-BAC0-3F63BAF7DB74}"/>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86CF47C6-D972-9E44-A717-6848F3489399}"/>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412FEF63-77C0-7C4A-B9BE-4BC0EEEEB78C}"/>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C4F550E9-E979-284D-B65F-44E092DD9D02}"/>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A39D099-B515-F343-BF7A-A95468DA3860}"/>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396B1F99-9711-C64F-A7C9-4F1D89E7F11D}"/>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9" name="Заголовок 31">
            <a:extLst>
              <a:ext uri="{FF2B5EF4-FFF2-40B4-BE49-F238E27FC236}">
                <a16:creationId xmlns:a16="http://schemas.microsoft.com/office/drawing/2014/main" id="{1C20890C-BC1C-0745-9AF3-46700BA27C4A}"/>
              </a:ext>
            </a:extLst>
          </p:cNvPr>
          <p:cNvSpPr>
            <a:spLocks noGrp="1"/>
          </p:cNvSpPr>
          <p:nvPr>
            <p:ph type="title" hasCustomPrompt="1"/>
          </p:nvPr>
        </p:nvSpPr>
        <p:spPr>
          <a:xfrm>
            <a:off x="585899" y="1447790"/>
            <a:ext cx="4322530"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More </a:t>
            </a:r>
            <a:r>
              <a:rPr lang="en-US" sz="2400" dirty="0" err="1">
                <a:solidFill>
                  <a:srgbClr val="102D69"/>
                </a:solidFill>
                <a:latin typeface="HSE Sans" panose="02000000000000000000" pitchFamily="2" charset="0"/>
              </a:rPr>
              <a:t>colours</a:t>
            </a:r>
            <a:r>
              <a:rPr lang="en-US" sz="2400" dirty="0">
                <a:solidFill>
                  <a:srgbClr val="102D69"/>
                </a:solidFill>
                <a:latin typeface="HSE Sans" panose="02000000000000000000" pitchFamily="2" charset="0"/>
              </a:rPr>
              <a:t>: palette</a:t>
            </a:r>
            <a:endParaRPr lang="ru-RU" sz="2400" dirty="0">
              <a:solidFill>
                <a:srgbClr val="102D69"/>
              </a:solidFill>
              <a:latin typeface="HSE Sans" panose="02000000000000000000" pitchFamily="2" charset="0"/>
            </a:endParaRPr>
          </a:p>
        </p:txBody>
      </p:sp>
      <p:sp>
        <p:nvSpPr>
          <p:cNvPr id="20" name="Текст 35">
            <a:extLst>
              <a:ext uri="{FF2B5EF4-FFF2-40B4-BE49-F238E27FC236}">
                <a16:creationId xmlns:a16="http://schemas.microsoft.com/office/drawing/2014/main" id="{CA2589F7-4500-024F-8E07-D726629A599C}"/>
              </a:ext>
            </a:extLst>
          </p:cNvPr>
          <p:cNvSpPr>
            <a:spLocks noGrp="1"/>
          </p:cNvSpPr>
          <p:nvPr>
            <p:ph type="body" sz="quarter" idx="12" hasCustomPrompt="1"/>
          </p:nvPr>
        </p:nvSpPr>
        <p:spPr>
          <a:xfrm>
            <a:off x="585898" y="2379663"/>
            <a:ext cx="4322531"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For tables, graphs , charts and diagrams, you may need to use additional </a:t>
            </a:r>
            <a:r>
              <a:rPr lang="en-US" sz="1300" dirty="0" err="1">
                <a:latin typeface="HSE Sans" panose="02000000000000000000" pitchFamily="2" charset="0"/>
              </a:rPr>
              <a:t>colours</a:t>
            </a:r>
            <a:r>
              <a:rPr lang="en-US" sz="1300" dirty="0">
                <a:latin typeface="HSE Sans" panose="02000000000000000000" pitchFamily="2" charset="0"/>
              </a:rPr>
              <a:t>; you may correctly ask what </a:t>
            </a:r>
            <a:r>
              <a:rPr lang="en-US" sz="1300" dirty="0" err="1">
                <a:latin typeface="HSE Sans" panose="02000000000000000000" pitchFamily="2" charset="0"/>
              </a:rPr>
              <a:t>colours</a:t>
            </a:r>
            <a:r>
              <a:rPr lang="en-US" sz="1300" dirty="0">
                <a:latin typeface="HSE Sans" panose="02000000000000000000" pitchFamily="2" charset="0"/>
              </a:rPr>
              <a:t> can be used and where to find them. We advise using HSE University’s official </a:t>
            </a:r>
            <a:r>
              <a:rPr lang="en-US" sz="1300" dirty="0" err="1">
                <a:latin typeface="HSE Sans" panose="02000000000000000000" pitchFamily="2" charset="0"/>
              </a:rPr>
              <a:t>colour</a:t>
            </a:r>
            <a:r>
              <a:rPr lang="en-US" sz="1300" dirty="0">
                <a:latin typeface="HSE Sans" panose="02000000000000000000" pitchFamily="2" charset="0"/>
              </a:rPr>
              <a:t> scheme for such purposes.</a:t>
            </a:r>
            <a:endParaRPr lang="ru-RU" sz="1300" dirty="0">
              <a:latin typeface="HSE Sans" panose="02000000000000000000" pitchFamily="2" charset="0"/>
            </a:endParaRPr>
          </a:p>
        </p:txBody>
      </p:sp>
      <p:sp>
        <p:nvSpPr>
          <p:cNvPr id="21" name="Oval 5">
            <a:extLst>
              <a:ext uri="{FF2B5EF4-FFF2-40B4-BE49-F238E27FC236}">
                <a16:creationId xmlns:a16="http://schemas.microsoft.com/office/drawing/2014/main" id="{D2CA403A-98E7-6C42-8F44-30AB6622C802}"/>
              </a:ext>
            </a:extLst>
          </p:cNvPr>
          <p:cNvSpPr/>
          <p:nvPr userDrawn="1"/>
        </p:nvSpPr>
        <p:spPr>
          <a:xfrm>
            <a:off x="5392982" y="1447790"/>
            <a:ext cx="830997" cy="830997"/>
          </a:xfrm>
          <a:prstGeom prst="ellipse">
            <a:avLst/>
          </a:prstGeom>
          <a:solidFill>
            <a:srgbClr val="0E2D69"/>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2" name="Oval 20">
            <a:extLst>
              <a:ext uri="{FF2B5EF4-FFF2-40B4-BE49-F238E27FC236}">
                <a16:creationId xmlns:a16="http://schemas.microsoft.com/office/drawing/2014/main" id="{42ABAA5D-E7AB-6E48-9D43-A48178C9BDD4}"/>
              </a:ext>
            </a:extLst>
          </p:cNvPr>
          <p:cNvSpPr/>
          <p:nvPr userDrawn="1"/>
        </p:nvSpPr>
        <p:spPr>
          <a:xfrm>
            <a:off x="6742925" y="1447790"/>
            <a:ext cx="830997" cy="830997"/>
          </a:xfrm>
          <a:prstGeom prst="ellipse">
            <a:avLst/>
          </a:prstGeom>
          <a:solidFill>
            <a:srgbClr val="234A9B"/>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3" name="Oval 22">
            <a:extLst>
              <a:ext uri="{FF2B5EF4-FFF2-40B4-BE49-F238E27FC236}">
                <a16:creationId xmlns:a16="http://schemas.microsoft.com/office/drawing/2014/main" id="{209F185A-8F67-9C42-A7C5-87E483F4FC19}"/>
              </a:ext>
            </a:extLst>
          </p:cNvPr>
          <p:cNvSpPr/>
          <p:nvPr userDrawn="1"/>
        </p:nvSpPr>
        <p:spPr>
          <a:xfrm>
            <a:off x="8092868" y="1447790"/>
            <a:ext cx="830997" cy="830997"/>
          </a:xfrm>
          <a:prstGeom prst="ellipse">
            <a:avLst/>
          </a:prstGeom>
          <a:solidFill>
            <a:srgbClr val="11A0D7"/>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4" name="Oval 23">
            <a:extLst>
              <a:ext uri="{FF2B5EF4-FFF2-40B4-BE49-F238E27FC236}">
                <a16:creationId xmlns:a16="http://schemas.microsoft.com/office/drawing/2014/main" id="{279AE0F6-4E37-6C4D-AF45-824EEE489A15}"/>
              </a:ext>
            </a:extLst>
          </p:cNvPr>
          <p:cNvSpPr/>
          <p:nvPr userDrawn="1"/>
        </p:nvSpPr>
        <p:spPr>
          <a:xfrm>
            <a:off x="9442811" y="1447790"/>
            <a:ext cx="830997" cy="830997"/>
          </a:xfrm>
          <a:prstGeom prst="ellipse">
            <a:avLst/>
          </a:prstGeom>
          <a:solidFill>
            <a:srgbClr val="029C6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5" name="Oval 26">
            <a:extLst>
              <a:ext uri="{FF2B5EF4-FFF2-40B4-BE49-F238E27FC236}">
                <a16:creationId xmlns:a16="http://schemas.microsoft.com/office/drawing/2014/main" id="{330C0EA4-7FD1-CE4D-AC95-8C484C5AC790}"/>
              </a:ext>
            </a:extLst>
          </p:cNvPr>
          <p:cNvSpPr/>
          <p:nvPr userDrawn="1"/>
        </p:nvSpPr>
        <p:spPr>
          <a:xfrm>
            <a:off x="10792754" y="1447790"/>
            <a:ext cx="830997" cy="830997"/>
          </a:xfrm>
          <a:prstGeom prst="ellipse">
            <a:avLst/>
          </a:prstGeom>
          <a:solidFill>
            <a:srgbClr val="EB681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6" name="Oval 29">
            <a:extLst>
              <a:ext uri="{FF2B5EF4-FFF2-40B4-BE49-F238E27FC236}">
                <a16:creationId xmlns:a16="http://schemas.microsoft.com/office/drawing/2014/main" id="{4C53CF3D-7EFB-DF4F-8EA6-5644574E9AFB}"/>
              </a:ext>
            </a:extLst>
          </p:cNvPr>
          <p:cNvSpPr/>
          <p:nvPr userDrawn="1"/>
        </p:nvSpPr>
        <p:spPr>
          <a:xfrm>
            <a:off x="5392982" y="2708699"/>
            <a:ext cx="830997" cy="830997"/>
          </a:xfrm>
          <a:prstGeom prst="ellipse">
            <a:avLst/>
          </a:prstGeom>
          <a:solidFill>
            <a:srgbClr val="7D4EBA"/>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7" name="Oval 33">
            <a:extLst>
              <a:ext uri="{FF2B5EF4-FFF2-40B4-BE49-F238E27FC236}">
                <a16:creationId xmlns:a16="http://schemas.microsoft.com/office/drawing/2014/main" id="{B42CE88A-E9A3-2A4E-BD50-EB37311F39EC}"/>
              </a:ext>
            </a:extLst>
          </p:cNvPr>
          <p:cNvSpPr/>
          <p:nvPr userDrawn="1"/>
        </p:nvSpPr>
        <p:spPr>
          <a:xfrm>
            <a:off x="6742925" y="2708699"/>
            <a:ext cx="830997" cy="830997"/>
          </a:xfrm>
          <a:prstGeom prst="ellipse">
            <a:avLst/>
          </a:prstGeom>
          <a:solidFill>
            <a:srgbClr val="E61F3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8" name="Oval 34">
            <a:extLst>
              <a:ext uri="{FF2B5EF4-FFF2-40B4-BE49-F238E27FC236}">
                <a16:creationId xmlns:a16="http://schemas.microsoft.com/office/drawing/2014/main" id="{B699EFDF-DB9D-3C4F-9D1F-461508017BDA}"/>
              </a:ext>
            </a:extLst>
          </p:cNvPr>
          <p:cNvSpPr/>
          <p:nvPr userDrawn="1"/>
        </p:nvSpPr>
        <p:spPr>
          <a:xfrm>
            <a:off x="8092868" y="2708699"/>
            <a:ext cx="830997" cy="830997"/>
          </a:xfrm>
          <a:prstGeom prst="ellipse">
            <a:avLst/>
          </a:prstGeom>
          <a:solidFill>
            <a:srgbClr val="FBBA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9" name="Oval 35">
            <a:extLst>
              <a:ext uri="{FF2B5EF4-FFF2-40B4-BE49-F238E27FC236}">
                <a16:creationId xmlns:a16="http://schemas.microsoft.com/office/drawing/2014/main" id="{5DF3131C-EEA1-5446-B567-C9DA0A2A1AFF}"/>
              </a:ext>
            </a:extLst>
          </p:cNvPr>
          <p:cNvSpPr/>
          <p:nvPr userDrawn="1"/>
        </p:nvSpPr>
        <p:spPr>
          <a:xfrm>
            <a:off x="9442811" y="2708699"/>
            <a:ext cx="830997" cy="830997"/>
          </a:xfrm>
          <a:prstGeom prst="ellipse">
            <a:avLst/>
          </a:prstGeom>
          <a:solidFill>
            <a:srgbClr val="7DA0D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0" name="Oval 36">
            <a:extLst>
              <a:ext uri="{FF2B5EF4-FFF2-40B4-BE49-F238E27FC236}">
                <a16:creationId xmlns:a16="http://schemas.microsoft.com/office/drawing/2014/main" id="{6D03B317-B61D-2945-8C0A-A6EBD87ACD07}"/>
              </a:ext>
            </a:extLst>
          </p:cNvPr>
          <p:cNvSpPr/>
          <p:nvPr userDrawn="1"/>
        </p:nvSpPr>
        <p:spPr>
          <a:xfrm>
            <a:off x="10792754" y="2708699"/>
            <a:ext cx="830997" cy="830997"/>
          </a:xfrm>
          <a:prstGeom prst="ellipse">
            <a:avLst/>
          </a:prstGeom>
          <a:solidFill>
            <a:srgbClr val="47A0A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1" name="Oval 37">
            <a:extLst>
              <a:ext uri="{FF2B5EF4-FFF2-40B4-BE49-F238E27FC236}">
                <a16:creationId xmlns:a16="http://schemas.microsoft.com/office/drawing/2014/main" id="{9C0266F1-C0B7-624A-A873-5F2C8801E766}"/>
              </a:ext>
            </a:extLst>
          </p:cNvPr>
          <p:cNvSpPr/>
          <p:nvPr userDrawn="1"/>
        </p:nvSpPr>
        <p:spPr>
          <a:xfrm>
            <a:off x="5392982" y="3969609"/>
            <a:ext cx="830997" cy="830997"/>
          </a:xfrm>
          <a:prstGeom prst="ellipse">
            <a:avLst/>
          </a:prstGeom>
          <a:solidFill>
            <a:srgbClr val="EB8C3C"/>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2" name="Oval 38">
            <a:extLst>
              <a:ext uri="{FF2B5EF4-FFF2-40B4-BE49-F238E27FC236}">
                <a16:creationId xmlns:a16="http://schemas.microsoft.com/office/drawing/2014/main" id="{30C0C10E-388C-9843-8270-19D471BD3756}"/>
              </a:ext>
            </a:extLst>
          </p:cNvPr>
          <p:cNvSpPr/>
          <p:nvPr userDrawn="1"/>
        </p:nvSpPr>
        <p:spPr>
          <a:xfrm>
            <a:off x="6742925" y="3969609"/>
            <a:ext cx="830997" cy="830997"/>
          </a:xfrm>
          <a:prstGeom prst="ellipse">
            <a:avLst/>
          </a:prstGeom>
          <a:solidFill>
            <a:srgbClr val="96628C"/>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3" name="Oval 39">
            <a:extLst>
              <a:ext uri="{FF2B5EF4-FFF2-40B4-BE49-F238E27FC236}">
                <a16:creationId xmlns:a16="http://schemas.microsoft.com/office/drawing/2014/main" id="{87047EA3-79D2-8644-A568-E64AA1D7D370}"/>
              </a:ext>
            </a:extLst>
          </p:cNvPr>
          <p:cNvSpPr/>
          <p:nvPr userDrawn="1"/>
        </p:nvSpPr>
        <p:spPr>
          <a:xfrm>
            <a:off x="8092868" y="3969609"/>
            <a:ext cx="830997" cy="830997"/>
          </a:xfrm>
          <a:prstGeom prst="ellipse">
            <a:avLst/>
          </a:prstGeom>
          <a:solidFill>
            <a:srgbClr val="CD5A5A"/>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4" name="Oval 40">
            <a:extLst>
              <a:ext uri="{FF2B5EF4-FFF2-40B4-BE49-F238E27FC236}">
                <a16:creationId xmlns:a16="http://schemas.microsoft.com/office/drawing/2014/main" id="{7F5D1C6B-4E6B-0346-A5DC-C511DB14EFD6}"/>
              </a:ext>
            </a:extLst>
          </p:cNvPr>
          <p:cNvSpPr/>
          <p:nvPr userDrawn="1"/>
        </p:nvSpPr>
        <p:spPr>
          <a:xfrm>
            <a:off x="9442811" y="3969609"/>
            <a:ext cx="830997" cy="830997"/>
          </a:xfrm>
          <a:prstGeom prst="ellipse">
            <a:avLst/>
          </a:prstGeom>
          <a:solidFill>
            <a:srgbClr val="FFD746"/>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5" name="Oval 41">
            <a:extLst>
              <a:ext uri="{FF2B5EF4-FFF2-40B4-BE49-F238E27FC236}">
                <a16:creationId xmlns:a16="http://schemas.microsoft.com/office/drawing/2014/main" id="{EB421DBA-35DE-2C4F-A89E-27F0998EF4E8}"/>
              </a:ext>
            </a:extLst>
          </p:cNvPr>
          <p:cNvSpPr/>
          <p:nvPr userDrawn="1"/>
        </p:nvSpPr>
        <p:spPr>
          <a:xfrm>
            <a:off x="10792754" y="3969609"/>
            <a:ext cx="830997" cy="830997"/>
          </a:xfrm>
          <a:prstGeom prst="ellipse">
            <a:avLst/>
          </a:prstGeom>
          <a:solidFill>
            <a:srgbClr val="CDDDF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6" name="Oval 42">
            <a:extLst>
              <a:ext uri="{FF2B5EF4-FFF2-40B4-BE49-F238E27FC236}">
                <a16:creationId xmlns:a16="http://schemas.microsoft.com/office/drawing/2014/main" id="{081BD842-A9A1-5B44-81ED-A97BA390032B}"/>
              </a:ext>
            </a:extLst>
          </p:cNvPr>
          <p:cNvSpPr/>
          <p:nvPr userDrawn="1"/>
        </p:nvSpPr>
        <p:spPr>
          <a:xfrm>
            <a:off x="5392982" y="5249769"/>
            <a:ext cx="830997" cy="830997"/>
          </a:xfrm>
          <a:prstGeom prst="ellipse">
            <a:avLst/>
          </a:prstGeom>
          <a:solidFill>
            <a:srgbClr val="D7EBB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7" name="Oval 43">
            <a:extLst>
              <a:ext uri="{FF2B5EF4-FFF2-40B4-BE49-F238E27FC236}">
                <a16:creationId xmlns:a16="http://schemas.microsoft.com/office/drawing/2014/main" id="{036EE7D2-A33A-434C-B272-C82E2CDD4D4D}"/>
              </a:ext>
            </a:extLst>
          </p:cNvPr>
          <p:cNvSpPr/>
          <p:nvPr userDrawn="1"/>
        </p:nvSpPr>
        <p:spPr>
          <a:xfrm>
            <a:off x="6742925" y="5249769"/>
            <a:ext cx="830997" cy="830997"/>
          </a:xfrm>
          <a:prstGeom prst="ellipse">
            <a:avLst/>
          </a:prstGeom>
          <a:solidFill>
            <a:srgbClr val="FFDC9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8" name="Oval 44">
            <a:extLst>
              <a:ext uri="{FF2B5EF4-FFF2-40B4-BE49-F238E27FC236}">
                <a16:creationId xmlns:a16="http://schemas.microsoft.com/office/drawing/2014/main" id="{7DD65DA4-F076-C242-813E-8C17DCABCCFB}"/>
              </a:ext>
            </a:extLst>
          </p:cNvPr>
          <p:cNvSpPr/>
          <p:nvPr userDrawn="1"/>
        </p:nvSpPr>
        <p:spPr>
          <a:xfrm>
            <a:off x="8092868" y="5249769"/>
            <a:ext cx="830997" cy="830997"/>
          </a:xfrm>
          <a:prstGeom prst="ellipse">
            <a:avLst/>
          </a:prstGeom>
          <a:solidFill>
            <a:srgbClr val="D7C3F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9" name="Oval 45">
            <a:extLst>
              <a:ext uri="{FF2B5EF4-FFF2-40B4-BE49-F238E27FC236}">
                <a16:creationId xmlns:a16="http://schemas.microsoft.com/office/drawing/2014/main" id="{8A44D99D-BF66-2848-B460-F59D8ECF5690}"/>
              </a:ext>
            </a:extLst>
          </p:cNvPr>
          <p:cNvSpPr/>
          <p:nvPr userDrawn="1"/>
        </p:nvSpPr>
        <p:spPr>
          <a:xfrm>
            <a:off x="9442811" y="5249769"/>
            <a:ext cx="830997" cy="830997"/>
          </a:xfrm>
          <a:prstGeom prst="ellipse">
            <a:avLst/>
          </a:prstGeom>
          <a:solidFill>
            <a:srgbClr val="F6C3C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40" name="Oval 46">
            <a:extLst>
              <a:ext uri="{FF2B5EF4-FFF2-40B4-BE49-F238E27FC236}">
                <a16:creationId xmlns:a16="http://schemas.microsoft.com/office/drawing/2014/main" id="{9B130CEB-3D74-B647-BA6B-32F7D70FD354}"/>
              </a:ext>
            </a:extLst>
          </p:cNvPr>
          <p:cNvSpPr/>
          <p:nvPr userDrawn="1"/>
        </p:nvSpPr>
        <p:spPr>
          <a:xfrm>
            <a:off x="10792754" y="5249769"/>
            <a:ext cx="830997" cy="830997"/>
          </a:xfrm>
          <a:prstGeom prst="ellipse">
            <a:avLst/>
          </a:prstGeom>
          <a:solidFill>
            <a:srgbClr val="FFF07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41" name="Текст 37">
            <a:extLst>
              <a:ext uri="{FF2B5EF4-FFF2-40B4-BE49-F238E27FC236}">
                <a16:creationId xmlns:a16="http://schemas.microsoft.com/office/drawing/2014/main" id="{800F6957-CEFF-924E-B258-5B51A5196DEB}"/>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2" name="Текст 39">
            <a:extLst>
              <a:ext uri="{FF2B5EF4-FFF2-40B4-BE49-F238E27FC236}">
                <a16:creationId xmlns:a16="http://schemas.microsoft.com/office/drawing/2014/main" id="{8FD4982C-EBD6-6D4D-A16B-212CB048938C}"/>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3" name="Текст 39">
            <a:extLst>
              <a:ext uri="{FF2B5EF4-FFF2-40B4-BE49-F238E27FC236}">
                <a16:creationId xmlns:a16="http://schemas.microsoft.com/office/drawing/2014/main" id="{733D5CDE-163B-C148-A20F-A808E0652336}"/>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3867054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чистый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4" descr="Icon&#10;&#10;Description automatically generated">
            <a:extLst>
              <a:ext uri="{FF2B5EF4-FFF2-40B4-BE49-F238E27FC236}">
                <a16:creationId xmlns:a16="http://schemas.microsoft.com/office/drawing/2014/main" id="{A7FA04E4-3213-8F41-B068-4DC281441422}"/>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9" name="Straight Connector 19">
            <a:extLst>
              <a:ext uri="{FF2B5EF4-FFF2-40B4-BE49-F238E27FC236}">
                <a16:creationId xmlns:a16="http://schemas.microsoft.com/office/drawing/2014/main" id="{938052A0-3DF0-DC47-B7E0-C20EF981C230}"/>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1">
            <a:extLst>
              <a:ext uri="{FF2B5EF4-FFF2-40B4-BE49-F238E27FC236}">
                <a16:creationId xmlns:a16="http://schemas.microsoft.com/office/drawing/2014/main" id="{8C6147F0-3CA1-264C-B2B2-F88597196943}"/>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1" name="Straight Connector 25">
            <a:extLst>
              <a:ext uri="{FF2B5EF4-FFF2-40B4-BE49-F238E27FC236}">
                <a16:creationId xmlns:a16="http://schemas.microsoft.com/office/drawing/2014/main" id="{62CDF50E-4D58-AF4A-ABFD-140AF88B3681}"/>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62171D1-2A5B-7A4A-9760-17CCE51B9802}"/>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3" name="Straight Connector 59">
            <a:extLst>
              <a:ext uri="{FF2B5EF4-FFF2-40B4-BE49-F238E27FC236}">
                <a16:creationId xmlns:a16="http://schemas.microsoft.com/office/drawing/2014/main" id="{3C71A0C3-CD3E-0748-98E5-6B2507CAB296}"/>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0" name="Текст 37">
            <a:extLst>
              <a:ext uri="{FF2B5EF4-FFF2-40B4-BE49-F238E27FC236}">
                <a16:creationId xmlns:a16="http://schemas.microsoft.com/office/drawing/2014/main" id="{C0A1CB46-D6D6-5E48-B4F7-CCED4525C46F}"/>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1" name="Текст 39">
            <a:extLst>
              <a:ext uri="{FF2B5EF4-FFF2-40B4-BE49-F238E27FC236}">
                <a16:creationId xmlns:a16="http://schemas.microsoft.com/office/drawing/2014/main" id="{25D35A19-1AA8-204A-BFCA-83B65D59CFF4}"/>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a16="http://schemas.microsoft.com/office/drawing/2014/main" id="{3557077C-F503-0B4A-82A2-54D21547E589}"/>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319520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чисты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9D694F-3582-1641-94D9-87F2A3453FC3}"/>
              </a:ext>
            </a:extLst>
          </p:cNvPr>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RU"/>
          </a:p>
        </p:txBody>
      </p:sp>
      <p:pic>
        <p:nvPicPr>
          <p:cNvPr id="4" name="Picture 3" descr="A blue circle with white text&#10;&#10;Description automatically generated with low confidence">
            <a:extLst>
              <a:ext uri="{FF2B5EF4-FFF2-40B4-BE49-F238E27FC236}">
                <a16:creationId xmlns:a16="http://schemas.microsoft.com/office/drawing/2014/main" id="{CFAE9005-17A7-5047-B315-642E9FB4F328}"/>
              </a:ext>
            </a:extLst>
          </p:cNvPr>
          <p:cNvPicPr>
            <a:picLocks noChangeAspect="1"/>
          </p:cNvPicPr>
          <p:nvPr userDrawn="1"/>
        </p:nvPicPr>
        <p:blipFill>
          <a:blip r:embed="rId3"/>
          <a:stretch>
            <a:fillRect/>
          </a:stretch>
        </p:blipFill>
        <p:spPr>
          <a:xfrm>
            <a:off x="5310809" y="2643809"/>
            <a:ext cx="1570383" cy="1570383"/>
          </a:xfrm>
          <a:prstGeom prst="rect">
            <a:avLst/>
          </a:prstGeom>
        </p:spPr>
      </p:pic>
    </p:spTree>
    <p:extLst>
      <p:ext uri="{BB962C8B-B14F-4D97-AF65-F5344CB8AC3E}">
        <p14:creationId xmlns:p14="http://schemas.microsoft.com/office/powerpoint/2010/main" val="1387064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Текст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4" descr="Icon&#10;&#10;Description automatically generated">
            <a:extLst>
              <a:ext uri="{FF2B5EF4-FFF2-40B4-BE49-F238E27FC236}">
                <a16:creationId xmlns:a16="http://schemas.microsoft.com/office/drawing/2014/main" id="{4A1436AC-5F96-2A4F-BFC7-B3442083EBE4}"/>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11" name="Straight Connector 19">
            <a:extLst>
              <a:ext uri="{FF2B5EF4-FFF2-40B4-BE49-F238E27FC236}">
                <a16:creationId xmlns:a16="http://schemas.microsoft.com/office/drawing/2014/main" id="{067DD2ED-246D-7D41-B51F-FED98BF873FD}"/>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2" name="Straight Connector 21">
            <a:extLst>
              <a:ext uri="{FF2B5EF4-FFF2-40B4-BE49-F238E27FC236}">
                <a16:creationId xmlns:a16="http://schemas.microsoft.com/office/drawing/2014/main" id="{68E8C250-D449-A743-8975-B5BFB04D9744}"/>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3" name="Straight Connector 25">
            <a:extLst>
              <a:ext uri="{FF2B5EF4-FFF2-40B4-BE49-F238E27FC236}">
                <a16:creationId xmlns:a16="http://schemas.microsoft.com/office/drawing/2014/main" id="{DD1C71CA-B883-AF42-959D-BCA5690AAA4B}"/>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4D3A12E-0E10-C441-81D2-C3C1EB6A053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9" name="Straight Connector 59">
            <a:extLst>
              <a:ext uri="{FF2B5EF4-FFF2-40B4-BE49-F238E27FC236}">
                <a16:creationId xmlns:a16="http://schemas.microsoft.com/office/drawing/2014/main" id="{3447008E-4F3B-FC4E-B96D-3927FAE1ED17}"/>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4" name="Рисунок 23">
            <a:extLst>
              <a:ext uri="{FF2B5EF4-FFF2-40B4-BE49-F238E27FC236}">
                <a16:creationId xmlns:a16="http://schemas.microsoft.com/office/drawing/2014/main" id="{61115A7A-23E5-E442-9551-F72F1CDA57B9}"/>
              </a:ext>
            </a:extLst>
          </p:cNvPr>
          <p:cNvSpPr>
            <a:spLocks noGrp="1"/>
          </p:cNvSpPr>
          <p:nvPr>
            <p:ph type="pic" sz="quarter" idx="10" hasCustomPrompt="1"/>
          </p:nvPr>
        </p:nvSpPr>
        <p:spPr>
          <a:xfrm>
            <a:off x="6684653" y="1447790"/>
            <a:ext cx="4325167" cy="4325107"/>
          </a:xfrm>
          <a:prstGeom prst="rect">
            <a:avLst/>
          </a:prstGeom>
          <a:solidFill>
            <a:srgbClr val="D9D9D9"/>
          </a:solidFill>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lumMod val="10000"/>
                  </a:schemeClr>
                </a:solidFill>
              </a:defRPr>
            </a:lvl1pPr>
          </a:lstStyle>
          <a:p>
            <a:pPr algn="ctr"/>
            <a:r>
              <a:rPr lang="en-US" sz="2800" dirty="0">
                <a:solidFill>
                  <a:schemeClr val="tx1"/>
                </a:solidFill>
                <a:latin typeface="HSE Sans" panose="02000000000000000000" pitchFamily="2" charset="0"/>
              </a:rPr>
              <a:t>You can place an illustration or photograph here so that your slide doesn’t look empty</a:t>
            </a:r>
            <a:endParaRPr lang="en-RU" sz="2800" dirty="0">
              <a:solidFill>
                <a:schemeClr val="tx1"/>
              </a:solidFill>
              <a:latin typeface="HSE Sans" panose="02000000000000000000" pitchFamily="2" charset="0"/>
            </a:endParaRPr>
          </a:p>
        </p:txBody>
      </p:sp>
      <p:sp>
        <p:nvSpPr>
          <p:cNvPr id="32" name="Заголовок 31">
            <a:extLst>
              <a:ext uri="{FF2B5EF4-FFF2-40B4-BE49-F238E27FC236}">
                <a16:creationId xmlns:a16="http://schemas.microsoft.com/office/drawing/2014/main" id="{9ED7AA97-D972-DF4F-B662-A65F2A544CC5}"/>
              </a:ext>
            </a:extLst>
          </p:cNvPr>
          <p:cNvSpPr>
            <a:spLocks noGrp="1"/>
          </p:cNvSpPr>
          <p:nvPr>
            <p:ph type="title" hasCustomPrompt="1"/>
          </p:nvPr>
        </p:nvSpPr>
        <p:spPr>
          <a:xfrm>
            <a:off x="585898" y="1447790"/>
            <a:ext cx="5245560"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36" name="Текст 35">
            <a:extLst>
              <a:ext uri="{FF2B5EF4-FFF2-40B4-BE49-F238E27FC236}">
                <a16:creationId xmlns:a16="http://schemas.microsoft.com/office/drawing/2014/main" id="{69E35E54-2B19-7441-876F-1C6A84F4F156}"/>
              </a:ext>
            </a:extLst>
          </p:cNvPr>
          <p:cNvSpPr>
            <a:spLocks noGrp="1"/>
          </p:cNvSpPr>
          <p:nvPr>
            <p:ph type="body" sz="quarter" idx="12" hasCustomPrompt="1"/>
          </p:nvPr>
        </p:nvSpPr>
        <p:spPr>
          <a:xfrm>
            <a:off x="585897" y="2379663"/>
            <a:ext cx="5245561" cy="3393234"/>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a:spcBef>
                <a:spcPts val="1200"/>
              </a:spcBef>
            </a:pPr>
            <a:r>
              <a:rPr lang="en-US" sz="1300" dirty="0">
                <a:latin typeface="HSE Sans" panose="02000000000000000000" pitchFamily="2" charset="0"/>
              </a:rPr>
              <a:t>Moderately sized bits of text can be presented in a single column, but they shouldn’t take up the whole screen. A text that is arranged in a long line might be too hard to read; always bear in mind the perspective of those who will be viewing your presentation. Try to limit each line to seven to 10 words. More than that might put your audience to sleep. </a:t>
            </a:r>
            <a:r>
              <a:rPr lang="en-US" sz="1300" i="1" dirty="0">
                <a:latin typeface="HSE Sans" panose="02000000000000000000" pitchFamily="2" charset="0"/>
              </a:rPr>
              <a:t>If you have space left and wish to make your slide more visual, you can include a small image nearby, which should illustrate or supplement your text.</a:t>
            </a:r>
            <a:endParaRPr lang="ru-RU" sz="1300" i="1" dirty="0">
              <a:latin typeface="HSE Sans" panose="02000000000000000000" pitchFamily="2" charset="0"/>
            </a:endParaRPr>
          </a:p>
        </p:txBody>
      </p:sp>
      <p:sp>
        <p:nvSpPr>
          <p:cNvPr id="38" name="Текст 37">
            <a:extLst>
              <a:ext uri="{FF2B5EF4-FFF2-40B4-BE49-F238E27FC236}">
                <a16:creationId xmlns:a16="http://schemas.microsoft.com/office/drawing/2014/main" id="{7FB4A275-856E-364D-8AA4-2071AADC6AAA}"/>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0" name="Текст 39">
            <a:extLst>
              <a:ext uri="{FF2B5EF4-FFF2-40B4-BE49-F238E27FC236}">
                <a16:creationId xmlns:a16="http://schemas.microsoft.com/office/drawing/2014/main" id="{58FBA0EA-8BE0-A643-B258-4E5C34467172}"/>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1" name="Текст 39">
            <a:extLst>
              <a:ext uri="{FF2B5EF4-FFF2-40B4-BE49-F238E27FC236}">
                <a16:creationId xmlns:a16="http://schemas.microsoft.com/office/drawing/2014/main" id="{0BEC062F-1BEB-DE4C-B7EE-C552C9D45F13}"/>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1341287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Текст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FDC66DB8-29BC-5940-A721-40F10021456A}"/>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DE27C859-478F-3648-8A9D-2C85DBDCAC09}"/>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58EA1144-CFD8-1D47-B430-7014F576043B}"/>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96EDC73C-5A3C-014E-8E52-04CAFCA9B20B}"/>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5E88681-53A8-3B45-B80A-372EDFB53883}"/>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EDA7D8BF-DF37-704F-B77F-7E40752ACE25}"/>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6" name="Заголовок 31">
            <a:extLst>
              <a:ext uri="{FF2B5EF4-FFF2-40B4-BE49-F238E27FC236}">
                <a16:creationId xmlns:a16="http://schemas.microsoft.com/office/drawing/2014/main" id="{76942483-EB13-0A4B-8060-DB65024C294E}"/>
              </a:ext>
            </a:extLst>
          </p:cNvPr>
          <p:cNvSpPr>
            <a:spLocks noGrp="1"/>
          </p:cNvSpPr>
          <p:nvPr>
            <p:ph type="title" hasCustomPrompt="1"/>
          </p:nvPr>
        </p:nvSpPr>
        <p:spPr>
          <a:xfrm>
            <a:off x="585897" y="1447790"/>
            <a:ext cx="11057955"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17" name="Текст 35">
            <a:extLst>
              <a:ext uri="{FF2B5EF4-FFF2-40B4-BE49-F238E27FC236}">
                <a16:creationId xmlns:a16="http://schemas.microsoft.com/office/drawing/2014/main" id="{66FAD63B-F743-0F47-BBE3-D7731766705A}"/>
              </a:ext>
            </a:extLst>
          </p:cNvPr>
          <p:cNvSpPr>
            <a:spLocks noGrp="1"/>
          </p:cNvSpPr>
          <p:nvPr>
            <p:ph type="body" sz="quarter" idx="12" hasCustomPrompt="1"/>
          </p:nvPr>
        </p:nvSpPr>
        <p:spPr>
          <a:xfrm>
            <a:off x="585897" y="2379663"/>
            <a:ext cx="11057971" cy="3745092"/>
          </a:xfrm>
          <a:prstGeom prst="rect">
            <a:avLst/>
          </a:prstGeom>
        </p:spPr>
        <p:txBody>
          <a:bodyPr lIns="0" tIns="0" rIns="0" numCol="3" spcCol="252000">
            <a:no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a:spcBef>
                <a:spcPts val="1200"/>
              </a:spcBef>
            </a:pPr>
            <a:r>
              <a:rPr lang="en-US" sz="1300" dirty="0">
                <a:latin typeface="HSE Sans" panose="02000000000000000000" pitchFamily="2" charset="0"/>
              </a:rPr>
              <a:t>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a:t>
            </a:r>
          </a:p>
          <a:p>
            <a:pPr>
              <a:spcBef>
                <a:spcPts val="1200"/>
              </a:spcBef>
            </a:pPr>
            <a:r>
              <a:rPr lang="en-US" sz="1300" dirty="0">
                <a:latin typeface="HSE Sans" panose="02000000000000000000" pitchFamily="2" charset="0"/>
              </a:rPr>
              <a:t>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a:t>
            </a:r>
            <a:endParaRPr lang="ru-RU" sz="1300" dirty="0">
              <a:latin typeface="HSE Sans" panose="02000000000000000000" pitchFamily="2" charset="0"/>
            </a:endParaRPr>
          </a:p>
        </p:txBody>
      </p:sp>
      <p:sp>
        <p:nvSpPr>
          <p:cNvPr id="21" name="Текст 37">
            <a:extLst>
              <a:ext uri="{FF2B5EF4-FFF2-40B4-BE49-F238E27FC236}">
                <a16:creationId xmlns:a16="http://schemas.microsoft.com/office/drawing/2014/main" id="{45421580-30B9-AE44-9576-3890C98F5E85}"/>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a16="http://schemas.microsoft.com/office/drawing/2014/main" id="{778A6943-08BD-8C4D-A524-728A4340014C}"/>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3" name="Текст 39">
            <a:extLst>
              <a:ext uri="{FF2B5EF4-FFF2-40B4-BE49-F238E27FC236}">
                <a16:creationId xmlns:a16="http://schemas.microsoft.com/office/drawing/2014/main" id="{EB90A960-EE54-5742-BBB0-8536917AD4C0}"/>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3527183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Текст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0E78CA68-7A0C-CF41-9AC6-A547FB9EC3B0}"/>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45DC512A-A23B-B24D-A1F6-6793976867CF}"/>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21F91649-DF0F-5F45-A43B-2CED9ACDD049}"/>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3137B760-1A50-1845-B7F2-1EF31C71C72B}"/>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5ECCF8F-5855-7943-B503-5573887A534D}"/>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FB81B23D-CDD8-E64C-9887-3540F7EE1C4B}"/>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Текст 35">
            <a:extLst>
              <a:ext uri="{FF2B5EF4-FFF2-40B4-BE49-F238E27FC236}">
                <a16:creationId xmlns:a16="http://schemas.microsoft.com/office/drawing/2014/main" id="{5163BE0A-A745-414A-AF21-D968BD69D2DA}"/>
              </a:ext>
            </a:extLst>
          </p:cNvPr>
          <p:cNvSpPr>
            <a:spLocks noGrp="1"/>
          </p:cNvSpPr>
          <p:nvPr>
            <p:ph type="body" sz="quarter" idx="12" hasCustomPrompt="1"/>
          </p:nvPr>
        </p:nvSpPr>
        <p:spPr>
          <a:xfrm>
            <a:off x="585898" y="2379663"/>
            <a:ext cx="4322531"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a:spcBef>
                <a:spcPts val="1300"/>
              </a:spcBef>
            </a:pPr>
            <a:r>
              <a:rPr lang="en-US" sz="1300" dirty="0">
                <a:latin typeface="HSE Sans" panose="02000000000000000000" pitchFamily="2" charset="0"/>
              </a:rPr>
              <a:t>Here I am, a regular text as seen on the right; you can take me anywhere in the same size (13 </a:t>
            </a:r>
            <a:r>
              <a:rPr lang="en-US" sz="1300" dirty="0" err="1">
                <a:latin typeface="HSE Sans" panose="02000000000000000000" pitchFamily="2" charset="0"/>
              </a:rPr>
              <a:t>pt</a:t>
            </a:r>
            <a:r>
              <a:rPr lang="en-US" sz="1300" dirty="0">
                <a:latin typeface="HSE Sans" panose="02000000000000000000" pitchFamily="2" charset="0"/>
              </a:rPr>
              <a:t>), so I am readable on both the screen and in print-outs of slides. Don’t increase my size if you don’t need to, since you have the full screen option at your fingertips. Here I am, a regular text as described on the right; you can take me anywhere in the same size (13 </a:t>
            </a:r>
            <a:r>
              <a:rPr lang="en-US" sz="1300" dirty="0" err="1">
                <a:latin typeface="HSE Sans" panose="02000000000000000000" pitchFamily="2" charset="0"/>
              </a:rPr>
              <a:t>pt</a:t>
            </a:r>
            <a:r>
              <a:rPr lang="en-US" sz="1300" dirty="0">
                <a:latin typeface="HSE Sans" panose="02000000000000000000" pitchFamily="2" charset="0"/>
              </a:rPr>
              <a:t>), so I am readable on both the screen and in print-outs of slides. Don’t increase my size if you don’t need to, since you have the full screen option at your fingertips.</a:t>
            </a:r>
            <a:endParaRPr lang="ru-RU" sz="1300" dirty="0">
              <a:latin typeface="HSE Sans" panose="02000000000000000000" pitchFamily="2" charset="0"/>
            </a:endParaRPr>
          </a:p>
        </p:txBody>
      </p:sp>
      <p:sp>
        <p:nvSpPr>
          <p:cNvPr id="20" name="Текст 35">
            <a:extLst>
              <a:ext uri="{FF2B5EF4-FFF2-40B4-BE49-F238E27FC236}">
                <a16:creationId xmlns:a16="http://schemas.microsoft.com/office/drawing/2014/main" id="{B3D47CF6-5FC1-2346-8894-A7CC39063DE3}"/>
              </a:ext>
            </a:extLst>
          </p:cNvPr>
          <p:cNvSpPr>
            <a:spLocks noGrp="1"/>
          </p:cNvSpPr>
          <p:nvPr>
            <p:ph type="body" sz="quarter" idx="16" hasCustomPrompt="1"/>
          </p:nvPr>
        </p:nvSpPr>
        <p:spPr>
          <a:xfrm>
            <a:off x="585897" y="5183249"/>
            <a:ext cx="3934345" cy="553998"/>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000" dirty="0">
                <a:latin typeface="HSE Sans" panose="02000000000000000000" pitchFamily="2" charset="0"/>
              </a:rPr>
              <a:t>Notes, other clarifications or additional information should be presented in a smaller size (10 </a:t>
            </a:r>
            <a:r>
              <a:rPr lang="en-US" sz="1000" dirty="0" err="1">
                <a:latin typeface="HSE Sans" panose="02000000000000000000" pitchFamily="2" charset="0"/>
              </a:rPr>
              <a:t>pt</a:t>
            </a:r>
            <a:r>
              <a:rPr lang="en-US" sz="1000" dirty="0">
                <a:latin typeface="HSE Sans" panose="02000000000000000000" pitchFamily="2" charset="0"/>
              </a:rPr>
              <a:t>)</a:t>
            </a:r>
            <a:endParaRPr lang="ru-RU" sz="1000" dirty="0">
              <a:latin typeface="HSE Sans" panose="02000000000000000000" pitchFamily="2" charset="0"/>
            </a:endParaRPr>
          </a:p>
        </p:txBody>
      </p:sp>
      <p:sp>
        <p:nvSpPr>
          <p:cNvPr id="23" name="Текст 22">
            <a:extLst>
              <a:ext uri="{FF2B5EF4-FFF2-40B4-BE49-F238E27FC236}">
                <a16:creationId xmlns:a16="http://schemas.microsoft.com/office/drawing/2014/main" id="{CD14B8F3-89C2-9F45-809E-D1EAF85AC566}"/>
              </a:ext>
            </a:extLst>
          </p:cNvPr>
          <p:cNvSpPr>
            <a:spLocks noGrp="1"/>
          </p:cNvSpPr>
          <p:nvPr>
            <p:ph type="body" sz="quarter" idx="18" hasCustomPrompt="1"/>
          </p:nvPr>
        </p:nvSpPr>
        <p:spPr>
          <a:xfrm>
            <a:off x="6259892" y="2379663"/>
            <a:ext cx="5383968" cy="3451794"/>
          </a:xfrm>
          <a:prstGeom prst="rect">
            <a:avLst/>
          </a:prstGeo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i="0">
                <a:solidFill>
                  <a:srgbClr val="0E2D69"/>
                </a:solidFill>
                <a:latin typeface="HSE Sans" panose="02000000000000000000" pitchFamily="2" charset="0"/>
              </a:defRPr>
            </a:lvl1pPr>
          </a:lstStyle>
          <a:p>
            <a:r>
              <a:rPr lang="en-US" sz="3200" dirty="0">
                <a:solidFill>
                  <a:srgbClr val="102D69"/>
                </a:solidFill>
                <a:latin typeface="HSE Sans" panose="02000000000000000000" pitchFamily="2" charset="0"/>
              </a:rPr>
              <a:t>Short phrase with important information can have a larger font size than normal, but we don’t recommend doing this often.</a:t>
            </a:r>
            <a:endParaRPr lang="ru-RU" sz="3200" dirty="0">
              <a:solidFill>
                <a:srgbClr val="102D69"/>
              </a:solidFill>
              <a:latin typeface="HSE Sans" panose="02000000000000000000" pitchFamily="2" charset="0"/>
            </a:endParaRPr>
          </a:p>
        </p:txBody>
      </p:sp>
      <p:sp>
        <p:nvSpPr>
          <p:cNvPr id="25" name="Заголовок 31">
            <a:extLst>
              <a:ext uri="{FF2B5EF4-FFF2-40B4-BE49-F238E27FC236}">
                <a16:creationId xmlns:a16="http://schemas.microsoft.com/office/drawing/2014/main" id="{B32DC3D4-97A5-3E4F-A29B-422D5E3129B7}"/>
              </a:ext>
            </a:extLst>
          </p:cNvPr>
          <p:cNvSpPr>
            <a:spLocks noGrp="1"/>
          </p:cNvSpPr>
          <p:nvPr>
            <p:ph type="title" hasCustomPrompt="1"/>
          </p:nvPr>
        </p:nvSpPr>
        <p:spPr>
          <a:xfrm>
            <a:off x="585897" y="1447790"/>
            <a:ext cx="11057955"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15" name="Текст 37">
            <a:extLst>
              <a:ext uri="{FF2B5EF4-FFF2-40B4-BE49-F238E27FC236}">
                <a16:creationId xmlns:a16="http://schemas.microsoft.com/office/drawing/2014/main" id="{87E14987-3496-B241-A4C9-88FACDD837F5}"/>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6" name="Текст 39">
            <a:extLst>
              <a:ext uri="{FF2B5EF4-FFF2-40B4-BE49-F238E27FC236}">
                <a16:creationId xmlns:a16="http://schemas.microsoft.com/office/drawing/2014/main" id="{3DAEB9AB-245D-774E-9656-B80FCC7A20BB}"/>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8" name="Текст 39">
            <a:extLst>
              <a:ext uri="{FF2B5EF4-FFF2-40B4-BE49-F238E27FC236}">
                <a16:creationId xmlns:a16="http://schemas.microsoft.com/office/drawing/2014/main" id="{98145217-7421-9C4F-9483-5AEA3D289575}"/>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663795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График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9E89D752-CAC6-0943-9A3D-4C52DBF50CE2}"/>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64D89E64-93BB-044D-B3D4-8F2679C5CA4C}"/>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D0C3B169-866D-C645-AF76-00F8C2A97E9B}"/>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FDDF48AB-D8AE-0E42-A544-8EA5B8744778}"/>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6DF89EC-1E7C-3B40-85F4-6D19A7D29AC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019D6862-BD52-734D-9E19-38C147CA2D29}"/>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Заголовок 31">
            <a:extLst>
              <a:ext uri="{FF2B5EF4-FFF2-40B4-BE49-F238E27FC236}">
                <a16:creationId xmlns:a16="http://schemas.microsoft.com/office/drawing/2014/main" id="{B3F16318-C9C3-B948-A508-4BC53D0B7716}"/>
              </a:ext>
            </a:extLst>
          </p:cNvPr>
          <p:cNvSpPr>
            <a:spLocks noGrp="1"/>
          </p:cNvSpPr>
          <p:nvPr>
            <p:ph type="title" hasCustomPrompt="1"/>
          </p:nvPr>
        </p:nvSpPr>
        <p:spPr>
          <a:xfrm>
            <a:off x="585899" y="1447790"/>
            <a:ext cx="4322530"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18" name="Текст 35">
            <a:extLst>
              <a:ext uri="{FF2B5EF4-FFF2-40B4-BE49-F238E27FC236}">
                <a16:creationId xmlns:a16="http://schemas.microsoft.com/office/drawing/2014/main" id="{23B3E5FB-BBCE-4149-AD9A-8CAB06CC9FCF}"/>
              </a:ext>
            </a:extLst>
          </p:cNvPr>
          <p:cNvSpPr>
            <a:spLocks noGrp="1"/>
          </p:cNvSpPr>
          <p:nvPr>
            <p:ph type="body" sz="quarter" idx="12" hasCustomPrompt="1"/>
          </p:nvPr>
        </p:nvSpPr>
        <p:spPr>
          <a:xfrm>
            <a:off x="585898" y="2379663"/>
            <a:ext cx="4322531"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GB" sz="1300" dirty="0">
                <a:latin typeface="HSE Sans" panose="02000000000000000000" pitchFamily="2" charset="0"/>
              </a:rPr>
              <a:t>Lorem ipsum </a:t>
            </a:r>
            <a:r>
              <a:rPr lang="en-GB" sz="1300" dirty="0" err="1">
                <a:latin typeface="HSE Sans" panose="02000000000000000000" pitchFamily="2" charset="0"/>
              </a:rPr>
              <a:t>dolor</a:t>
            </a:r>
            <a:r>
              <a:rPr lang="en-GB" sz="1300" dirty="0">
                <a:latin typeface="HSE Sans" panose="02000000000000000000" pitchFamily="2" charset="0"/>
              </a:rPr>
              <a:t> sit </a:t>
            </a:r>
            <a:r>
              <a:rPr lang="en-GB" sz="1300" dirty="0" err="1">
                <a:latin typeface="HSE Sans" panose="02000000000000000000" pitchFamily="2" charset="0"/>
              </a:rPr>
              <a:t>amet</a:t>
            </a:r>
            <a:r>
              <a:rPr lang="en-GB" sz="1300" dirty="0">
                <a:latin typeface="HSE Sans" panose="02000000000000000000" pitchFamily="2" charset="0"/>
              </a:rPr>
              <a:t>, </a:t>
            </a:r>
            <a:r>
              <a:rPr lang="en-GB" sz="1300" dirty="0" err="1">
                <a:latin typeface="HSE Sans" panose="02000000000000000000" pitchFamily="2" charset="0"/>
              </a:rPr>
              <a:t>consectetur</a:t>
            </a:r>
            <a:r>
              <a:rPr lang="en-GB" sz="1300" dirty="0">
                <a:latin typeface="HSE Sans" panose="02000000000000000000" pitchFamily="2" charset="0"/>
              </a:rPr>
              <a:t> </a:t>
            </a:r>
            <a:r>
              <a:rPr lang="en-GB" sz="1300" dirty="0" err="1">
                <a:latin typeface="HSE Sans" panose="02000000000000000000" pitchFamily="2" charset="0"/>
              </a:rPr>
              <a:t>adipiscing</a:t>
            </a:r>
            <a:r>
              <a:rPr lang="en-GB" sz="1300" dirty="0">
                <a:latin typeface="HSE Sans" panose="02000000000000000000" pitchFamily="2" charset="0"/>
              </a:rPr>
              <a:t> </a:t>
            </a:r>
            <a:r>
              <a:rPr lang="en-GB" sz="1300" dirty="0" err="1">
                <a:latin typeface="HSE Sans" panose="02000000000000000000" pitchFamily="2" charset="0"/>
              </a:rPr>
              <a:t>elit</a:t>
            </a:r>
            <a:r>
              <a:rPr lang="en-GB" sz="1300" dirty="0">
                <a:latin typeface="HSE Sans" panose="02000000000000000000" pitchFamily="2" charset="0"/>
              </a:rPr>
              <a:t>, </a:t>
            </a:r>
            <a:r>
              <a:rPr lang="en-GB" sz="1300" dirty="0" err="1">
                <a:latin typeface="HSE Sans" panose="02000000000000000000" pitchFamily="2" charset="0"/>
              </a:rPr>
              <a:t>sed</a:t>
            </a:r>
            <a:r>
              <a:rPr lang="en-GB" sz="1300" dirty="0">
                <a:latin typeface="HSE Sans" panose="02000000000000000000" pitchFamily="2" charset="0"/>
              </a:rPr>
              <a:t> do </a:t>
            </a:r>
            <a:r>
              <a:rPr lang="en-GB" sz="1300" dirty="0" err="1">
                <a:latin typeface="HSE Sans" panose="02000000000000000000" pitchFamily="2" charset="0"/>
              </a:rPr>
              <a:t>eiusmod</a:t>
            </a:r>
            <a:r>
              <a:rPr lang="en-GB" sz="1300" dirty="0">
                <a:latin typeface="HSE Sans" panose="02000000000000000000" pitchFamily="2" charset="0"/>
              </a:rPr>
              <a:t> </a:t>
            </a:r>
            <a:r>
              <a:rPr lang="en-GB" sz="1300" dirty="0" err="1">
                <a:latin typeface="HSE Sans" panose="02000000000000000000" pitchFamily="2" charset="0"/>
              </a:rPr>
              <a:t>tempor</a:t>
            </a:r>
            <a:r>
              <a:rPr lang="en-GB" sz="1300" dirty="0">
                <a:latin typeface="HSE Sans" panose="02000000000000000000" pitchFamily="2" charset="0"/>
              </a:rPr>
              <a:t> </a:t>
            </a:r>
            <a:r>
              <a:rPr lang="en-GB" sz="1300" dirty="0" err="1">
                <a:latin typeface="HSE Sans" panose="02000000000000000000" pitchFamily="2" charset="0"/>
              </a:rPr>
              <a:t>incididunt</a:t>
            </a:r>
            <a:r>
              <a:rPr lang="en-GB" sz="1300" dirty="0">
                <a:latin typeface="HSE Sans" panose="02000000000000000000" pitchFamily="2" charset="0"/>
              </a:rPr>
              <a:t>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labore</a:t>
            </a:r>
            <a:r>
              <a:rPr lang="en-GB" sz="1300" dirty="0">
                <a:latin typeface="HSE Sans" panose="02000000000000000000" pitchFamily="2" charset="0"/>
              </a:rPr>
              <a:t> et dolore magna </a:t>
            </a:r>
            <a:r>
              <a:rPr lang="en-GB" sz="1300" dirty="0" err="1">
                <a:latin typeface="HSE Sans" panose="02000000000000000000" pitchFamily="2" charset="0"/>
              </a:rPr>
              <a:t>aliqua</a:t>
            </a:r>
            <a:r>
              <a:rPr lang="en-GB" sz="1300" dirty="0">
                <a:latin typeface="HSE Sans" panose="02000000000000000000" pitchFamily="2" charset="0"/>
              </a:rPr>
              <a:t>. Ut </a:t>
            </a:r>
            <a:r>
              <a:rPr lang="en-GB" sz="1300" dirty="0" err="1">
                <a:latin typeface="HSE Sans" panose="02000000000000000000" pitchFamily="2" charset="0"/>
              </a:rPr>
              <a:t>enim</a:t>
            </a:r>
            <a:r>
              <a:rPr lang="en-GB" sz="1300" dirty="0">
                <a:latin typeface="HSE Sans" panose="02000000000000000000" pitchFamily="2" charset="0"/>
              </a:rPr>
              <a:t> ad minim </a:t>
            </a:r>
            <a:r>
              <a:rPr lang="en-GB" sz="1300" dirty="0" err="1">
                <a:latin typeface="HSE Sans" panose="02000000000000000000" pitchFamily="2" charset="0"/>
              </a:rPr>
              <a:t>veniam</a:t>
            </a:r>
            <a:r>
              <a:rPr lang="en-GB" sz="1300" dirty="0">
                <a:latin typeface="HSE Sans" panose="02000000000000000000" pitchFamily="2" charset="0"/>
              </a:rPr>
              <a:t>, </a:t>
            </a:r>
            <a:r>
              <a:rPr lang="en-GB" sz="1300" dirty="0" err="1">
                <a:latin typeface="HSE Sans" panose="02000000000000000000" pitchFamily="2" charset="0"/>
              </a:rPr>
              <a:t>quis</a:t>
            </a:r>
            <a:r>
              <a:rPr lang="en-GB" sz="1300" dirty="0">
                <a:latin typeface="HSE Sans" panose="02000000000000000000" pitchFamily="2" charset="0"/>
              </a:rPr>
              <a:t> </a:t>
            </a:r>
            <a:r>
              <a:rPr lang="en-GB" sz="1300" dirty="0" err="1">
                <a:latin typeface="HSE Sans" panose="02000000000000000000" pitchFamily="2" charset="0"/>
              </a:rPr>
              <a:t>nostrud</a:t>
            </a:r>
            <a:r>
              <a:rPr lang="en-GB" sz="1300" dirty="0">
                <a:latin typeface="HSE Sans" panose="02000000000000000000" pitchFamily="2" charset="0"/>
              </a:rPr>
              <a:t> exercitation </a:t>
            </a:r>
            <a:r>
              <a:rPr lang="en-GB" sz="1300" dirty="0" err="1">
                <a:latin typeface="HSE Sans" panose="02000000000000000000" pitchFamily="2" charset="0"/>
              </a:rPr>
              <a:t>ullamco</a:t>
            </a:r>
            <a:r>
              <a:rPr lang="en-GB" sz="1300" dirty="0">
                <a:latin typeface="HSE Sans" panose="02000000000000000000" pitchFamily="2" charset="0"/>
              </a:rPr>
              <a:t> </a:t>
            </a:r>
            <a:r>
              <a:rPr lang="en-GB" sz="1300" dirty="0" err="1">
                <a:latin typeface="HSE Sans" panose="02000000000000000000" pitchFamily="2" charset="0"/>
              </a:rPr>
              <a:t>laboris</a:t>
            </a:r>
            <a:r>
              <a:rPr lang="en-GB" sz="1300" dirty="0">
                <a:latin typeface="HSE Sans" panose="02000000000000000000" pitchFamily="2" charset="0"/>
              </a:rPr>
              <a:t> nisi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aliquip</a:t>
            </a:r>
            <a:r>
              <a:rPr lang="en-GB" sz="1300" dirty="0">
                <a:latin typeface="HSE Sans" panose="02000000000000000000" pitchFamily="2" charset="0"/>
              </a:rPr>
              <a:t> ex </a:t>
            </a:r>
            <a:r>
              <a:rPr lang="en-GB" sz="1300" dirty="0" err="1">
                <a:latin typeface="HSE Sans" panose="02000000000000000000" pitchFamily="2" charset="0"/>
              </a:rPr>
              <a:t>ea</a:t>
            </a:r>
            <a:r>
              <a:rPr lang="en-GB" sz="1300" dirty="0">
                <a:latin typeface="HSE Sans" panose="02000000000000000000" pitchFamily="2" charset="0"/>
              </a:rPr>
              <a:t> </a:t>
            </a:r>
            <a:r>
              <a:rPr lang="en-GB" sz="1300" dirty="0" err="1">
                <a:latin typeface="HSE Sans" panose="02000000000000000000" pitchFamily="2" charset="0"/>
              </a:rPr>
              <a:t>commodo</a:t>
            </a:r>
            <a:r>
              <a:rPr lang="en-GB" sz="1300" dirty="0">
                <a:latin typeface="HSE Sans" panose="02000000000000000000" pitchFamily="2" charset="0"/>
              </a:rPr>
              <a:t> </a:t>
            </a:r>
            <a:r>
              <a:rPr lang="en-GB" sz="1300" dirty="0" err="1">
                <a:latin typeface="HSE Sans" panose="02000000000000000000" pitchFamily="2" charset="0"/>
              </a:rPr>
              <a:t>consequat</a:t>
            </a:r>
            <a:r>
              <a:rPr lang="en-GB" sz="1300" dirty="0">
                <a:latin typeface="HSE Sans" panose="02000000000000000000" pitchFamily="2" charset="0"/>
              </a:rPr>
              <a:t>. Duis </a:t>
            </a:r>
            <a:r>
              <a:rPr lang="en-GB" sz="1300" dirty="0" err="1">
                <a:latin typeface="HSE Sans" panose="02000000000000000000" pitchFamily="2" charset="0"/>
              </a:rPr>
              <a:t>aute</a:t>
            </a:r>
            <a:r>
              <a:rPr lang="en-GB" sz="1300" dirty="0">
                <a:latin typeface="HSE Sans" panose="02000000000000000000" pitchFamily="2" charset="0"/>
              </a:rPr>
              <a:t> </a:t>
            </a:r>
            <a:r>
              <a:rPr lang="en-GB" sz="1300" dirty="0" err="1">
                <a:latin typeface="HSE Sans" panose="02000000000000000000" pitchFamily="2" charset="0"/>
              </a:rPr>
              <a:t>irure</a:t>
            </a:r>
            <a:r>
              <a:rPr lang="en-GB" sz="1300" dirty="0">
                <a:latin typeface="HSE Sans" panose="02000000000000000000" pitchFamily="2" charset="0"/>
              </a:rPr>
              <a:t> </a:t>
            </a:r>
            <a:r>
              <a:rPr lang="en-GB" sz="1300" dirty="0" err="1">
                <a:latin typeface="HSE Sans" panose="02000000000000000000" pitchFamily="2" charset="0"/>
              </a:rPr>
              <a:t>dolor</a:t>
            </a:r>
            <a:r>
              <a:rPr lang="en-GB" sz="1300" dirty="0">
                <a:latin typeface="HSE Sans" panose="02000000000000000000" pitchFamily="2" charset="0"/>
              </a:rPr>
              <a:t> in </a:t>
            </a:r>
            <a:r>
              <a:rPr lang="en-GB" sz="1300" dirty="0" err="1">
                <a:latin typeface="HSE Sans" panose="02000000000000000000" pitchFamily="2" charset="0"/>
              </a:rPr>
              <a:t>reprehenderit</a:t>
            </a:r>
            <a:r>
              <a:rPr lang="en-GB" sz="1300" dirty="0">
                <a:latin typeface="HSE Sans" panose="02000000000000000000" pitchFamily="2" charset="0"/>
              </a:rPr>
              <a:t> in </a:t>
            </a:r>
            <a:r>
              <a:rPr lang="en-GB" sz="1300" dirty="0" err="1">
                <a:latin typeface="HSE Sans" panose="02000000000000000000" pitchFamily="2" charset="0"/>
              </a:rPr>
              <a:t>voluptate</a:t>
            </a:r>
            <a:r>
              <a:rPr lang="en-GB" sz="1300" dirty="0">
                <a:latin typeface="HSE Sans" panose="02000000000000000000" pitchFamily="2" charset="0"/>
              </a:rPr>
              <a:t> </a:t>
            </a:r>
            <a:r>
              <a:rPr lang="en-GB" sz="1300" dirty="0" err="1">
                <a:latin typeface="HSE Sans" panose="02000000000000000000" pitchFamily="2" charset="0"/>
              </a:rPr>
              <a:t>velit</a:t>
            </a:r>
            <a:r>
              <a:rPr lang="en-GB" sz="1300" dirty="0">
                <a:latin typeface="HSE Sans" panose="02000000000000000000" pitchFamily="2" charset="0"/>
              </a:rPr>
              <a:t> </a:t>
            </a:r>
            <a:r>
              <a:rPr lang="en-GB" sz="1300" dirty="0" err="1">
                <a:latin typeface="HSE Sans" panose="02000000000000000000" pitchFamily="2" charset="0"/>
              </a:rPr>
              <a:t>esse</a:t>
            </a:r>
            <a:r>
              <a:rPr lang="en-GB" sz="1300" dirty="0">
                <a:latin typeface="HSE Sans" panose="02000000000000000000" pitchFamily="2" charset="0"/>
              </a:rPr>
              <a:t> </a:t>
            </a:r>
            <a:r>
              <a:rPr lang="en-GB" sz="1300" dirty="0" err="1">
                <a:latin typeface="HSE Sans" panose="02000000000000000000" pitchFamily="2" charset="0"/>
              </a:rPr>
              <a:t>cillum</a:t>
            </a:r>
            <a:r>
              <a:rPr lang="en-GB" sz="1300" dirty="0">
                <a:latin typeface="HSE Sans" panose="02000000000000000000" pitchFamily="2" charset="0"/>
              </a:rPr>
              <a:t> dolore </a:t>
            </a:r>
            <a:r>
              <a:rPr lang="en-GB" sz="1300" dirty="0" err="1">
                <a:latin typeface="HSE Sans" panose="02000000000000000000" pitchFamily="2" charset="0"/>
              </a:rPr>
              <a:t>eu</a:t>
            </a:r>
            <a:r>
              <a:rPr lang="en-GB" sz="1300" dirty="0">
                <a:latin typeface="HSE Sans" panose="02000000000000000000" pitchFamily="2" charset="0"/>
              </a:rPr>
              <a:t> </a:t>
            </a:r>
            <a:r>
              <a:rPr lang="en-GB" sz="1300" dirty="0" err="1">
                <a:latin typeface="HSE Sans" panose="02000000000000000000" pitchFamily="2" charset="0"/>
              </a:rPr>
              <a:t>fugiat</a:t>
            </a:r>
            <a:r>
              <a:rPr lang="en-GB" sz="1300" dirty="0">
                <a:latin typeface="HSE Sans" panose="02000000000000000000" pitchFamily="2" charset="0"/>
              </a:rPr>
              <a:t> </a:t>
            </a:r>
            <a:r>
              <a:rPr lang="en-GB" sz="1300" dirty="0" err="1">
                <a:latin typeface="HSE Sans" panose="02000000000000000000" pitchFamily="2" charset="0"/>
              </a:rPr>
              <a:t>nulla</a:t>
            </a:r>
            <a:r>
              <a:rPr lang="en-GB" sz="1300" dirty="0">
                <a:latin typeface="HSE Sans" panose="02000000000000000000" pitchFamily="2" charset="0"/>
              </a:rPr>
              <a:t> </a:t>
            </a:r>
            <a:r>
              <a:rPr lang="en-GB" sz="1300" dirty="0" err="1">
                <a:latin typeface="HSE Sans" panose="02000000000000000000" pitchFamily="2" charset="0"/>
              </a:rPr>
              <a:t>pariatur</a:t>
            </a:r>
            <a:r>
              <a:rPr lang="en-GB" sz="1300" dirty="0">
                <a:latin typeface="HSE Sans" panose="02000000000000000000" pitchFamily="2" charset="0"/>
              </a:rPr>
              <a:t>. </a:t>
            </a:r>
            <a:r>
              <a:rPr lang="en-GB" sz="1300" dirty="0" err="1">
                <a:latin typeface="HSE Sans" panose="02000000000000000000" pitchFamily="2" charset="0"/>
              </a:rPr>
              <a:t>Excepteur</a:t>
            </a:r>
            <a:r>
              <a:rPr lang="en-GB" sz="1300" dirty="0">
                <a:latin typeface="HSE Sans" panose="02000000000000000000" pitchFamily="2" charset="0"/>
              </a:rPr>
              <a:t> </a:t>
            </a:r>
            <a:r>
              <a:rPr lang="en-GB" sz="1300" dirty="0" err="1">
                <a:latin typeface="HSE Sans" panose="02000000000000000000" pitchFamily="2" charset="0"/>
              </a:rPr>
              <a:t>sint</a:t>
            </a:r>
            <a:r>
              <a:rPr lang="en-GB" sz="1300" dirty="0">
                <a:latin typeface="HSE Sans" panose="02000000000000000000" pitchFamily="2" charset="0"/>
              </a:rPr>
              <a:t> </a:t>
            </a:r>
            <a:r>
              <a:rPr lang="en-GB" sz="1300" dirty="0" err="1">
                <a:latin typeface="HSE Sans" panose="02000000000000000000" pitchFamily="2" charset="0"/>
              </a:rPr>
              <a:t>occaecat</a:t>
            </a:r>
            <a:r>
              <a:rPr lang="en-GB" sz="1300" dirty="0">
                <a:latin typeface="HSE Sans" panose="02000000000000000000" pitchFamily="2" charset="0"/>
              </a:rPr>
              <a:t> </a:t>
            </a:r>
            <a:r>
              <a:rPr lang="en-GB" sz="1300" dirty="0" err="1">
                <a:latin typeface="HSE Sans" panose="02000000000000000000" pitchFamily="2" charset="0"/>
              </a:rPr>
              <a:t>cupidatat</a:t>
            </a:r>
            <a:r>
              <a:rPr lang="en-GB" sz="1300" dirty="0">
                <a:latin typeface="HSE Sans" panose="02000000000000000000" pitchFamily="2" charset="0"/>
              </a:rPr>
              <a:t> non </a:t>
            </a:r>
            <a:r>
              <a:rPr lang="en-GB" sz="1300" dirty="0" err="1">
                <a:latin typeface="HSE Sans" panose="02000000000000000000" pitchFamily="2" charset="0"/>
              </a:rPr>
              <a:t>proident</a:t>
            </a:r>
            <a:r>
              <a:rPr lang="en-GB" sz="1300" dirty="0">
                <a:latin typeface="HSE Sans" panose="02000000000000000000" pitchFamily="2" charset="0"/>
              </a:rPr>
              <a:t>, sunt in culpa qui </a:t>
            </a:r>
            <a:r>
              <a:rPr lang="en-GB" sz="1300" dirty="0" err="1">
                <a:latin typeface="HSE Sans" panose="02000000000000000000" pitchFamily="2" charset="0"/>
              </a:rPr>
              <a:t>officia</a:t>
            </a:r>
            <a:r>
              <a:rPr lang="en-GB" sz="1300" dirty="0">
                <a:latin typeface="HSE Sans" panose="02000000000000000000" pitchFamily="2" charset="0"/>
              </a:rPr>
              <a:t> </a:t>
            </a:r>
            <a:r>
              <a:rPr lang="en-GB" sz="1300" dirty="0" err="1">
                <a:latin typeface="HSE Sans" panose="02000000000000000000" pitchFamily="2" charset="0"/>
              </a:rPr>
              <a:t>deserunt</a:t>
            </a:r>
            <a:r>
              <a:rPr lang="en-GB" sz="1300" dirty="0">
                <a:latin typeface="HSE Sans" panose="02000000000000000000" pitchFamily="2" charset="0"/>
              </a:rPr>
              <a:t> </a:t>
            </a:r>
            <a:r>
              <a:rPr lang="en-GB" sz="1300" dirty="0" err="1">
                <a:latin typeface="HSE Sans" panose="02000000000000000000" pitchFamily="2" charset="0"/>
              </a:rPr>
              <a:t>mollit</a:t>
            </a:r>
            <a:r>
              <a:rPr lang="en-GB" sz="1300" dirty="0">
                <a:latin typeface="HSE Sans" panose="02000000000000000000" pitchFamily="2" charset="0"/>
              </a:rPr>
              <a:t> </a:t>
            </a:r>
            <a:r>
              <a:rPr lang="en-GB" sz="1300" dirty="0" err="1">
                <a:latin typeface="HSE Sans" panose="02000000000000000000" pitchFamily="2" charset="0"/>
              </a:rPr>
              <a:t>anim</a:t>
            </a:r>
            <a:r>
              <a:rPr lang="en-GB" sz="1300" dirty="0">
                <a:latin typeface="HSE Sans" panose="02000000000000000000" pitchFamily="2" charset="0"/>
              </a:rPr>
              <a:t> id </a:t>
            </a:r>
            <a:r>
              <a:rPr lang="en-GB" sz="1300" dirty="0" err="1">
                <a:latin typeface="HSE Sans" panose="02000000000000000000" pitchFamily="2" charset="0"/>
              </a:rPr>
              <a:t>est</a:t>
            </a:r>
            <a:r>
              <a:rPr lang="en-GB" sz="1300" dirty="0">
                <a:latin typeface="HSE Sans" panose="02000000000000000000" pitchFamily="2" charset="0"/>
              </a:rPr>
              <a:t> </a:t>
            </a:r>
            <a:r>
              <a:rPr lang="en-GB" sz="1300" dirty="0" err="1">
                <a:latin typeface="HSE Sans" panose="02000000000000000000" pitchFamily="2" charset="0"/>
              </a:rPr>
              <a:t>laborum</a:t>
            </a:r>
            <a:r>
              <a:rPr lang="en-GB" sz="1300" dirty="0">
                <a:latin typeface="HSE Sans" panose="02000000000000000000" pitchFamily="2" charset="0"/>
              </a:rPr>
              <a:t>.</a:t>
            </a:r>
            <a:endParaRPr lang="ru-RU" sz="1300" dirty="0">
              <a:latin typeface="HSE Sans" panose="02000000000000000000" pitchFamily="2" charset="0"/>
            </a:endParaRPr>
          </a:p>
        </p:txBody>
      </p:sp>
      <p:sp>
        <p:nvSpPr>
          <p:cNvPr id="19" name="Текст 35">
            <a:extLst>
              <a:ext uri="{FF2B5EF4-FFF2-40B4-BE49-F238E27FC236}">
                <a16:creationId xmlns:a16="http://schemas.microsoft.com/office/drawing/2014/main" id="{658542D3-7E45-6E46-8039-27C4C43DD617}"/>
              </a:ext>
            </a:extLst>
          </p:cNvPr>
          <p:cNvSpPr>
            <a:spLocks noGrp="1"/>
          </p:cNvSpPr>
          <p:nvPr>
            <p:ph type="body" sz="quarter" idx="16" hasCustomPrompt="1"/>
          </p:nvPr>
        </p:nvSpPr>
        <p:spPr>
          <a:xfrm>
            <a:off x="585897" y="5183249"/>
            <a:ext cx="3934345" cy="553998"/>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000" dirty="0">
                <a:latin typeface="HSE Sans" panose="02000000000000000000" pitchFamily="2" charset="0"/>
              </a:rPr>
              <a:t>Notes, other clarifications or additional information should be presented in a smaller size (10 </a:t>
            </a:r>
            <a:r>
              <a:rPr lang="en-US" sz="1000" dirty="0" err="1">
                <a:latin typeface="HSE Sans" panose="02000000000000000000" pitchFamily="2" charset="0"/>
              </a:rPr>
              <a:t>pt</a:t>
            </a:r>
            <a:r>
              <a:rPr lang="en-US" sz="1000" dirty="0">
                <a:latin typeface="HSE Sans" panose="02000000000000000000" pitchFamily="2" charset="0"/>
              </a:rPr>
              <a:t>)</a:t>
            </a:r>
            <a:endParaRPr lang="ru-RU" sz="1000" dirty="0">
              <a:latin typeface="HSE Sans" panose="02000000000000000000" pitchFamily="2" charset="0"/>
            </a:endParaRPr>
          </a:p>
        </p:txBody>
      </p:sp>
      <p:sp>
        <p:nvSpPr>
          <p:cNvPr id="21" name="Диаграмма 7">
            <a:extLst>
              <a:ext uri="{FF2B5EF4-FFF2-40B4-BE49-F238E27FC236}">
                <a16:creationId xmlns:a16="http://schemas.microsoft.com/office/drawing/2014/main" id="{57965DCA-4776-7546-97FD-A69317A34CF2}"/>
              </a:ext>
            </a:extLst>
          </p:cNvPr>
          <p:cNvSpPr>
            <a:spLocks noGrp="1"/>
          </p:cNvSpPr>
          <p:nvPr>
            <p:ph type="chart" sz="quarter" idx="10"/>
          </p:nvPr>
        </p:nvSpPr>
        <p:spPr>
          <a:xfrm>
            <a:off x="5272097" y="1447790"/>
            <a:ext cx="6371768" cy="4289457"/>
          </a:xfrm>
          <a:prstGeom prst="rect">
            <a:avLst/>
          </a:prstGeom>
        </p:spPr>
        <p:txBody>
          <a:bodyPr/>
          <a:lstStyle/>
          <a:p>
            <a:endParaRPr lang="ru-RU"/>
          </a:p>
        </p:txBody>
      </p:sp>
      <p:sp>
        <p:nvSpPr>
          <p:cNvPr id="15" name="Текст 37">
            <a:extLst>
              <a:ext uri="{FF2B5EF4-FFF2-40B4-BE49-F238E27FC236}">
                <a16:creationId xmlns:a16="http://schemas.microsoft.com/office/drawing/2014/main" id="{F0037DB7-9A83-3348-8DAE-CC70560E4099}"/>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0" name="Текст 39">
            <a:extLst>
              <a:ext uri="{FF2B5EF4-FFF2-40B4-BE49-F238E27FC236}">
                <a16:creationId xmlns:a16="http://schemas.microsoft.com/office/drawing/2014/main" id="{4007716A-CF6E-BC4E-83BE-CC4A3F1F2008}"/>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a16="http://schemas.microsoft.com/office/drawing/2014/main" id="{4921AC85-F824-C54B-91ED-6AB495D80D7A}"/>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2507113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График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4" descr="Icon&#10;&#10;Description automatically generated">
            <a:extLst>
              <a:ext uri="{FF2B5EF4-FFF2-40B4-BE49-F238E27FC236}">
                <a16:creationId xmlns:a16="http://schemas.microsoft.com/office/drawing/2014/main" id="{11D7C3EB-CCEB-E142-9753-8B2D75A0A80D}"/>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9" name="Straight Connector 19">
            <a:extLst>
              <a:ext uri="{FF2B5EF4-FFF2-40B4-BE49-F238E27FC236}">
                <a16:creationId xmlns:a16="http://schemas.microsoft.com/office/drawing/2014/main" id="{527C9F89-51CC-D243-9351-73AB081DB944}"/>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1">
            <a:extLst>
              <a:ext uri="{FF2B5EF4-FFF2-40B4-BE49-F238E27FC236}">
                <a16:creationId xmlns:a16="http://schemas.microsoft.com/office/drawing/2014/main" id="{F09EE119-6C80-E846-95F9-BB3907664128}"/>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1" name="Straight Connector 25">
            <a:extLst>
              <a:ext uri="{FF2B5EF4-FFF2-40B4-BE49-F238E27FC236}">
                <a16:creationId xmlns:a16="http://schemas.microsoft.com/office/drawing/2014/main" id="{6C0A681B-44BF-6A46-98D8-483EF13B9114}"/>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65A5D7C-EB12-9D4D-A99A-4B26C81B738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3" name="Straight Connector 59">
            <a:extLst>
              <a:ext uri="{FF2B5EF4-FFF2-40B4-BE49-F238E27FC236}">
                <a16:creationId xmlns:a16="http://schemas.microsoft.com/office/drawing/2014/main" id="{D4C3D74D-BE91-9547-ADCA-ACCE93C18789}"/>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0" name="Текст 35">
            <a:extLst>
              <a:ext uri="{FF2B5EF4-FFF2-40B4-BE49-F238E27FC236}">
                <a16:creationId xmlns:a16="http://schemas.microsoft.com/office/drawing/2014/main" id="{5812BF3C-1D24-3640-84D2-BFFCA525AE5F}"/>
              </a:ext>
            </a:extLst>
          </p:cNvPr>
          <p:cNvSpPr>
            <a:spLocks noGrp="1"/>
          </p:cNvSpPr>
          <p:nvPr>
            <p:ph type="body" sz="quarter" idx="16" hasCustomPrompt="1"/>
          </p:nvPr>
        </p:nvSpPr>
        <p:spPr>
          <a:xfrm>
            <a:off x="585897" y="5183249"/>
            <a:ext cx="3934345" cy="553998"/>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ru-RU" sz="1000" dirty="0">
                <a:latin typeface="HSE Sans" panose="02000000000000000000" pitchFamily="2" charset="0"/>
              </a:rPr>
              <a:t>Примечания, или любая другая пояснительная или дополнительная информация набираются шрифтом размером 10 </a:t>
            </a:r>
            <a:r>
              <a:rPr lang="en-GB" sz="1000" dirty="0" err="1">
                <a:latin typeface="HSE Sans" panose="02000000000000000000" pitchFamily="2" charset="0"/>
              </a:rPr>
              <a:t>pt</a:t>
            </a:r>
            <a:endParaRPr lang="ru-RU" sz="1000" dirty="0">
              <a:latin typeface="HSE Sans" panose="02000000000000000000" pitchFamily="2" charset="0"/>
            </a:endParaRPr>
          </a:p>
        </p:txBody>
      </p:sp>
      <p:sp>
        <p:nvSpPr>
          <p:cNvPr id="21" name="Диаграмма 7">
            <a:extLst>
              <a:ext uri="{FF2B5EF4-FFF2-40B4-BE49-F238E27FC236}">
                <a16:creationId xmlns:a16="http://schemas.microsoft.com/office/drawing/2014/main" id="{BCBBDD44-9DC9-F74E-979F-120A7BBD4EE1}"/>
              </a:ext>
            </a:extLst>
          </p:cNvPr>
          <p:cNvSpPr>
            <a:spLocks noGrp="1"/>
          </p:cNvSpPr>
          <p:nvPr>
            <p:ph type="chart" sz="quarter" idx="10"/>
          </p:nvPr>
        </p:nvSpPr>
        <p:spPr>
          <a:xfrm>
            <a:off x="5272097" y="1447790"/>
            <a:ext cx="6371768" cy="4289457"/>
          </a:xfrm>
          <a:prstGeom prst="rect">
            <a:avLst/>
          </a:prstGeom>
        </p:spPr>
        <p:txBody>
          <a:bodyPr/>
          <a:lstStyle/>
          <a:p>
            <a:endParaRPr lang="ru-RU"/>
          </a:p>
        </p:txBody>
      </p:sp>
      <p:sp>
        <p:nvSpPr>
          <p:cNvPr id="23" name="Текст 22">
            <a:extLst>
              <a:ext uri="{FF2B5EF4-FFF2-40B4-BE49-F238E27FC236}">
                <a16:creationId xmlns:a16="http://schemas.microsoft.com/office/drawing/2014/main" id="{7C68DF7B-E804-E44B-83DF-5DC36AF76F43}"/>
              </a:ext>
            </a:extLst>
          </p:cNvPr>
          <p:cNvSpPr>
            <a:spLocks noGrp="1"/>
          </p:cNvSpPr>
          <p:nvPr>
            <p:ph type="body" sz="quarter" idx="17" hasCustomPrompt="1"/>
          </p:nvPr>
        </p:nvSpPr>
        <p:spPr>
          <a:xfrm>
            <a:off x="585788" y="1447064"/>
            <a:ext cx="4322762" cy="703205"/>
          </a:xfrm>
          <a:prstGeom prst="rect">
            <a:avLst/>
          </a:prstGeom>
        </p:spPr>
        <p:txBody>
          <a:bodyPr>
            <a:noAutofit/>
          </a:bodyPr>
          <a:lstStyle>
            <a:lvl1pPr marL="0" indent="0">
              <a:buNone/>
              <a:defRPr sz="1600" b="0" i="0">
                <a:solidFill>
                  <a:srgbClr val="0E2D69"/>
                </a:solidFill>
                <a:latin typeface="HSE Sans" panose="02000000000000000000" pitchFamily="2" charset="0"/>
              </a:defRPr>
            </a:lvl1pPr>
            <a:lvl2pPr>
              <a:defRPr sz="1600" b="0" i="0">
                <a:solidFill>
                  <a:srgbClr val="0E2D69"/>
                </a:solidFill>
                <a:latin typeface="HSE Sans" panose="02000000000000000000" pitchFamily="2" charset="0"/>
              </a:defRPr>
            </a:lvl2pPr>
            <a:lvl3pPr>
              <a:defRPr sz="1600" b="0" i="0">
                <a:solidFill>
                  <a:srgbClr val="0E2D69"/>
                </a:solidFill>
                <a:latin typeface="HSE Sans" panose="02000000000000000000" pitchFamily="2" charset="0"/>
              </a:defRPr>
            </a:lvl3pPr>
            <a:lvl4pPr>
              <a:defRPr sz="1600" b="0" i="0">
                <a:solidFill>
                  <a:srgbClr val="0E2D69"/>
                </a:solidFill>
                <a:latin typeface="HSE Sans" panose="02000000000000000000" pitchFamily="2" charset="0"/>
              </a:defRPr>
            </a:lvl4pPr>
            <a:lvl5pPr>
              <a:defRPr sz="1600" b="0" i="0">
                <a:solidFill>
                  <a:srgbClr val="0E2D69"/>
                </a:solidFill>
                <a:latin typeface="HSE Sans" panose="02000000000000000000" pitchFamily="2" charset="0"/>
              </a:defRPr>
            </a:lvl5pPr>
          </a:lstStyle>
          <a:p>
            <a:r>
              <a:rPr lang="en-GB" sz="1600" dirty="0">
                <a:solidFill>
                  <a:srgbClr val="102D69"/>
                </a:solidFill>
                <a:latin typeface="HSE Sans" panose="02000000000000000000" pitchFamily="2" charset="0"/>
              </a:rPr>
              <a:t>Name of graph. Please note that table titles should be smaller than headlines (16 </a:t>
            </a:r>
            <a:r>
              <a:rPr lang="en-GB" sz="1600" dirty="0" err="1">
                <a:solidFill>
                  <a:srgbClr val="102D69"/>
                </a:solidFill>
                <a:latin typeface="HSE Sans" panose="02000000000000000000" pitchFamily="2" charset="0"/>
              </a:rPr>
              <a:t>pt</a:t>
            </a:r>
            <a:r>
              <a:rPr lang="en-GB" sz="1600" dirty="0">
                <a:solidFill>
                  <a:srgbClr val="102D69"/>
                </a:solidFill>
                <a:latin typeface="HSE Sans" panose="02000000000000000000" pitchFamily="2" charset="0"/>
              </a:rPr>
              <a:t>)</a:t>
            </a:r>
            <a:endParaRPr lang="ru-RU" sz="1600" dirty="0">
              <a:solidFill>
                <a:srgbClr val="102D69"/>
              </a:solidFill>
              <a:latin typeface="HSE Sans" panose="02000000000000000000" pitchFamily="2" charset="0"/>
            </a:endParaRPr>
          </a:p>
        </p:txBody>
      </p:sp>
      <p:sp>
        <p:nvSpPr>
          <p:cNvPr id="28" name="Текст 35">
            <a:extLst>
              <a:ext uri="{FF2B5EF4-FFF2-40B4-BE49-F238E27FC236}">
                <a16:creationId xmlns:a16="http://schemas.microsoft.com/office/drawing/2014/main" id="{89E931D8-2901-A54D-86EA-096E47B81880}"/>
              </a:ext>
            </a:extLst>
          </p:cNvPr>
          <p:cNvSpPr>
            <a:spLocks noGrp="1"/>
          </p:cNvSpPr>
          <p:nvPr>
            <p:ph type="body" sz="quarter" idx="12" hasCustomPrompt="1"/>
          </p:nvPr>
        </p:nvSpPr>
        <p:spPr>
          <a:xfrm>
            <a:off x="585898" y="2379663"/>
            <a:ext cx="4322531"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GB" sz="1300" dirty="0">
                <a:latin typeface="HSE Sans" panose="02000000000000000000" pitchFamily="2" charset="0"/>
              </a:rPr>
              <a:t>Lorem ipsum </a:t>
            </a:r>
            <a:r>
              <a:rPr lang="en-GB" sz="1300" dirty="0" err="1">
                <a:latin typeface="HSE Sans" panose="02000000000000000000" pitchFamily="2" charset="0"/>
              </a:rPr>
              <a:t>dolor</a:t>
            </a:r>
            <a:r>
              <a:rPr lang="en-GB" sz="1300" dirty="0">
                <a:latin typeface="HSE Sans" panose="02000000000000000000" pitchFamily="2" charset="0"/>
              </a:rPr>
              <a:t> sit </a:t>
            </a:r>
            <a:r>
              <a:rPr lang="en-GB" sz="1300" dirty="0" err="1">
                <a:latin typeface="HSE Sans" panose="02000000000000000000" pitchFamily="2" charset="0"/>
              </a:rPr>
              <a:t>amet</a:t>
            </a:r>
            <a:r>
              <a:rPr lang="en-GB" sz="1300" dirty="0">
                <a:latin typeface="HSE Sans" panose="02000000000000000000" pitchFamily="2" charset="0"/>
              </a:rPr>
              <a:t>, </a:t>
            </a:r>
            <a:r>
              <a:rPr lang="en-GB" sz="1300" dirty="0" err="1">
                <a:latin typeface="HSE Sans" panose="02000000000000000000" pitchFamily="2" charset="0"/>
              </a:rPr>
              <a:t>consectetur</a:t>
            </a:r>
            <a:r>
              <a:rPr lang="en-GB" sz="1300" dirty="0">
                <a:latin typeface="HSE Sans" panose="02000000000000000000" pitchFamily="2" charset="0"/>
              </a:rPr>
              <a:t> </a:t>
            </a:r>
            <a:r>
              <a:rPr lang="en-GB" sz="1300" dirty="0" err="1">
                <a:latin typeface="HSE Sans" panose="02000000000000000000" pitchFamily="2" charset="0"/>
              </a:rPr>
              <a:t>adipiscing</a:t>
            </a:r>
            <a:r>
              <a:rPr lang="en-GB" sz="1300" dirty="0">
                <a:latin typeface="HSE Sans" panose="02000000000000000000" pitchFamily="2" charset="0"/>
              </a:rPr>
              <a:t> </a:t>
            </a:r>
            <a:r>
              <a:rPr lang="en-GB" sz="1300" dirty="0" err="1">
                <a:latin typeface="HSE Sans" panose="02000000000000000000" pitchFamily="2" charset="0"/>
              </a:rPr>
              <a:t>elit</a:t>
            </a:r>
            <a:r>
              <a:rPr lang="en-GB" sz="1300" dirty="0">
                <a:latin typeface="HSE Sans" panose="02000000000000000000" pitchFamily="2" charset="0"/>
              </a:rPr>
              <a:t>, </a:t>
            </a:r>
            <a:r>
              <a:rPr lang="en-GB" sz="1300" dirty="0" err="1">
                <a:latin typeface="HSE Sans" panose="02000000000000000000" pitchFamily="2" charset="0"/>
              </a:rPr>
              <a:t>sed</a:t>
            </a:r>
            <a:r>
              <a:rPr lang="en-GB" sz="1300" dirty="0">
                <a:latin typeface="HSE Sans" panose="02000000000000000000" pitchFamily="2" charset="0"/>
              </a:rPr>
              <a:t> do </a:t>
            </a:r>
            <a:r>
              <a:rPr lang="en-GB" sz="1300" dirty="0" err="1">
                <a:latin typeface="HSE Sans" panose="02000000000000000000" pitchFamily="2" charset="0"/>
              </a:rPr>
              <a:t>eiusmod</a:t>
            </a:r>
            <a:r>
              <a:rPr lang="en-GB" sz="1300" dirty="0">
                <a:latin typeface="HSE Sans" panose="02000000000000000000" pitchFamily="2" charset="0"/>
              </a:rPr>
              <a:t> </a:t>
            </a:r>
            <a:r>
              <a:rPr lang="en-GB" sz="1300" dirty="0" err="1">
                <a:latin typeface="HSE Sans" panose="02000000000000000000" pitchFamily="2" charset="0"/>
              </a:rPr>
              <a:t>tempor</a:t>
            </a:r>
            <a:r>
              <a:rPr lang="en-GB" sz="1300" dirty="0">
                <a:latin typeface="HSE Sans" panose="02000000000000000000" pitchFamily="2" charset="0"/>
              </a:rPr>
              <a:t> </a:t>
            </a:r>
            <a:r>
              <a:rPr lang="en-GB" sz="1300" dirty="0" err="1">
                <a:latin typeface="HSE Sans" panose="02000000000000000000" pitchFamily="2" charset="0"/>
              </a:rPr>
              <a:t>incididunt</a:t>
            </a:r>
            <a:r>
              <a:rPr lang="en-GB" sz="1300" dirty="0">
                <a:latin typeface="HSE Sans" panose="02000000000000000000" pitchFamily="2" charset="0"/>
              </a:rPr>
              <a:t>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labore</a:t>
            </a:r>
            <a:r>
              <a:rPr lang="en-GB" sz="1300" dirty="0">
                <a:latin typeface="HSE Sans" panose="02000000000000000000" pitchFamily="2" charset="0"/>
              </a:rPr>
              <a:t> et dolore magna </a:t>
            </a:r>
            <a:r>
              <a:rPr lang="en-GB" sz="1300" dirty="0" err="1">
                <a:latin typeface="HSE Sans" panose="02000000000000000000" pitchFamily="2" charset="0"/>
              </a:rPr>
              <a:t>aliqua</a:t>
            </a:r>
            <a:r>
              <a:rPr lang="en-GB" sz="1300" dirty="0">
                <a:latin typeface="HSE Sans" panose="02000000000000000000" pitchFamily="2" charset="0"/>
              </a:rPr>
              <a:t>. Ut </a:t>
            </a:r>
            <a:r>
              <a:rPr lang="en-GB" sz="1300" dirty="0" err="1">
                <a:latin typeface="HSE Sans" panose="02000000000000000000" pitchFamily="2" charset="0"/>
              </a:rPr>
              <a:t>enim</a:t>
            </a:r>
            <a:r>
              <a:rPr lang="en-GB" sz="1300" dirty="0">
                <a:latin typeface="HSE Sans" panose="02000000000000000000" pitchFamily="2" charset="0"/>
              </a:rPr>
              <a:t> ad minim </a:t>
            </a:r>
            <a:r>
              <a:rPr lang="en-GB" sz="1300" dirty="0" err="1">
                <a:latin typeface="HSE Sans" panose="02000000000000000000" pitchFamily="2" charset="0"/>
              </a:rPr>
              <a:t>veniam</a:t>
            </a:r>
            <a:r>
              <a:rPr lang="en-GB" sz="1300" dirty="0">
                <a:latin typeface="HSE Sans" panose="02000000000000000000" pitchFamily="2" charset="0"/>
              </a:rPr>
              <a:t>, </a:t>
            </a:r>
            <a:r>
              <a:rPr lang="en-GB" sz="1300" dirty="0" err="1">
                <a:latin typeface="HSE Sans" panose="02000000000000000000" pitchFamily="2" charset="0"/>
              </a:rPr>
              <a:t>quis</a:t>
            </a:r>
            <a:r>
              <a:rPr lang="en-GB" sz="1300" dirty="0">
                <a:latin typeface="HSE Sans" panose="02000000000000000000" pitchFamily="2" charset="0"/>
              </a:rPr>
              <a:t> </a:t>
            </a:r>
            <a:r>
              <a:rPr lang="en-GB" sz="1300" dirty="0" err="1">
                <a:latin typeface="HSE Sans" panose="02000000000000000000" pitchFamily="2" charset="0"/>
              </a:rPr>
              <a:t>nostrud</a:t>
            </a:r>
            <a:r>
              <a:rPr lang="en-GB" sz="1300" dirty="0">
                <a:latin typeface="HSE Sans" panose="02000000000000000000" pitchFamily="2" charset="0"/>
              </a:rPr>
              <a:t> exercitation </a:t>
            </a:r>
            <a:r>
              <a:rPr lang="en-GB" sz="1300" dirty="0" err="1">
                <a:latin typeface="HSE Sans" panose="02000000000000000000" pitchFamily="2" charset="0"/>
              </a:rPr>
              <a:t>ullamco</a:t>
            </a:r>
            <a:r>
              <a:rPr lang="en-GB" sz="1300" dirty="0">
                <a:latin typeface="HSE Sans" panose="02000000000000000000" pitchFamily="2" charset="0"/>
              </a:rPr>
              <a:t> </a:t>
            </a:r>
            <a:r>
              <a:rPr lang="en-GB" sz="1300" dirty="0" err="1">
                <a:latin typeface="HSE Sans" panose="02000000000000000000" pitchFamily="2" charset="0"/>
              </a:rPr>
              <a:t>laboris</a:t>
            </a:r>
            <a:r>
              <a:rPr lang="en-GB" sz="1300" dirty="0">
                <a:latin typeface="HSE Sans" panose="02000000000000000000" pitchFamily="2" charset="0"/>
              </a:rPr>
              <a:t> nisi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aliquip</a:t>
            </a:r>
            <a:r>
              <a:rPr lang="en-GB" sz="1300" dirty="0">
                <a:latin typeface="HSE Sans" panose="02000000000000000000" pitchFamily="2" charset="0"/>
              </a:rPr>
              <a:t> ex </a:t>
            </a:r>
            <a:r>
              <a:rPr lang="en-GB" sz="1300" dirty="0" err="1">
                <a:latin typeface="HSE Sans" panose="02000000000000000000" pitchFamily="2" charset="0"/>
              </a:rPr>
              <a:t>ea</a:t>
            </a:r>
            <a:r>
              <a:rPr lang="en-GB" sz="1300" dirty="0">
                <a:latin typeface="HSE Sans" panose="02000000000000000000" pitchFamily="2" charset="0"/>
              </a:rPr>
              <a:t> </a:t>
            </a:r>
            <a:r>
              <a:rPr lang="en-GB" sz="1300" dirty="0" err="1">
                <a:latin typeface="HSE Sans" panose="02000000000000000000" pitchFamily="2" charset="0"/>
              </a:rPr>
              <a:t>commodo</a:t>
            </a:r>
            <a:r>
              <a:rPr lang="en-GB" sz="1300" dirty="0">
                <a:latin typeface="HSE Sans" panose="02000000000000000000" pitchFamily="2" charset="0"/>
              </a:rPr>
              <a:t> </a:t>
            </a:r>
            <a:r>
              <a:rPr lang="en-GB" sz="1300" dirty="0" err="1">
                <a:latin typeface="HSE Sans" panose="02000000000000000000" pitchFamily="2" charset="0"/>
              </a:rPr>
              <a:t>consequat</a:t>
            </a:r>
            <a:r>
              <a:rPr lang="en-GB" sz="1300" dirty="0">
                <a:latin typeface="HSE Sans" panose="02000000000000000000" pitchFamily="2" charset="0"/>
              </a:rPr>
              <a:t>. Duis </a:t>
            </a:r>
            <a:r>
              <a:rPr lang="en-GB" sz="1300" dirty="0" err="1">
                <a:latin typeface="HSE Sans" panose="02000000000000000000" pitchFamily="2" charset="0"/>
              </a:rPr>
              <a:t>aute</a:t>
            </a:r>
            <a:r>
              <a:rPr lang="en-GB" sz="1300" dirty="0">
                <a:latin typeface="HSE Sans" panose="02000000000000000000" pitchFamily="2" charset="0"/>
              </a:rPr>
              <a:t> </a:t>
            </a:r>
            <a:r>
              <a:rPr lang="en-GB" sz="1300" dirty="0" err="1">
                <a:latin typeface="HSE Sans" panose="02000000000000000000" pitchFamily="2" charset="0"/>
              </a:rPr>
              <a:t>irure</a:t>
            </a:r>
            <a:r>
              <a:rPr lang="en-GB" sz="1300" dirty="0">
                <a:latin typeface="HSE Sans" panose="02000000000000000000" pitchFamily="2" charset="0"/>
              </a:rPr>
              <a:t> </a:t>
            </a:r>
            <a:r>
              <a:rPr lang="en-GB" sz="1300" dirty="0" err="1">
                <a:latin typeface="HSE Sans" panose="02000000000000000000" pitchFamily="2" charset="0"/>
              </a:rPr>
              <a:t>dolor</a:t>
            </a:r>
            <a:r>
              <a:rPr lang="en-GB" sz="1300" dirty="0">
                <a:latin typeface="HSE Sans" panose="02000000000000000000" pitchFamily="2" charset="0"/>
              </a:rPr>
              <a:t> in </a:t>
            </a:r>
            <a:r>
              <a:rPr lang="en-GB" sz="1300" dirty="0" err="1">
                <a:latin typeface="HSE Sans" panose="02000000000000000000" pitchFamily="2" charset="0"/>
              </a:rPr>
              <a:t>reprehenderit</a:t>
            </a:r>
            <a:r>
              <a:rPr lang="en-GB" sz="1300" dirty="0">
                <a:latin typeface="HSE Sans" panose="02000000000000000000" pitchFamily="2" charset="0"/>
              </a:rPr>
              <a:t> in </a:t>
            </a:r>
            <a:r>
              <a:rPr lang="en-GB" sz="1300" dirty="0" err="1">
                <a:latin typeface="HSE Sans" panose="02000000000000000000" pitchFamily="2" charset="0"/>
              </a:rPr>
              <a:t>voluptate</a:t>
            </a:r>
            <a:r>
              <a:rPr lang="en-GB" sz="1300" dirty="0">
                <a:latin typeface="HSE Sans" panose="02000000000000000000" pitchFamily="2" charset="0"/>
              </a:rPr>
              <a:t> </a:t>
            </a:r>
            <a:r>
              <a:rPr lang="en-GB" sz="1300" dirty="0" err="1">
                <a:latin typeface="HSE Sans" panose="02000000000000000000" pitchFamily="2" charset="0"/>
              </a:rPr>
              <a:t>velit</a:t>
            </a:r>
            <a:r>
              <a:rPr lang="en-GB" sz="1300" dirty="0">
                <a:latin typeface="HSE Sans" panose="02000000000000000000" pitchFamily="2" charset="0"/>
              </a:rPr>
              <a:t> </a:t>
            </a:r>
            <a:r>
              <a:rPr lang="en-GB" sz="1300" dirty="0" err="1">
                <a:latin typeface="HSE Sans" panose="02000000000000000000" pitchFamily="2" charset="0"/>
              </a:rPr>
              <a:t>esse</a:t>
            </a:r>
            <a:r>
              <a:rPr lang="en-GB" sz="1300" dirty="0">
                <a:latin typeface="HSE Sans" panose="02000000000000000000" pitchFamily="2" charset="0"/>
              </a:rPr>
              <a:t> </a:t>
            </a:r>
            <a:r>
              <a:rPr lang="en-GB" sz="1300" dirty="0" err="1">
                <a:latin typeface="HSE Sans" panose="02000000000000000000" pitchFamily="2" charset="0"/>
              </a:rPr>
              <a:t>cillum</a:t>
            </a:r>
            <a:r>
              <a:rPr lang="en-GB" sz="1300" dirty="0">
                <a:latin typeface="HSE Sans" panose="02000000000000000000" pitchFamily="2" charset="0"/>
              </a:rPr>
              <a:t> dolore </a:t>
            </a:r>
            <a:r>
              <a:rPr lang="en-GB" sz="1300" dirty="0" err="1">
                <a:latin typeface="HSE Sans" panose="02000000000000000000" pitchFamily="2" charset="0"/>
              </a:rPr>
              <a:t>eu</a:t>
            </a:r>
            <a:r>
              <a:rPr lang="en-GB" sz="1300" dirty="0">
                <a:latin typeface="HSE Sans" panose="02000000000000000000" pitchFamily="2" charset="0"/>
              </a:rPr>
              <a:t> </a:t>
            </a:r>
            <a:r>
              <a:rPr lang="en-GB" sz="1300" dirty="0" err="1">
                <a:latin typeface="HSE Sans" panose="02000000000000000000" pitchFamily="2" charset="0"/>
              </a:rPr>
              <a:t>fugiat</a:t>
            </a:r>
            <a:r>
              <a:rPr lang="en-GB" sz="1300" dirty="0">
                <a:latin typeface="HSE Sans" panose="02000000000000000000" pitchFamily="2" charset="0"/>
              </a:rPr>
              <a:t> </a:t>
            </a:r>
            <a:r>
              <a:rPr lang="en-GB" sz="1300" dirty="0" err="1">
                <a:latin typeface="HSE Sans" panose="02000000000000000000" pitchFamily="2" charset="0"/>
              </a:rPr>
              <a:t>nulla</a:t>
            </a:r>
            <a:r>
              <a:rPr lang="en-GB" sz="1300" dirty="0">
                <a:latin typeface="HSE Sans" panose="02000000000000000000" pitchFamily="2" charset="0"/>
              </a:rPr>
              <a:t> </a:t>
            </a:r>
            <a:r>
              <a:rPr lang="en-GB" sz="1300" dirty="0" err="1">
                <a:latin typeface="HSE Sans" panose="02000000000000000000" pitchFamily="2" charset="0"/>
              </a:rPr>
              <a:t>pariatur</a:t>
            </a:r>
            <a:r>
              <a:rPr lang="en-GB" sz="1300" dirty="0">
                <a:latin typeface="HSE Sans" panose="02000000000000000000" pitchFamily="2" charset="0"/>
              </a:rPr>
              <a:t>. </a:t>
            </a:r>
            <a:r>
              <a:rPr lang="en-GB" sz="1300" dirty="0" err="1">
                <a:latin typeface="HSE Sans" panose="02000000000000000000" pitchFamily="2" charset="0"/>
              </a:rPr>
              <a:t>Excepteur</a:t>
            </a:r>
            <a:r>
              <a:rPr lang="en-GB" sz="1300" dirty="0">
                <a:latin typeface="HSE Sans" panose="02000000000000000000" pitchFamily="2" charset="0"/>
              </a:rPr>
              <a:t> </a:t>
            </a:r>
            <a:r>
              <a:rPr lang="en-GB" sz="1300" dirty="0" err="1">
                <a:latin typeface="HSE Sans" panose="02000000000000000000" pitchFamily="2" charset="0"/>
              </a:rPr>
              <a:t>sint</a:t>
            </a:r>
            <a:r>
              <a:rPr lang="en-GB" sz="1300" dirty="0">
                <a:latin typeface="HSE Sans" panose="02000000000000000000" pitchFamily="2" charset="0"/>
              </a:rPr>
              <a:t> </a:t>
            </a:r>
            <a:r>
              <a:rPr lang="en-GB" sz="1300" dirty="0" err="1">
                <a:latin typeface="HSE Sans" panose="02000000000000000000" pitchFamily="2" charset="0"/>
              </a:rPr>
              <a:t>occaecat</a:t>
            </a:r>
            <a:r>
              <a:rPr lang="en-GB" sz="1300" dirty="0">
                <a:latin typeface="HSE Sans" panose="02000000000000000000" pitchFamily="2" charset="0"/>
              </a:rPr>
              <a:t> </a:t>
            </a:r>
            <a:r>
              <a:rPr lang="en-GB" sz="1300" dirty="0" err="1">
                <a:latin typeface="HSE Sans" panose="02000000000000000000" pitchFamily="2" charset="0"/>
              </a:rPr>
              <a:t>cupidatat</a:t>
            </a:r>
            <a:r>
              <a:rPr lang="en-GB" sz="1300" dirty="0">
                <a:latin typeface="HSE Sans" panose="02000000000000000000" pitchFamily="2" charset="0"/>
              </a:rPr>
              <a:t> non </a:t>
            </a:r>
            <a:r>
              <a:rPr lang="en-GB" sz="1300" dirty="0" err="1">
                <a:latin typeface="HSE Sans" panose="02000000000000000000" pitchFamily="2" charset="0"/>
              </a:rPr>
              <a:t>proident</a:t>
            </a:r>
            <a:r>
              <a:rPr lang="en-GB" sz="1300" dirty="0">
                <a:latin typeface="HSE Sans" panose="02000000000000000000" pitchFamily="2" charset="0"/>
              </a:rPr>
              <a:t>, sunt in culpa qui </a:t>
            </a:r>
            <a:r>
              <a:rPr lang="en-GB" sz="1300" dirty="0" err="1">
                <a:latin typeface="HSE Sans" panose="02000000000000000000" pitchFamily="2" charset="0"/>
              </a:rPr>
              <a:t>officia</a:t>
            </a:r>
            <a:r>
              <a:rPr lang="en-GB" sz="1300" dirty="0">
                <a:latin typeface="HSE Sans" panose="02000000000000000000" pitchFamily="2" charset="0"/>
              </a:rPr>
              <a:t> </a:t>
            </a:r>
            <a:r>
              <a:rPr lang="en-GB" sz="1300" dirty="0" err="1">
                <a:latin typeface="HSE Sans" panose="02000000000000000000" pitchFamily="2" charset="0"/>
              </a:rPr>
              <a:t>deserunt</a:t>
            </a:r>
            <a:r>
              <a:rPr lang="en-GB" sz="1300" dirty="0">
                <a:latin typeface="HSE Sans" panose="02000000000000000000" pitchFamily="2" charset="0"/>
              </a:rPr>
              <a:t> </a:t>
            </a:r>
            <a:r>
              <a:rPr lang="en-GB" sz="1300" dirty="0" err="1">
                <a:latin typeface="HSE Sans" panose="02000000000000000000" pitchFamily="2" charset="0"/>
              </a:rPr>
              <a:t>mollit</a:t>
            </a:r>
            <a:r>
              <a:rPr lang="en-GB" sz="1300" dirty="0">
                <a:latin typeface="HSE Sans" panose="02000000000000000000" pitchFamily="2" charset="0"/>
              </a:rPr>
              <a:t> </a:t>
            </a:r>
            <a:r>
              <a:rPr lang="en-GB" sz="1300" dirty="0" err="1">
                <a:latin typeface="HSE Sans" panose="02000000000000000000" pitchFamily="2" charset="0"/>
              </a:rPr>
              <a:t>anim</a:t>
            </a:r>
            <a:r>
              <a:rPr lang="en-GB" sz="1300" dirty="0">
                <a:latin typeface="HSE Sans" panose="02000000000000000000" pitchFamily="2" charset="0"/>
              </a:rPr>
              <a:t> id </a:t>
            </a:r>
            <a:r>
              <a:rPr lang="en-GB" sz="1300" dirty="0" err="1">
                <a:latin typeface="HSE Sans" panose="02000000000000000000" pitchFamily="2" charset="0"/>
              </a:rPr>
              <a:t>est</a:t>
            </a:r>
            <a:r>
              <a:rPr lang="en-GB" sz="1300" dirty="0">
                <a:latin typeface="HSE Sans" panose="02000000000000000000" pitchFamily="2" charset="0"/>
              </a:rPr>
              <a:t> </a:t>
            </a:r>
            <a:r>
              <a:rPr lang="en-GB" sz="1300" dirty="0" err="1">
                <a:latin typeface="HSE Sans" panose="02000000000000000000" pitchFamily="2" charset="0"/>
              </a:rPr>
              <a:t>laborum</a:t>
            </a:r>
            <a:r>
              <a:rPr lang="en-GB" sz="1300" dirty="0">
                <a:latin typeface="HSE Sans" panose="02000000000000000000" pitchFamily="2" charset="0"/>
              </a:rPr>
              <a:t>.</a:t>
            </a:r>
            <a:endParaRPr lang="ru-RU" sz="1300" dirty="0">
              <a:latin typeface="HSE Sans" panose="02000000000000000000" pitchFamily="2" charset="0"/>
            </a:endParaRPr>
          </a:p>
        </p:txBody>
      </p:sp>
      <p:sp>
        <p:nvSpPr>
          <p:cNvPr id="16" name="Текст 37">
            <a:extLst>
              <a:ext uri="{FF2B5EF4-FFF2-40B4-BE49-F238E27FC236}">
                <a16:creationId xmlns:a16="http://schemas.microsoft.com/office/drawing/2014/main" id="{EB05FE86-9EEC-B64C-A6A4-0EF1E57F548F}"/>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8" name="Текст 39">
            <a:extLst>
              <a:ext uri="{FF2B5EF4-FFF2-40B4-BE49-F238E27FC236}">
                <a16:creationId xmlns:a16="http://schemas.microsoft.com/office/drawing/2014/main" id="{897B1CBC-D3E1-5F42-9E46-5C5D5982A1A4}"/>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9" name="Текст 39">
            <a:extLst>
              <a:ext uri="{FF2B5EF4-FFF2-40B4-BE49-F238E27FC236}">
                <a16:creationId xmlns:a16="http://schemas.microsoft.com/office/drawing/2014/main" id="{364269E6-245A-D54E-A8AD-14E29A03FAC1}"/>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764889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Цифры">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4" descr="Icon&#10;&#10;Description automatically generated">
            <a:extLst>
              <a:ext uri="{FF2B5EF4-FFF2-40B4-BE49-F238E27FC236}">
                <a16:creationId xmlns:a16="http://schemas.microsoft.com/office/drawing/2014/main" id="{E9A64721-E55E-8749-B29E-51DD8955936F}"/>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7" name="Straight Connector 19">
            <a:extLst>
              <a:ext uri="{FF2B5EF4-FFF2-40B4-BE49-F238E27FC236}">
                <a16:creationId xmlns:a16="http://schemas.microsoft.com/office/drawing/2014/main" id="{B0C162B7-B84F-874A-960E-31F512518C6E}"/>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8" name="Straight Connector 21">
            <a:extLst>
              <a:ext uri="{FF2B5EF4-FFF2-40B4-BE49-F238E27FC236}">
                <a16:creationId xmlns:a16="http://schemas.microsoft.com/office/drawing/2014/main" id="{1CB321BB-9FE3-294F-85D8-AA7DC75CA4AF}"/>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5">
            <a:extLst>
              <a:ext uri="{FF2B5EF4-FFF2-40B4-BE49-F238E27FC236}">
                <a16:creationId xmlns:a16="http://schemas.microsoft.com/office/drawing/2014/main" id="{0A610A45-8712-8A45-AFB3-931CF468EC32}"/>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0460EF6-ECAD-8941-8132-1B3E005D606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1" name="Straight Connector 59">
            <a:extLst>
              <a:ext uri="{FF2B5EF4-FFF2-40B4-BE49-F238E27FC236}">
                <a16:creationId xmlns:a16="http://schemas.microsoft.com/office/drawing/2014/main" id="{41AE56A2-5FAA-FD44-AE1A-338E1E304184}"/>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Заголовок 31">
            <a:extLst>
              <a:ext uri="{FF2B5EF4-FFF2-40B4-BE49-F238E27FC236}">
                <a16:creationId xmlns:a16="http://schemas.microsoft.com/office/drawing/2014/main" id="{3B28B62E-5EE9-834C-9BB6-BD66079B8164}"/>
              </a:ext>
            </a:extLst>
          </p:cNvPr>
          <p:cNvSpPr>
            <a:spLocks noGrp="1"/>
          </p:cNvSpPr>
          <p:nvPr>
            <p:ph type="title" hasCustomPrompt="1"/>
          </p:nvPr>
        </p:nvSpPr>
        <p:spPr>
          <a:xfrm>
            <a:off x="585897" y="1447790"/>
            <a:ext cx="11057955"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24" name="Текст 35">
            <a:extLst>
              <a:ext uri="{FF2B5EF4-FFF2-40B4-BE49-F238E27FC236}">
                <a16:creationId xmlns:a16="http://schemas.microsoft.com/office/drawing/2014/main" id="{621215DE-C1FD-2B4C-B236-AF679CF906BE}"/>
              </a:ext>
            </a:extLst>
          </p:cNvPr>
          <p:cNvSpPr>
            <a:spLocks noGrp="1"/>
          </p:cNvSpPr>
          <p:nvPr>
            <p:ph type="body" sz="quarter" idx="12" hasCustomPrompt="1"/>
          </p:nvPr>
        </p:nvSpPr>
        <p:spPr>
          <a:xfrm>
            <a:off x="575076" y="4103994"/>
            <a:ext cx="2758143" cy="156966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If you don’t have too much data, don’t worry. Provide several large figures with concise information explaining the figures. This can help you to present your data correctly and with some style.</a:t>
            </a:r>
            <a:endParaRPr lang="ru-RU" sz="1300" dirty="0">
              <a:latin typeface="HSE Sans" panose="02000000000000000000" pitchFamily="2" charset="0"/>
            </a:endParaRPr>
          </a:p>
        </p:txBody>
      </p:sp>
      <p:sp>
        <p:nvSpPr>
          <p:cNvPr id="25" name="Текст 35">
            <a:extLst>
              <a:ext uri="{FF2B5EF4-FFF2-40B4-BE49-F238E27FC236}">
                <a16:creationId xmlns:a16="http://schemas.microsoft.com/office/drawing/2014/main" id="{8BC2F90D-0CE0-574C-A7C1-EAA3E6F1AB56}"/>
              </a:ext>
            </a:extLst>
          </p:cNvPr>
          <p:cNvSpPr>
            <a:spLocks noGrp="1"/>
          </p:cNvSpPr>
          <p:nvPr>
            <p:ph type="body" sz="quarter" idx="16" hasCustomPrompt="1"/>
          </p:nvPr>
        </p:nvSpPr>
        <p:spPr>
          <a:xfrm>
            <a:off x="4047007" y="4103994"/>
            <a:ext cx="2757612" cy="156966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If you don’t have too much data, don’t worry. Provide several large figures with concise information explaining the figures. This can help you to present your data correctly and with some style.</a:t>
            </a:r>
            <a:endParaRPr lang="ru-RU" sz="1300" dirty="0">
              <a:latin typeface="HSE Sans" panose="02000000000000000000" pitchFamily="2" charset="0"/>
            </a:endParaRPr>
          </a:p>
        </p:txBody>
      </p:sp>
      <p:sp>
        <p:nvSpPr>
          <p:cNvPr id="26" name="Текст 35">
            <a:extLst>
              <a:ext uri="{FF2B5EF4-FFF2-40B4-BE49-F238E27FC236}">
                <a16:creationId xmlns:a16="http://schemas.microsoft.com/office/drawing/2014/main" id="{239E188B-2696-8A48-9F8A-36223EEF61E9}"/>
              </a:ext>
            </a:extLst>
          </p:cNvPr>
          <p:cNvSpPr>
            <a:spLocks noGrp="1"/>
          </p:cNvSpPr>
          <p:nvPr>
            <p:ph type="body" sz="quarter" idx="17" hasCustomPrompt="1"/>
          </p:nvPr>
        </p:nvSpPr>
        <p:spPr>
          <a:xfrm>
            <a:off x="7518938" y="4103994"/>
            <a:ext cx="2757612" cy="156966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If you don’t have too much data, don’t worry. Provide several large figures with concise information explaining the figures. This can help you to present your data correctly and with some style.</a:t>
            </a:r>
            <a:endParaRPr lang="ru-RU" sz="1300" dirty="0">
              <a:latin typeface="HSE Sans" panose="02000000000000000000" pitchFamily="2" charset="0"/>
            </a:endParaRPr>
          </a:p>
        </p:txBody>
      </p:sp>
      <p:sp>
        <p:nvSpPr>
          <p:cNvPr id="28" name="Текст 27">
            <a:extLst>
              <a:ext uri="{FF2B5EF4-FFF2-40B4-BE49-F238E27FC236}">
                <a16:creationId xmlns:a16="http://schemas.microsoft.com/office/drawing/2014/main" id="{379BF4C6-F899-294C-B88E-8363AFBEEC2A}"/>
              </a:ext>
            </a:extLst>
          </p:cNvPr>
          <p:cNvSpPr>
            <a:spLocks noGrp="1"/>
          </p:cNvSpPr>
          <p:nvPr>
            <p:ph type="body" sz="quarter" idx="18" hasCustomPrompt="1"/>
          </p:nvPr>
        </p:nvSpPr>
        <p:spPr>
          <a:xfrm>
            <a:off x="575076" y="2710235"/>
            <a:ext cx="2758143" cy="1164116"/>
          </a:xfrm>
          <a:prstGeom prst="rect">
            <a:avLst/>
          </a:prstGeom>
        </p:spPr>
        <p:txBody>
          <a:bodyPr lIns="0" tIns="0" rIns="0" bIns="0">
            <a:noAutofit/>
          </a:bodyPr>
          <a:lstStyle>
            <a:lvl1pPr marL="0" indent="0">
              <a:buNone/>
              <a:defRPr sz="9600">
                <a:latin typeface="HSE Sans" panose="02000000000000000000" pitchFamily="2" charset="0"/>
              </a:defRPr>
            </a:lvl1pPr>
            <a:lvl2pPr>
              <a:defRPr sz="9600">
                <a:latin typeface="HSE Sans" panose="02000000000000000000" pitchFamily="2" charset="0"/>
              </a:defRPr>
            </a:lvl2pPr>
            <a:lvl3pPr>
              <a:defRPr sz="9600">
                <a:latin typeface="HSE Sans" panose="02000000000000000000" pitchFamily="2" charset="0"/>
              </a:defRPr>
            </a:lvl3pPr>
            <a:lvl4pPr>
              <a:defRPr sz="9600">
                <a:latin typeface="HSE Sans" panose="02000000000000000000" pitchFamily="2" charset="0"/>
              </a:defRPr>
            </a:lvl4pPr>
            <a:lvl5pPr>
              <a:defRPr sz="9600">
                <a:latin typeface="HSE Sans" panose="02000000000000000000" pitchFamily="2" charset="0"/>
              </a:defRPr>
            </a:lvl5pPr>
          </a:lstStyle>
          <a:p>
            <a:pPr lvl="0"/>
            <a:r>
              <a:rPr lang="ru-RU" sz="9600" dirty="0">
                <a:solidFill>
                  <a:srgbClr val="102D69"/>
                </a:solidFill>
                <a:latin typeface="HSE Sans" panose="02000000000000000000" pitchFamily="2" charset="0"/>
              </a:rPr>
              <a:t>152</a:t>
            </a:r>
            <a:endParaRPr lang="ru-RU" dirty="0"/>
          </a:p>
        </p:txBody>
      </p:sp>
      <p:sp>
        <p:nvSpPr>
          <p:cNvPr id="29" name="Текст 27">
            <a:extLst>
              <a:ext uri="{FF2B5EF4-FFF2-40B4-BE49-F238E27FC236}">
                <a16:creationId xmlns:a16="http://schemas.microsoft.com/office/drawing/2014/main" id="{DE7F352B-F6D9-B545-A835-443A55956E74}"/>
              </a:ext>
            </a:extLst>
          </p:cNvPr>
          <p:cNvSpPr>
            <a:spLocks noGrp="1"/>
          </p:cNvSpPr>
          <p:nvPr>
            <p:ph type="body" sz="quarter" idx="19" hasCustomPrompt="1"/>
          </p:nvPr>
        </p:nvSpPr>
        <p:spPr>
          <a:xfrm>
            <a:off x="4047007" y="2710235"/>
            <a:ext cx="2758143" cy="1164116"/>
          </a:xfrm>
          <a:prstGeom prst="rect">
            <a:avLst/>
          </a:prstGeom>
        </p:spPr>
        <p:txBody>
          <a:bodyPr lIns="0" tIns="0" rIns="0" bIns="0">
            <a:noAutofit/>
          </a:bodyPr>
          <a:lstStyle>
            <a:lvl1pPr marL="0" indent="0">
              <a:buNone/>
              <a:defRPr sz="9600">
                <a:latin typeface="HSE Sans" panose="02000000000000000000" pitchFamily="2" charset="0"/>
              </a:defRPr>
            </a:lvl1pPr>
            <a:lvl2pPr>
              <a:defRPr sz="9600">
                <a:latin typeface="HSE Sans" panose="02000000000000000000" pitchFamily="2" charset="0"/>
              </a:defRPr>
            </a:lvl2pPr>
            <a:lvl3pPr>
              <a:defRPr sz="9600">
                <a:latin typeface="HSE Sans" panose="02000000000000000000" pitchFamily="2" charset="0"/>
              </a:defRPr>
            </a:lvl3pPr>
            <a:lvl4pPr>
              <a:defRPr sz="9600">
                <a:latin typeface="HSE Sans" panose="02000000000000000000" pitchFamily="2" charset="0"/>
              </a:defRPr>
            </a:lvl4pPr>
            <a:lvl5pPr>
              <a:defRPr sz="9600">
                <a:latin typeface="HSE Sans" panose="02000000000000000000" pitchFamily="2" charset="0"/>
              </a:defRPr>
            </a:lvl5pPr>
          </a:lstStyle>
          <a:p>
            <a:pPr lvl="0"/>
            <a:r>
              <a:rPr lang="ru-RU" sz="9600" dirty="0">
                <a:solidFill>
                  <a:srgbClr val="102D69"/>
                </a:solidFill>
                <a:latin typeface="HSE Sans" panose="02000000000000000000" pitchFamily="2" charset="0"/>
              </a:rPr>
              <a:t>95</a:t>
            </a:r>
            <a:endParaRPr lang="ru-RU" dirty="0"/>
          </a:p>
        </p:txBody>
      </p:sp>
      <p:sp>
        <p:nvSpPr>
          <p:cNvPr id="30" name="Текст 27">
            <a:extLst>
              <a:ext uri="{FF2B5EF4-FFF2-40B4-BE49-F238E27FC236}">
                <a16:creationId xmlns:a16="http://schemas.microsoft.com/office/drawing/2014/main" id="{D1D5AF9F-C1B0-7842-8789-1DB8963D981B}"/>
              </a:ext>
            </a:extLst>
          </p:cNvPr>
          <p:cNvSpPr>
            <a:spLocks noGrp="1"/>
          </p:cNvSpPr>
          <p:nvPr>
            <p:ph type="body" sz="quarter" idx="20" hasCustomPrompt="1"/>
          </p:nvPr>
        </p:nvSpPr>
        <p:spPr>
          <a:xfrm>
            <a:off x="7518938" y="2710235"/>
            <a:ext cx="2758143" cy="1164116"/>
          </a:xfrm>
          <a:prstGeom prst="rect">
            <a:avLst/>
          </a:prstGeom>
        </p:spPr>
        <p:txBody>
          <a:bodyPr lIns="0" tIns="0" rIns="0" bIns="0">
            <a:noAutofit/>
          </a:bodyPr>
          <a:lstStyle>
            <a:lvl1pPr marL="0" indent="0">
              <a:buNone/>
              <a:defRPr sz="9600">
                <a:latin typeface="HSE Sans" panose="02000000000000000000" pitchFamily="2" charset="0"/>
              </a:defRPr>
            </a:lvl1pPr>
            <a:lvl2pPr>
              <a:defRPr sz="9600">
                <a:latin typeface="HSE Sans" panose="02000000000000000000" pitchFamily="2" charset="0"/>
              </a:defRPr>
            </a:lvl2pPr>
            <a:lvl3pPr>
              <a:defRPr sz="9600">
                <a:latin typeface="HSE Sans" panose="02000000000000000000" pitchFamily="2" charset="0"/>
              </a:defRPr>
            </a:lvl3pPr>
            <a:lvl4pPr>
              <a:defRPr sz="9600">
                <a:latin typeface="HSE Sans" panose="02000000000000000000" pitchFamily="2" charset="0"/>
              </a:defRPr>
            </a:lvl4pPr>
            <a:lvl5pPr>
              <a:defRPr sz="9600">
                <a:latin typeface="HSE Sans" panose="02000000000000000000" pitchFamily="2" charset="0"/>
              </a:defRPr>
            </a:lvl5pPr>
          </a:lstStyle>
          <a:p>
            <a:pPr lvl="0"/>
            <a:r>
              <a:rPr lang="ru-RU" sz="9600" dirty="0">
                <a:solidFill>
                  <a:srgbClr val="102D69"/>
                </a:solidFill>
                <a:latin typeface="HSE Sans" panose="02000000000000000000" pitchFamily="2" charset="0"/>
              </a:rPr>
              <a:t>284</a:t>
            </a:r>
            <a:endParaRPr lang="ru-RU" dirty="0"/>
          </a:p>
        </p:txBody>
      </p:sp>
      <p:sp>
        <p:nvSpPr>
          <p:cNvPr id="18" name="Текст 37">
            <a:extLst>
              <a:ext uri="{FF2B5EF4-FFF2-40B4-BE49-F238E27FC236}">
                <a16:creationId xmlns:a16="http://schemas.microsoft.com/office/drawing/2014/main" id="{37B4962B-A5BA-AB4F-AFB3-5BF3A0AD0352}"/>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9" name="Текст 39">
            <a:extLst>
              <a:ext uri="{FF2B5EF4-FFF2-40B4-BE49-F238E27FC236}">
                <a16:creationId xmlns:a16="http://schemas.microsoft.com/office/drawing/2014/main" id="{78AD85C2-6CFD-A94C-8134-2B3392A33196}"/>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0" name="Текст 39">
            <a:extLst>
              <a:ext uri="{FF2B5EF4-FFF2-40B4-BE49-F238E27FC236}">
                <a16:creationId xmlns:a16="http://schemas.microsoft.com/office/drawing/2014/main" id="{C50CF571-E523-5440-B1C9-D74160206AED}"/>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2057052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Таблица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5425806-16DD-844E-927C-26E7143A9ED8}"/>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6" name="Straight Connector 19">
            <a:extLst>
              <a:ext uri="{FF2B5EF4-FFF2-40B4-BE49-F238E27FC236}">
                <a16:creationId xmlns:a16="http://schemas.microsoft.com/office/drawing/2014/main" id="{479746FF-3282-DF46-9D7C-D80431604A55}"/>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7" name="Straight Connector 21">
            <a:extLst>
              <a:ext uri="{FF2B5EF4-FFF2-40B4-BE49-F238E27FC236}">
                <a16:creationId xmlns:a16="http://schemas.microsoft.com/office/drawing/2014/main" id="{51B44297-B0E7-D74D-B291-D39A0D468B42}"/>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8" name="Straight Connector 25">
            <a:extLst>
              <a:ext uri="{FF2B5EF4-FFF2-40B4-BE49-F238E27FC236}">
                <a16:creationId xmlns:a16="http://schemas.microsoft.com/office/drawing/2014/main" id="{0EA4A057-F0CB-E04F-B472-4A1ABFB64C66}"/>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64502F5-56EE-354B-A3B1-E79F8B005172}"/>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0" name="Straight Connector 59">
            <a:extLst>
              <a:ext uri="{FF2B5EF4-FFF2-40B4-BE49-F238E27FC236}">
                <a16:creationId xmlns:a16="http://schemas.microsoft.com/office/drawing/2014/main" id="{A80E0956-5C10-CC40-A426-CBD2E0C4158E}"/>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5" name="Текст 22">
            <a:extLst>
              <a:ext uri="{FF2B5EF4-FFF2-40B4-BE49-F238E27FC236}">
                <a16:creationId xmlns:a16="http://schemas.microsoft.com/office/drawing/2014/main" id="{51340CB4-0355-3640-A212-F684523CDCCF}"/>
              </a:ext>
            </a:extLst>
          </p:cNvPr>
          <p:cNvSpPr>
            <a:spLocks noGrp="1"/>
          </p:cNvSpPr>
          <p:nvPr>
            <p:ph type="body" sz="quarter" idx="17" hasCustomPrompt="1"/>
          </p:nvPr>
        </p:nvSpPr>
        <p:spPr>
          <a:xfrm>
            <a:off x="585787" y="1447065"/>
            <a:ext cx="11058065" cy="307778"/>
          </a:xfrm>
          <a:prstGeom prst="rect">
            <a:avLst/>
          </a:prstGeom>
        </p:spPr>
        <p:txBody>
          <a:bodyPr lIns="0" tIns="0" rIns="0" bIns="0">
            <a:noAutofit/>
          </a:bodyPr>
          <a:lstStyle>
            <a:lvl1pPr marL="0" indent="0">
              <a:buNone/>
              <a:defRPr sz="1600" b="0" i="0">
                <a:solidFill>
                  <a:srgbClr val="0E2D69"/>
                </a:solidFill>
                <a:latin typeface="HSE Sans" panose="02000000000000000000" pitchFamily="2" charset="0"/>
              </a:defRPr>
            </a:lvl1pPr>
            <a:lvl2pPr>
              <a:defRPr sz="1600" b="0" i="0">
                <a:solidFill>
                  <a:srgbClr val="0E2D69"/>
                </a:solidFill>
                <a:latin typeface="HSE Sans" panose="02000000000000000000" pitchFamily="2" charset="0"/>
              </a:defRPr>
            </a:lvl2pPr>
            <a:lvl3pPr>
              <a:defRPr sz="1600" b="0" i="0">
                <a:solidFill>
                  <a:srgbClr val="0E2D69"/>
                </a:solidFill>
                <a:latin typeface="HSE Sans" panose="02000000000000000000" pitchFamily="2" charset="0"/>
              </a:defRPr>
            </a:lvl3pPr>
            <a:lvl4pPr>
              <a:defRPr sz="1600" b="0" i="0">
                <a:solidFill>
                  <a:srgbClr val="0E2D69"/>
                </a:solidFill>
                <a:latin typeface="HSE Sans" panose="02000000000000000000" pitchFamily="2" charset="0"/>
              </a:defRPr>
            </a:lvl4pPr>
            <a:lvl5pPr>
              <a:defRPr sz="1600" b="0" i="0">
                <a:solidFill>
                  <a:srgbClr val="0E2D69"/>
                </a:solidFill>
                <a:latin typeface="HSE Sans" panose="02000000000000000000" pitchFamily="2" charset="0"/>
              </a:defRPr>
            </a:lvl5pPr>
          </a:lstStyle>
          <a:p>
            <a:r>
              <a:rPr lang="en-US" sz="1600" dirty="0">
                <a:solidFill>
                  <a:srgbClr val="102D69"/>
                </a:solidFill>
                <a:latin typeface="HSE Sans" panose="02000000000000000000" pitchFamily="2" charset="0"/>
              </a:rPr>
              <a:t>Name of table</a:t>
            </a:r>
            <a:r>
              <a:rPr lang="ru-RU" sz="1600" dirty="0">
                <a:solidFill>
                  <a:srgbClr val="102D69"/>
                </a:solidFill>
                <a:latin typeface="HSE Sans" panose="02000000000000000000" pitchFamily="2" charset="0"/>
              </a:rPr>
              <a:t>. </a:t>
            </a:r>
            <a:r>
              <a:rPr lang="en-US" sz="1600" dirty="0">
                <a:solidFill>
                  <a:srgbClr val="102D69"/>
                </a:solidFill>
                <a:latin typeface="HSE Sans" panose="02000000000000000000" pitchFamily="2" charset="0"/>
              </a:rPr>
              <a:t>Please note that the name of the table should be smaller than headlines (16 </a:t>
            </a:r>
            <a:r>
              <a:rPr lang="en-US" sz="1600" dirty="0" err="1">
                <a:solidFill>
                  <a:srgbClr val="102D69"/>
                </a:solidFill>
                <a:latin typeface="HSE Sans" panose="02000000000000000000" pitchFamily="2" charset="0"/>
              </a:rPr>
              <a:t>pt</a:t>
            </a:r>
            <a:r>
              <a:rPr lang="en-US" sz="1600" dirty="0">
                <a:solidFill>
                  <a:srgbClr val="102D69"/>
                </a:solidFill>
                <a:latin typeface="HSE Sans" panose="02000000000000000000" pitchFamily="2" charset="0"/>
              </a:rPr>
              <a:t>)</a:t>
            </a:r>
            <a:endParaRPr lang="ru-RU" sz="1600" dirty="0">
              <a:solidFill>
                <a:srgbClr val="102D69"/>
              </a:solidFill>
              <a:latin typeface="HSE Sans" panose="02000000000000000000" pitchFamily="2" charset="0"/>
            </a:endParaRPr>
          </a:p>
        </p:txBody>
      </p:sp>
      <p:sp>
        <p:nvSpPr>
          <p:cNvPr id="17" name="Текст 16">
            <a:extLst>
              <a:ext uri="{FF2B5EF4-FFF2-40B4-BE49-F238E27FC236}">
                <a16:creationId xmlns:a16="http://schemas.microsoft.com/office/drawing/2014/main" id="{8C6F2EA4-CEDC-324C-9C06-8713118041EB}"/>
              </a:ext>
            </a:extLst>
          </p:cNvPr>
          <p:cNvSpPr>
            <a:spLocks noGrp="1"/>
          </p:cNvSpPr>
          <p:nvPr>
            <p:ph type="body" sz="quarter" idx="18" hasCustomPrompt="1"/>
          </p:nvPr>
        </p:nvSpPr>
        <p:spPr>
          <a:xfrm>
            <a:off x="585788" y="5739189"/>
            <a:ext cx="6824303" cy="703205"/>
          </a:xfrm>
          <a:prstGeom prst="rect">
            <a:avLst/>
          </a:prstGeom>
        </p:spPr>
        <p:txBody>
          <a:bodyPr lIns="0" tIns="0" rIns="0" bIns="0">
            <a:normAutofit/>
          </a:bodyPr>
          <a:lstStyle>
            <a:lvl1pPr marL="0" marR="0" indent="0" algn="l" defTabSz="914400" rtl="0" eaLnBrk="1" fontAlgn="auto" latinLnBrk="0" hangingPunct="1">
              <a:lnSpc>
                <a:spcPct val="100000"/>
              </a:lnSpc>
              <a:spcBef>
                <a:spcPts val="600"/>
              </a:spcBef>
              <a:spcAft>
                <a:spcPts val="0"/>
              </a:spcAft>
              <a:buClrTx/>
              <a:buSzTx/>
              <a:buFontTx/>
              <a:buNone/>
              <a:tabLst/>
              <a:defRPr sz="1300" b="0" i="0">
                <a:solidFill>
                  <a:srgbClr val="0E2D69"/>
                </a:solidFill>
                <a:latin typeface="HSE Sans" panose="02000000000000000000" pitchFamily="2" charset="0"/>
              </a:defRPr>
            </a:lvl1pPr>
            <a:lvl2pPr>
              <a:defRPr sz="1300" b="0" i="0">
                <a:solidFill>
                  <a:srgbClr val="0E2D69"/>
                </a:solidFill>
                <a:latin typeface="HSE Sans" panose="02000000000000000000" pitchFamily="2" charset="0"/>
              </a:defRPr>
            </a:lvl2pPr>
            <a:lvl3pPr>
              <a:defRPr sz="1300" b="0" i="0">
                <a:solidFill>
                  <a:srgbClr val="0E2D69"/>
                </a:solidFill>
                <a:latin typeface="HSE Sans" panose="02000000000000000000" pitchFamily="2" charset="0"/>
              </a:defRPr>
            </a:lvl3pPr>
            <a:lvl4pPr>
              <a:defRPr sz="1300" b="0" i="0">
                <a:solidFill>
                  <a:srgbClr val="0E2D69"/>
                </a:solidFill>
                <a:latin typeface="HSE Sans" panose="02000000000000000000" pitchFamily="2" charset="0"/>
              </a:defRPr>
            </a:lvl4pPr>
            <a:lvl5pPr>
              <a:defRPr sz="1300" b="0" i="0">
                <a:solidFill>
                  <a:srgbClr val="0E2D69"/>
                </a:solidFill>
                <a:latin typeface="HSE Sans" panose="02000000000000000000" pitchFamily="2" charset="0"/>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300" b="0" dirty="0">
                <a:ln>
                  <a:noFill/>
                </a:ln>
                <a:latin typeface="HSE Sans" panose="02000000000000000000" pitchFamily="2" charset="0"/>
              </a:rPr>
              <a:t>We recommend using bold face with due care; try using bold face for important information. </a:t>
            </a:r>
            <a:r>
              <a:rPr lang="en-US" sz="1300" dirty="0">
                <a:latin typeface="HSE Sans" panose="02000000000000000000" pitchFamily="2" charset="0"/>
              </a:rPr>
              <a:t>Also, try not to use bold face with cell shading; one feature should be sufficient.</a:t>
            </a:r>
            <a:endParaRPr lang="en-RU" sz="1300" b="0" dirty="0">
              <a:ln>
                <a:noFill/>
              </a:ln>
              <a:latin typeface="HSE Sans" panose="02000000000000000000" pitchFamily="2" charset="0"/>
            </a:endParaRPr>
          </a:p>
        </p:txBody>
      </p:sp>
      <p:sp>
        <p:nvSpPr>
          <p:cNvPr id="19" name="Таблица 18">
            <a:extLst>
              <a:ext uri="{FF2B5EF4-FFF2-40B4-BE49-F238E27FC236}">
                <a16:creationId xmlns:a16="http://schemas.microsoft.com/office/drawing/2014/main" id="{7B291085-A9B9-D842-B1A7-96258FAF012C}"/>
              </a:ext>
            </a:extLst>
          </p:cNvPr>
          <p:cNvSpPr>
            <a:spLocks noGrp="1"/>
          </p:cNvSpPr>
          <p:nvPr>
            <p:ph type="tbl" sz="quarter" idx="19"/>
          </p:nvPr>
        </p:nvSpPr>
        <p:spPr>
          <a:xfrm>
            <a:off x="585787" y="1984076"/>
            <a:ext cx="11058527" cy="3519576"/>
          </a:xfrm>
          <a:prstGeom prst="rect">
            <a:avLst/>
          </a:prstGeom>
        </p:spPr>
        <p:txBody>
          <a:bodyPr/>
          <a:lstStyle/>
          <a:p>
            <a:endParaRPr lang="ru-RU"/>
          </a:p>
        </p:txBody>
      </p:sp>
      <p:sp>
        <p:nvSpPr>
          <p:cNvPr id="16" name="Текст 37">
            <a:extLst>
              <a:ext uri="{FF2B5EF4-FFF2-40B4-BE49-F238E27FC236}">
                <a16:creationId xmlns:a16="http://schemas.microsoft.com/office/drawing/2014/main" id="{252B365F-6D89-0045-99CC-0F0D3EF2DA0F}"/>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8" name="Текст 39">
            <a:extLst>
              <a:ext uri="{FF2B5EF4-FFF2-40B4-BE49-F238E27FC236}">
                <a16:creationId xmlns:a16="http://schemas.microsoft.com/office/drawing/2014/main" id="{C9CC4AE0-EDCC-9A4F-97C4-4CAFF1F1EBCF}"/>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0" name="Текст 39">
            <a:extLst>
              <a:ext uri="{FF2B5EF4-FFF2-40B4-BE49-F238E27FC236}">
                <a16:creationId xmlns:a16="http://schemas.microsoft.com/office/drawing/2014/main" id="{185F6674-A1EC-1846-AEB5-DA4959807147}"/>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2440160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Таблица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4" descr="Icon&#10;&#10;Description automatically generated">
            <a:extLst>
              <a:ext uri="{FF2B5EF4-FFF2-40B4-BE49-F238E27FC236}">
                <a16:creationId xmlns:a16="http://schemas.microsoft.com/office/drawing/2014/main" id="{259ABC72-D738-1143-BF2A-D85AE9A4F73B}"/>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9" name="Straight Connector 19">
            <a:extLst>
              <a:ext uri="{FF2B5EF4-FFF2-40B4-BE49-F238E27FC236}">
                <a16:creationId xmlns:a16="http://schemas.microsoft.com/office/drawing/2014/main" id="{237A1E42-2FC3-8841-8C41-992C5BC2368D}"/>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1">
            <a:extLst>
              <a:ext uri="{FF2B5EF4-FFF2-40B4-BE49-F238E27FC236}">
                <a16:creationId xmlns:a16="http://schemas.microsoft.com/office/drawing/2014/main" id="{47503EA0-3883-E24D-9EB8-7B6175182929}"/>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1" name="Straight Connector 25">
            <a:extLst>
              <a:ext uri="{FF2B5EF4-FFF2-40B4-BE49-F238E27FC236}">
                <a16:creationId xmlns:a16="http://schemas.microsoft.com/office/drawing/2014/main" id="{E0144DF2-9891-324D-B34E-AFA025FBCBF9}"/>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33F65D6-1072-F140-B6A5-758D7B595A92}"/>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3" name="Straight Connector 59">
            <a:extLst>
              <a:ext uri="{FF2B5EF4-FFF2-40B4-BE49-F238E27FC236}">
                <a16:creationId xmlns:a16="http://schemas.microsoft.com/office/drawing/2014/main" id="{5F1F09D4-22FA-7B4B-9488-F8FDDCC2D447}"/>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8" name="Текст 22">
            <a:extLst>
              <a:ext uri="{FF2B5EF4-FFF2-40B4-BE49-F238E27FC236}">
                <a16:creationId xmlns:a16="http://schemas.microsoft.com/office/drawing/2014/main" id="{4D940599-2B77-CE47-91E6-CDB51ADE1840}"/>
              </a:ext>
            </a:extLst>
          </p:cNvPr>
          <p:cNvSpPr>
            <a:spLocks noGrp="1"/>
          </p:cNvSpPr>
          <p:nvPr>
            <p:ph type="body" sz="quarter" idx="17" hasCustomPrompt="1"/>
          </p:nvPr>
        </p:nvSpPr>
        <p:spPr>
          <a:xfrm>
            <a:off x="585787" y="1447064"/>
            <a:ext cx="7617877" cy="537011"/>
          </a:xfrm>
          <a:prstGeom prst="rect">
            <a:avLst/>
          </a:prstGeom>
        </p:spPr>
        <p:txBody>
          <a:bodyPr lIns="0" tIns="0" rIns="0" bIns="0">
            <a:noAutofit/>
          </a:bodyPr>
          <a:lstStyle>
            <a:lvl1pPr marL="0" indent="0">
              <a:buNone/>
              <a:defRPr sz="1600" b="0" i="0">
                <a:solidFill>
                  <a:srgbClr val="0E2D69"/>
                </a:solidFill>
                <a:latin typeface="HSE Sans" panose="02000000000000000000" pitchFamily="2" charset="0"/>
              </a:defRPr>
            </a:lvl1pPr>
            <a:lvl2pPr>
              <a:defRPr sz="1600" b="0" i="0">
                <a:solidFill>
                  <a:srgbClr val="0E2D69"/>
                </a:solidFill>
                <a:latin typeface="HSE Sans" panose="02000000000000000000" pitchFamily="2" charset="0"/>
              </a:defRPr>
            </a:lvl2pPr>
            <a:lvl3pPr>
              <a:defRPr sz="1600" b="0" i="0">
                <a:solidFill>
                  <a:srgbClr val="0E2D69"/>
                </a:solidFill>
                <a:latin typeface="HSE Sans" panose="02000000000000000000" pitchFamily="2" charset="0"/>
              </a:defRPr>
            </a:lvl3pPr>
            <a:lvl4pPr>
              <a:defRPr sz="1600" b="0" i="0">
                <a:solidFill>
                  <a:srgbClr val="0E2D69"/>
                </a:solidFill>
                <a:latin typeface="HSE Sans" panose="02000000000000000000" pitchFamily="2" charset="0"/>
              </a:defRPr>
            </a:lvl4pPr>
            <a:lvl5pPr>
              <a:defRPr sz="1600" b="0" i="0">
                <a:solidFill>
                  <a:srgbClr val="0E2D69"/>
                </a:solidFill>
                <a:latin typeface="HSE Sans" panose="02000000000000000000" pitchFamily="2" charset="0"/>
              </a:defRPr>
            </a:lvl5pPr>
          </a:lstStyle>
          <a:p>
            <a:r>
              <a:rPr lang="en-US" sz="1600" dirty="0">
                <a:solidFill>
                  <a:srgbClr val="102D69"/>
                </a:solidFill>
                <a:latin typeface="HSE Sans" panose="02000000000000000000" pitchFamily="2" charset="0"/>
              </a:rPr>
              <a:t>Name of table</a:t>
            </a:r>
            <a:r>
              <a:rPr lang="ru-RU" sz="1600" dirty="0">
                <a:solidFill>
                  <a:srgbClr val="102D69"/>
                </a:solidFill>
                <a:latin typeface="HSE Sans" panose="02000000000000000000" pitchFamily="2" charset="0"/>
              </a:rPr>
              <a:t>. </a:t>
            </a:r>
            <a:r>
              <a:rPr lang="en-US" sz="1600" dirty="0">
                <a:solidFill>
                  <a:srgbClr val="102D69"/>
                </a:solidFill>
                <a:latin typeface="HSE Sans" panose="02000000000000000000" pitchFamily="2" charset="0"/>
              </a:rPr>
              <a:t>Please note that the name of the table should be smaller than headlines (16 </a:t>
            </a:r>
            <a:r>
              <a:rPr lang="en-US" sz="1600" dirty="0" err="1">
                <a:solidFill>
                  <a:srgbClr val="102D69"/>
                </a:solidFill>
                <a:latin typeface="HSE Sans" panose="02000000000000000000" pitchFamily="2" charset="0"/>
              </a:rPr>
              <a:t>pt</a:t>
            </a:r>
            <a:r>
              <a:rPr lang="en-US" sz="1600" dirty="0">
                <a:solidFill>
                  <a:srgbClr val="102D69"/>
                </a:solidFill>
                <a:latin typeface="HSE Sans" panose="02000000000000000000" pitchFamily="2" charset="0"/>
              </a:rPr>
              <a:t>)</a:t>
            </a:r>
            <a:endParaRPr lang="ru-RU" sz="1600" dirty="0">
              <a:solidFill>
                <a:srgbClr val="102D69"/>
              </a:solidFill>
              <a:latin typeface="HSE Sans" panose="02000000000000000000" pitchFamily="2" charset="0"/>
            </a:endParaRPr>
          </a:p>
        </p:txBody>
      </p:sp>
      <p:sp>
        <p:nvSpPr>
          <p:cNvPr id="19" name="Текст 16">
            <a:extLst>
              <a:ext uri="{FF2B5EF4-FFF2-40B4-BE49-F238E27FC236}">
                <a16:creationId xmlns:a16="http://schemas.microsoft.com/office/drawing/2014/main" id="{A7333712-9DED-4F4B-B209-2F13075EDB3F}"/>
              </a:ext>
            </a:extLst>
          </p:cNvPr>
          <p:cNvSpPr>
            <a:spLocks noGrp="1"/>
          </p:cNvSpPr>
          <p:nvPr>
            <p:ph type="body" sz="quarter" idx="18" hasCustomPrompt="1"/>
          </p:nvPr>
        </p:nvSpPr>
        <p:spPr>
          <a:xfrm>
            <a:off x="585788" y="5739189"/>
            <a:ext cx="6824303" cy="703205"/>
          </a:xfrm>
          <a:prstGeom prst="rect">
            <a:avLst/>
          </a:prstGeom>
        </p:spPr>
        <p:txBody>
          <a:bodyPr lIns="0" tIns="0" rIns="0" bIns="0">
            <a:normAutofit/>
          </a:bodyPr>
          <a:lstStyle>
            <a:lvl1pPr marL="0" marR="0" indent="0" algn="l" defTabSz="914400" rtl="0" eaLnBrk="1" fontAlgn="auto" latinLnBrk="0" hangingPunct="1">
              <a:lnSpc>
                <a:spcPct val="100000"/>
              </a:lnSpc>
              <a:spcBef>
                <a:spcPts val="600"/>
              </a:spcBef>
              <a:spcAft>
                <a:spcPts val="0"/>
              </a:spcAft>
              <a:buClrTx/>
              <a:buSzTx/>
              <a:buFontTx/>
              <a:buNone/>
              <a:tabLst/>
              <a:defRPr sz="1300" b="0" i="0">
                <a:solidFill>
                  <a:srgbClr val="0E2D69"/>
                </a:solidFill>
                <a:latin typeface="HSE Sans" panose="02000000000000000000" pitchFamily="2" charset="0"/>
              </a:defRPr>
            </a:lvl1pPr>
            <a:lvl2pPr>
              <a:defRPr sz="1300" b="0" i="0">
                <a:solidFill>
                  <a:srgbClr val="0E2D69"/>
                </a:solidFill>
                <a:latin typeface="HSE Sans" panose="02000000000000000000" pitchFamily="2" charset="0"/>
              </a:defRPr>
            </a:lvl2pPr>
            <a:lvl3pPr>
              <a:defRPr sz="1300" b="0" i="0">
                <a:solidFill>
                  <a:srgbClr val="0E2D69"/>
                </a:solidFill>
                <a:latin typeface="HSE Sans" panose="02000000000000000000" pitchFamily="2" charset="0"/>
              </a:defRPr>
            </a:lvl3pPr>
            <a:lvl4pPr>
              <a:defRPr sz="1300" b="0" i="0">
                <a:solidFill>
                  <a:srgbClr val="0E2D69"/>
                </a:solidFill>
                <a:latin typeface="HSE Sans" panose="02000000000000000000" pitchFamily="2" charset="0"/>
              </a:defRPr>
            </a:lvl4pPr>
            <a:lvl5pPr>
              <a:defRPr sz="1300" b="0" i="0">
                <a:solidFill>
                  <a:srgbClr val="0E2D69"/>
                </a:solidFill>
                <a:latin typeface="HSE Sans" panose="02000000000000000000" pitchFamily="2" charset="0"/>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300" b="0" dirty="0">
                <a:ln>
                  <a:noFill/>
                </a:ln>
                <a:latin typeface="HSE Sans" panose="02000000000000000000" pitchFamily="2" charset="0"/>
              </a:rPr>
              <a:t>We recommend using bold face with due care; try using bold face for important information. </a:t>
            </a:r>
            <a:r>
              <a:rPr lang="en-US" sz="1300" dirty="0">
                <a:latin typeface="HSE Sans" panose="02000000000000000000" pitchFamily="2" charset="0"/>
              </a:rPr>
              <a:t>Also, try not to use bold face with cell shading; one feature should be sufficient.</a:t>
            </a:r>
            <a:endParaRPr lang="en-RU" sz="1300" b="0" dirty="0">
              <a:ln>
                <a:noFill/>
              </a:ln>
              <a:latin typeface="HSE Sans" panose="02000000000000000000" pitchFamily="2" charset="0"/>
            </a:endParaRPr>
          </a:p>
        </p:txBody>
      </p:sp>
      <p:sp>
        <p:nvSpPr>
          <p:cNvPr id="20" name="Таблица 18">
            <a:extLst>
              <a:ext uri="{FF2B5EF4-FFF2-40B4-BE49-F238E27FC236}">
                <a16:creationId xmlns:a16="http://schemas.microsoft.com/office/drawing/2014/main" id="{DD467C42-8209-B740-8419-DBB6A6F7D5EE}"/>
              </a:ext>
            </a:extLst>
          </p:cNvPr>
          <p:cNvSpPr>
            <a:spLocks noGrp="1"/>
          </p:cNvSpPr>
          <p:nvPr>
            <p:ph type="tbl" sz="quarter" idx="19"/>
          </p:nvPr>
        </p:nvSpPr>
        <p:spPr>
          <a:xfrm>
            <a:off x="585787" y="2208362"/>
            <a:ext cx="7617895" cy="3295290"/>
          </a:xfrm>
          <a:prstGeom prst="rect">
            <a:avLst/>
          </a:prstGeom>
        </p:spPr>
        <p:txBody>
          <a:bodyPr/>
          <a:lstStyle/>
          <a:p>
            <a:endParaRPr lang="ru-RU"/>
          </a:p>
        </p:txBody>
      </p:sp>
      <p:sp>
        <p:nvSpPr>
          <p:cNvPr id="21" name="Текст 35">
            <a:extLst>
              <a:ext uri="{FF2B5EF4-FFF2-40B4-BE49-F238E27FC236}">
                <a16:creationId xmlns:a16="http://schemas.microsoft.com/office/drawing/2014/main" id="{B4309850-76EA-224C-A9E2-B6BBDBF99DE2}"/>
              </a:ext>
            </a:extLst>
          </p:cNvPr>
          <p:cNvSpPr>
            <a:spLocks noGrp="1"/>
          </p:cNvSpPr>
          <p:nvPr>
            <p:ph type="body" sz="quarter" idx="12" hasCustomPrompt="1"/>
          </p:nvPr>
        </p:nvSpPr>
        <p:spPr>
          <a:xfrm>
            <a:off x="8686807" y="2208363"/>
            <a:ext cx="2930666" cy="2570672"/>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GB" sz="1300" dirty="0">
                <a:latin typeface="HSE Sans" panose="02000000000000000000" pitchFamily="2" charset="0"/>
              </a:rPr>
              <a:t>Lorem ipsum </a:t>
            </a:r>
            <a:r>
              <a:rPr lang="en-GB" sz="1300" dirty="0" err="1">
                <a:latin typeface="HSE Sans" panose="02000000000000000000" pitchFamily="2" charset="0"/>
              </a:rPr>
              <a:t>dolor</a:t>
            </a:r>
            <a:r>
              <a:rPr lang="en-GB" sz="1300" dirty="0">
                <a:latin typeface="HSE Sans" panose="02000000000000000000" pitchFamily="2" charset="0"/>
              </a:rPr>
              <a:t> sit </a:t>
            </a:r>
            <a:r>
              <a:rPr lang="en-GB" sz="1300" dirty="0" err="1">
                <a:latin typeface="HSE Sans" panose="02000000000000000000" pitchFamily="2" charset="0"/>
              </a:rPr>
              <a:t>amet</a:t>
            </a:r>
            <a:r>
              <a:rPr lang="en-GB" sz="1300" dirty="0">
                <a:latin typeface="HSE Sans" panose="02000000000000000000" pitchFamily="2" charset="0"/>
              </a:rPr>
              <a:t>, </a:t>
            </a:r>
            <a:r>
              <a:rPr lang="en-GB" sz="1300" dirty="0" err="1">
                <a:latin typeface="HSE Sans" panose="02000000000000000000" pitchFamily="2" charset="0"/>
              </a:rPr>
              <a:t>consectetur</a:t>
            </a:r>
            <a:r>
              <a:rPr lang="en-GB" sz="1300" dirty="0">
                <a:latin typeface="HSE Sans" panose="02000000000000000000" pitchFamily="2" charset="0"/>
              </a:rPr>
              <a:t> </a:t>
            </a:r>
            <a:r>
              <a:rPr lang="en-GB" sz="1300" dirty="0" err="1">
                <a:latin typeface="HSE Sans" panose="02000000000000000000" pitchFamily="2" charset="0"/>
              </a:rPr>
              <a:t>adipiscing</a:t>
            </a:r>
            <a:r>
              <a:rPr lang="en-GB" sz="1300" dirty="0">
                <a:latin typeface="HSE Sans" panose="02000000000000000000" pitchFamily="2" charset="0"/>
              </a:rPr>
              <a:t> </a:t>
            </a:r>
            <a:r>
              <a:rPr lang="en-GB" sz="1300" dirty="0" err="1">
                <a:latin typeface="HSE Sans" panose="02000000000000000000" pitchFamily="2" charset="0"/>
              </a:rPr>
              <a:t>elit</a:t>
            </a:r>
            <a:r>
              <a:rPr lang="en-GB" sz="1300" dirty="0">
                <a:latin typeface="HSE Sans" panose="02000000000000000000" pitchFamily="2" charset="0"/>
              </a:rPr>
              <a:t>, </a:t>
            </a:r>
            <a:r>
              <a:rPr lang="en-GB" sz="1300" dirty="0" err="1">
                <a:latin typeface="HSE Sans" panose="02000000000000000000" pitchFamily="2" charset="0"/>
              </a:rPr>
              <a:t>sed</a:t>
            </a:r>
            <a:r>
              <a:rPr lang="en-GB" sz="1300" dirty="0">
                <a:latin typeface="HSE Sans" panose="02000000000000000000" pitchFamily="2" charset="0"/>
              </a:rPr>
              <a:t> do </a:t>
            </a:r>
            <a:r>
              <a:rPr lang="en-GB" sz="1300" dirty="0" err="1">
                <a:latin typeface="HSE Sans" panose="02000000000000000000" pitchFamily="2" charset="0"/>
              </a:rPr>
              <a:t>eiusmod</a:t>
            </a:r>
            <a:r>
              <a:rPr lang="en-GB" sz="1300" dirty="0">
                <a:latin typeface="HSE Sans" panose="02000000000000000000" pitchFamily="2" charset="0"/>
              </a:rPr>
              <a:t> </a:t>
            </a:r>
            <a:r>
              <a:rPr lang="en-GB" sz="1300" dirty="0" err="1">
                <a:latin typeface="HSE Sans" panose="02000000000000000000" pitchFamily="2" charset="0"/>
              </a:rPr>
              <a:t>tempor</a:t>
            </a:r>
            <a:r>
              <a:rPr lang="en-GB" sz="1300" dirty="0">
                <a:latin typeface="HSE Sans" panose="02000000000000000000" pitchFamily="2" charset="0"/>
              </a:rPr>
              <a:t> </a:t>
            </a:r>
            <a:r>
              <a:rPr lang="en-GB" sz="1300" dirty="0" err="1">
                <a:latin typeface="HSE Sans" panose="02000000000000000000" pitchFamily="2" charset="0"/>
              </a:rPr>
              <a:t>incididunt</a:t>
            </a:r>
            <a:r>
              <a:rPr lang="en-GB" sz="1300" dirty="0">
                <a:latin typeface="HSE Sans" panose="02000000000000000000" pitchFamily="2" charset="0"/>
              </a:rPr>
              <a:t>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labore</a:t>
            </a:r>
            <a:r>
              <a:rPr lang="en-GB" sz="1300" dirty="0">
                <a:latin typeface="HSE Sans" panose="02000000000000000000" pitchFamily="2" charset="0"/>
              </a:rPr>
              <a:t> et dolore magna </a:t>
            </a:r>
            <a:r>
              <a:rPr lang="en-GB" sz="1300" dirty="0" err="1">
                <a:latin typeface="HSE Sans" panose="02000000000000000000" pitchFamily="2" charset="0"/>
              </a:rPr>
              <a:t>aliqua</a:t>
            </a:r>
            <a:r>
              <a:rPr lang="en-GB" sz="1300" dirty="0">
                <a:latin typeface="HSE Sans" panose="02000000000000000000" pitchFamily="2" charset="0"/>
              </a:rPr>
              <a:t>. Ut </a:t>
            </a:r>
            <a:r>
              <a:rPr lang="en-GB" sz="1300" dirty="0" err="1">
                <a:latin typeface="HSE Sans" panose="02000000000000000000" pitchFamily="2" charset="0"/>
              </a:rPr>
              <a:t>enim</a:t>
            </a:r>
            <a:r>
              <a:rPr lang="en-GB" sz="1300" dirty="0">
                <a:latin typeface="HSE Sans" panose="02000000000000000000" pitchFamily="2" charset="0"/>
              </a:rPr>
              <a:t> ad minim </a:t>
            </a:r>
            <a:r>
              <a:rPr lang="en-GB" sz="1300" dirty="0" err="1">
                <a:latin typeface="HSE Sans" panose="02000000000000000000" pitchFamily="2" charset="0"/>
              </a:rPr>
              <a:t>veniam</a:t>
            </a:r>
            <a:r>
              <a:rPr lang="en-GB" sz="1300" dirty="0">
                <a:latin typeface="HSE Sans" panose="02000000000000000000" pitchFamily="2" charset="0"/>
              </a:rPr>
              <a:t>, </a:t>
            </a:r>
            <a:r>
              <a:rPr lang="en-GB" sz="1300" dirty="0" err="1">
                <a:latin typeface="HSE Sans" panose="02000000000000000000" pitchFamily="2" charset="0"/>
              </a:rPr>
              <a:t>quis</a:t>
            </a:r>
            <a:r>
              <a:rPr lang="en-GB" sz="1300" dirty="0">
                <a:latin typeface="HSE Sans" panose="02000000000000000000" pitchFamily="2" charset="0"/>
              </a:rPr>
              <a:t> </a:t>
            </a:r>
            <a:r>
              <a:rPr lang="en-GB" sz="1300" dirty="0" err="1">
                <a:latin typeface="HSE Sans" panose="02000000000000000000" pitchFamily="2" charset="0"/>
              </a:rPr>
              <a:t>nostrud</a:t>
            </a:r>
            <a:r>
              <a:rPr lang="en-GB" sz="1300" dirty="0">
                <a:latin typeface="HSE Sans" panose="02000000000000000000" pitchFamily="2" charset="0"/>
              </a:rPr>
              <a:t> exercitation </a:t>
            </a:r>
            <a:r>
              <a:rPr lang="en-GB" sz="1300" dirty="0" err="1">
                <a:latin typeface="HSE Sans" panose="02000000000000000000" pitchFamily="2" charset="0"/>
              </a:rPr>
              <a:t>ullamco</a:t>
            </a:r>
            <a:r>
              <a:rPr lang="en-GB" sz="1300" dirty="0">
                <a:latin typeface="HSE Sans" panose="02000000000000000000" pitchFamily="2" charset="0"/>
              </a:rPr>
              <a:t> </a:t>
            </a:r>
            <a:r>
              <a:rPr lang="en-GB" sz="1300" dirty="0" err="1">
                <a:latin typeface="HSE Sans" panose="02000000000000000000" pitchFamily="2" charset="0"/>
              </a:rPr>
              <a:t>laboris</a:t>
            </a:r>
            <a:r>
              <a:rPr lang="en-GB" sz="1300" dirty="0">
                <a:latin typeface="HSE Sans" panose="02000000000000000000" pitchFamily="2" charset="0"/>
              </a:rPr>
              <a:t> nisi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aliquip</a:t>
            </a:r>
            <a:r>
              <a:rPr lang="en-GB" sz="1300" dirty="0">
                <a:latin typeface="HSE Sans" panose="02000000000000000000" pitchFamily="2" charset="0"/>
              </a:rPr>
              <a:t> ex </a:t>
            </a:r>
            <a:r>
              <a:rPr lang="en-GB" sz="1300" dirty="0" err="1">
                <a:latin typeface="HSE Sans" panose="02000000000000000000" pitchFamily="2" charset="0"/>
              </a:rPr>
              <a:t>ea</a:t>
            </a:r>
            <a:r>
              <a:rPr lang="en-GB" sz="1300" dirty="0">
                <a:latin typeface="HSE Sans" panose="02000000000000000000" pitchFamily="2" charset="0"/>
              </a:rPr>
              <a:t> </a:t>
            </a:r>
            <a:r>
              <a:rPr lang="en-GB" sz="1300" dirty="0" err="1">
                <a:latin typeface="HSE Sans" panose="02000000000000000000" pitchFamily="2" charset="0"/>
              </a:rPr>
              <a:t>commodo</a:t>
            </a:r>
            <a:r>
              <a:rPr lang="en-GB" sz="1300" dirty="0">
                <a:latin typeface="HSE Sans" panose="02000000000000000000" pitchFamily="2" charset="0"/>
              </a:rPr>
              <a:t> </a:t>
            </a:r>
            <a:r>
              <a:rPr lang="en-GB" sz="1300" dirty="0" err="1">
                <a:latin typeface="HSE Sans" panose="02000000000000000000" pitchFamily="2" charset="0"/>
              </a:rPr>
              <a:t>consequat</a:t>
            </a:r>
            <a:r>
              <a:rPr lang="en-GB" sz="1300" dirty="0">
                <a:latin typeface="HSE Sans" panose="02000000000000000000" pitchFamily="2" charset="0"/>
              </a:rPr>
              <a:t>. Duis </a:t>
            </a:r>
            <a:r>
              <a:rPr lang="en-GB" sz="1300" dirty="0" err="1">
                <a:latin typeface="HSE Sans" panose="02000000000000000000" pitchFamily="2" charset="0"/>
              </a:rPr>
              <a:t>aute</a:t>
            </a:r>
            <a:r>
              <a:rPr lang="en-GB" sz="1300" dirty="0">
                <a:latin typeface="HSE Sans" panose="02000000000000000000" pitchFamily="2" charset="0"/>
              </a:rPr>
              <a:t> </a:t>
            </a:r>
            <a:r>
              <a:rPr lang="en-GB" sz="1300" dirty="0" err="1">
                <a:latin typeface="HSE Sans" panose="02000000000000000000" pitchFamily="2" charset="0"/>
              </a:rPr>
              <a:t>irure</a:t>
            </a:r>
            <a:r>
              <a:rPr lang="en-GB" sz="1300" dirty="0">
                <a:latin typeface="HSE Sans" panose="02000000000000000000" pitchFamily="2" charset="0"/>
              </a:rPr>
              <a:t> </a:t>
            </a:r>
            <a:r>
              <a:rPr lang="en-GB" sz="1300" dirty="0" err="1">
                <a:latin typeface="HSE Sans" panose="02000000000000000000" pitchFamily="2" charset="0"/>
              </a:rPr>
              <a:t>dolor</a:t>
            </a:r>
            <a:r>
              <a:rPr lang="en-GB" sz="1300" dirty="0">
                <a:latin typeface="HSE Sans" panose="02000000000000000000" pitchFamily="2" charset="0"/>
              </a:rPr>
              <a:t> in </a:t>
            </a:r>
            <a:r>
              <a:rPr lang="en-GB" sz="1300" dirty="0" err="1">
                <a:latin typeface="HSE Sans" panose="02000000000000000000" pitchFamily="2" charset="0"/>
              </a:rPr>
              <a:t>reprehenderit</a:t>
            </a:r>
            <a:r>
              <a:rPr lang="en-GB" sz="1300" dirty="0">
                <a:latin typeface="HSE Sans" panose="02000000000000000000" pitchFamily="2" charset="0"/>
              </a:rPr>
              <a:t> in </a:t>
            </a:r>
            <a:r>
              <a:rPr lang="en-GB" sz="1300" dirty="0" err="1">
                <a:latin typeface="HSE Sans" panose="02000000000000000000" pitchFamily="2" charset="0"/>
              </a:rPr>
              <a:t>voluptate</a:t>
            </a:r>
            <a:r>
              <a:rPr lang="en-GB" sz="1300" dirty="0">
                <a:latin typeface="HSE Sans" panose="02000000000000000000" pitchFamily="2" charset="0"/>
              </a:rPr>
              <a:t> </a:t>
            </a:r>
            <a:r>
              <a:rPr lang="en-GB" sz="1300" dirty="0" err="1">
                <a:latin typeface="HSE Sans" panose="02000000000000000000" pitchFamily="2" charset="0"/>
              </a:rPr>
              <a:t>velit</a:t>
            </a:r>
            <a:r>
              <a:rPr lang="en-GB" sz="1300" dirty="0">
                <a:latin typeface="HSE Sans" panose="02000000000000000000" pitchFamily="2" charset="0"/>
              </a:rPr>
              <a:t> </a:t>
            </a:r>
            <a:r>
              <a:rPr lang="en-GB" sz="1300" dirty="0" err="1">
                <a:latin typeface="HSE Sans" panose="02000000000000000000" pitchFamily="2" charset="0"/>
              </a:rPr>
              <a:t>esse</a:t>
            </a:r>
            <a:r>
              <a:rPr lang="en-GB" sz="1300" dirty="0">
                <a:latin typeface="HSE Sans" panose="02000000000000000000" pitchFamily="2" charset="0"/>
              </a:rPr>
              <a:t> </a:t>
            </a:r>
            <a:r>
              <a:rPr lang="en-GB" sz="1300" dirty="0" err="1">
                <a:latin typeface="HSE Sans" panose="02000000000000000000" pitchFamily="2" charset="0"/>
              </a:rPr>
              <a:t>cillum</a:t>
            </a:r>
            <a:r>
              <a:rPr lang="en-GB" sz="1300" dirty="0">
                <a:latin typeface="HSE Sans" panose="02000000000000000000" pitchFamily="2" charset="0"/>
              </a:rPr>
              <a:t> dolore </a:t>
            </a:r>
            <a:r>
              <a:rPr lang="en-GB" sz="1300" dirty="0" err="1">
                <a:latin typeface="HSE Sans" panose="02000000000000000000" pitchFamily="2" charset="0"/>
              </a:rPr>
              <a:t>eu</a:t>
            </a:r>
            <a:r>
              <a:rPr lang="en-GB" sz="1300" dirty="0">
                <a:latin typeface="HSE Sans" panose="02000000000000000000" pitchFamily="2" charset="0"/>
              </a:rPr>
              <a:t> </a:t>
            </a:r>
            <a:r>
              <a:rPr lang="en-GB" sz="1300" dirty="0" err="1">
                <a:latin typeface="HSE Sans" panose="02000000000000000000" pitchFamily="2" charset="0"/>
              </a:rPr>
              <a:t>fugiat</a:t>
            </a:r>
            <a:r>
              <a:rPr lang="en-GB" sz="1300" dirty="0">
                <a:latin typeface="HSE Sans" panose="02000000000000000000" pitchFamily="2" charset="0"/>
              </a:rPr>
              <a:t> </a:t>
            </a:r>
            <a:r>
              <a:rPr lang="en-GB" sz="1300" dirty="0" err="1">
                <a:latin typeface="HSE Sans" panose="02000000000000000000" pitchFamily="2" charset="0"/>
              </a:rPr>
              <a:t>nulla</a:t>
            </a:r>
            <a:r>
              <a:rPr lang="en-GB" sz="1300" dirty="0">
                <a:latin typeface="HSE Sans" panose="02000000000000000000" pitchFamily="2" charset="0"/>
              </a:rPr>
              <a:t> </a:t>
            </a:r>
            <a:r>
              <a:rPr lang="en-GB" sz="1300" dirty="0" err="1">
                <a:latin typeface="HSE Sans" panose="02000000000000000000" pitchFamily="2" charset="0"/>
              </a:rPr>
              <a:t>pariatur</a:t>
            </a:r>
            <a:r>
              <a:rPr lang="en-GB" sz="1300" dirty="0">
                <a:latin typeface="HSE Sans" panose="02000000000000000000" pitchFamily="2" charset="0"/>
              </a:rPr>
              <a:t>. </a:t>
            </a:r>
            <a:r>
              <a:rPr lang="en-GB" sz="1300" dirty="0" err="1">
                <a:latin typeface="HSE Sans" panose="02000000000000000000" pitchFamily="2" charset="0"/>
              </a:rPr>
              <a:t>Excepteur</a:t>
            </a:r>
            <a:r>
              <a:rPr lang="en-GB" sz="1300" dirty="0">
                <a:latin typeface="HSE Sans" panose="02000000000000000000" pitchFamily="2" charset="0"/>
              </a:rPr>
              <a:t> </a:t>
            </a:r>
            <a:r>
              <a:rPr lang="en-GB" sz="1300" dirty="0" err="1">
                <a:latin typeface="HSE Sans" panose="02000000000000000000" pitchFamily="2" charset="0"/>
              </a:rPr>
              <a:t>sint</a:t>
            </a:r>
            <a:r>
              <a:rPr lang="en-GB" sz="1300" dirty="0">
                <a:latin typeface="HSE Sans" panose="02000000000000000000" pitchFamily="2" charset="0"/>
              </a:rPr>
              <a:t> </a:t>
            </a:r>
            <a:r>
              <a:rPr lang="en-GB" sz="1300" dirty="0" err="1">
                <a:latin typeface="HSE Sans" panose="02000000000000000000" pitchFamily="2" charset="0"/>
              </a:rPr>
              <a:t>occaecat</a:t>
            </a:r>
            <a:r>
              <a:rPr lang="en-GB" sz="1300" dirty="0">
                <a:latin typeface="HSE Sans" panose="02000000000000000000" pitchFamily="2" charset="0"/>
              </a:rPr>
              <a:t> </a:t>
            </a:r>
            <a:r>
              <a:rPr lang="en-GB" sz="1300" dirty="0" err="1">
                <a:latin typeface="HSE Sans" panose="02000000000000000000" pitchFamily="2" charset="0"/>
              </a:rPr>
              <a:t>cupidatat</a:t>
            </a:r>
            <a:r>
              <a:rPr lang="en-GB" sz="1300" dirty="0">
                <a:latin typeface="HSE Sans" panose="02000000000000000000" pitchFamily="2" charset="0"/>
              </a:rPr>
              <a:t> non </a:t>
            </a:r>
            <a:r>
              <a:rPr lang="en-GB" sz="1300" dirty="0" err="1">
                <a:latin typeface="HSE Sans" panose="02000000000000000000" pitchFamily="2" charset="0"/>
              </a:rPr>
              <a:t>proident</a:t>
            </a:r>
            <a:r>
              <a:rPr lang="en-GB" sz="1300" dirty="0">
                <a:latin typeface="HSE Sans" panose="02000000000000000000" pitchFamily="2" charset="0"/>
              </a:rPr>
              <a:t>, sunt in culpa qui </a:t>
            </a:r>
            <a:r>
              <a:rPr lang="en-GB" sz="1300" dirty="0" err="1">
                <a:latin typeface="HSE Sans" panose="02000000000000000000" pitchFamily="2" charset="0"/>
              </a:rPr>
              <a:t>officia</a:t>
            </a:r>
            <a:r>
              <a:rPr lang="en-GB" sz="1300" dirty="0">
                <a:latin typeface="HSE Sans" panose="02000000000000000000" pitchFamily="2" charset="0"/>
              </a:rPr>
              <a:t> </a:t>
            </a:r>
            <a:r>
              <a:rPr lang="en-GB" sz="1300" dirty="0" err="1">
                <a:latin typeface="HSE Sans" panose="02000000000000000000" pitchFamily="2" charset="0"/>
              </a:rPr>
              <a:t>deserunt</a:t>
            </a:r>
            <a:r>
              <a:rPr lang="en-GB" sz="1300" dirty="0">
                <a:latin typeface="HSE Sans" panose="02000000000000000000" pitchFamily="2" charset="0"/>
              </a:rPr>
              <a:t> </a:t>
            </a:r>
            <a:r>
              <a:rPr lang="en-GB" sz="1300" dirty="0" err="1">
                <a:latin typeface="HSE Sans" panose="02000000000000000000" pitchFamily="2" charset="0"/>
              </a:rPr>
              <a:t>mollit</a:t>
            </a:r>
            <a:r>
              <a:rPr lang="en-GB" sz="1300" dirty="0">
                <a:latin typeface="HSE Sans" panose="02000000000000000000" pitchFamily="2" charset="0"/>
              </a:rPr>
              <a:t> </a:t>
            </a:r>
            <a:r>
              <a:rPr lang="en-GB" sz="1300" dirty="0" err="1">
                <a:latin typeface="HSE Sans" panose="02000000000000000000" pitchFamily="2" charset="0"/>
              </a:rPr>
              <a:t>anim</a:t>
            </a:r>
            <a:r>
              <a:rPr lang="en-GB" sz="1300" dirty="0">
                <a:latin typeface="HSE Sans" panose="02000000000000000000" pitchFamily="2" charset="0"/>
              </a:rPr>
              <a:t> id </a:t>
            </a:r>
            <a:r>
              <a:rPr lang="en-GB" sz="1300" dirty="0" err="1">
                <a:latin typeface="HSE Sans" panose="02000000000000000000" pitchFamily="2" charset="0"/>
              </a:rPr>
              <a:t>est</a:t>
            </a:r>
            <a:r>
              <a:rPr lang="en-GB" sz="1300" dirty="0">
                <a:latin typeface="HSE Sans" panose="02000000000000000000" pitchFamily="2" charset="0"/>
              </a:rPr>
              <a:t> </a:t>
            </a:r>
            <a:r>
              <a:rPr lang="en-GB" sz="1300" dirty="0" err="1">
                <a:latin typeface="HSE Sans" panose="02000000000000000000" pitchFamily="2" charset="0"/>
              </a:rPr>
              <a:t>laborum</a:t>
            </a:r>
            <a:r>
              <a:rPr lang="en-GB" sz="1300" dirty="0">
                <a:latin typeface="HSE Sans" panose="02000000000000000000" pitchFamily="2" charset="0"/>
              </a:rPr>
              <a:t>.</a:t>
            </a:r>
            <a:endParaRPr lang="ru-RU" sz="1300" dirty="0">
              <a:latin typeface="HSE Sans" panose="02000000000000000000" pitchFamily="2" charset="0"/>
            </a:endParaRPr>
          </a:p>
        </p:txBody>
      </p:sp>
      <p:sp>
        <p:nvSpPr>
          <p:cNvPr id="16" name="Текст 37">
            <a:extLst>
              <a:ext uri="{FF2B5EF4-FFF2-40B4-BE49-F238E27FC236}">
                <a16:creationId xmlns:a16="http://schemas.microsoft.com/office/drawing/2014/main" id="{6809E15B-CD0E-2F47-B500-B457A9CCBB37}"/>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a16="http://schemas.microsoft.com/office/drawing/2014/main" id="{7E0B9771-35DC-D24C-B598-648DE6F8DE64}"/>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3" name="Текст 39">
            <a:extLst>
              <a:ext uri="{FF2B5EF4-FFF2-40B4-BE49-F238E27FC236}">
                <a16:creationId xmlns:a16="http://schemas.microsoft.com/office/drawing/2014/main" id="{5B1ACD18-BD14-2B4B-BA0A-46A5167E2C75}"/>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323677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50601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4" r:id="rId7"/>
    <p:sldLayoutId id="2147483655" r:id="rId8"/>
    <p:sldLayoutId id="2147483656" r:id="rId9"/>
    <p:sldLayoutId id="2147483658" r:id="rId10"/>
    <p:sldLayoutId id="2147483657"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757A51-BBC2-9047-B199-AE90EB17B4D4}"/>
              </a:ext>
            </a:extLst>
          </p:cNvPr>
          <p:cNvSpPr>
            <a:spLocks noGrp="1"/>
          </p:cNvSpPr>
          <p:nvPr>
            <p:ph type="title"/>
          </p:nvPr>
        </p:nvSpPr>
        <p:spPr/>
        <p:txBody>
          <a:bodyPr>
            <a:normAutofit/>
          </a:bodyPr>
          <a:lstStyle/>
          <a:p>
            <a:r>
              <a:rPr lang="en-US" sz="3600" dirty="0"/>
              <a:t>Experimental Evaluation of Iridium Performance under Varying Weather Conditions and Elevation Angles</a:t>
            </a:r>
            <a:endParaRPr lang="ru-RU" sz="3600" dirty="0"/>
          </a:p>
        </p:txBody>
      </p:sp>
      <p:sp>
        <p:nvSpPr>
          <p:cNvPr id="3" name="Текст 2">
            <a:extLst>
              <a:ext uri="{FF2B5EF4-FFF2-40B4-BE49-F238E27FC236}">
                <a16:creationId xmlns:a16="http://schemas.microsoft.com/office/drawing/2014/main" id="{268EB560-A246-394A-858C-3B1CFBF03B46}"/>
              </a:ext>
            </a:extLst>
          </p:cNvPr>
          <p:cNvSpPr>
            <a:spLocks noGrp="1"/>
          </p:cNvSpPr>
          <p:nvPr>
            <p:ph type="body" sz="quarter" idx="10"/>
          </p:nvPr>
        </p:nvSpPr>
        <p:spPr/>
        <p:txBody>
          <a:bodyPr/>
          <a:lstStyle/>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HSE Tikhonov Moscow Institute of Electronics and Mathematics</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Текст 3">
            <a:extLst>
              <a:ext uri="{FF2B5EF4-FFF2-40B4-BE49-F238E27FC236}">
                <a16:creationId xmlns:a16="http://schemas.microsoft.com/office/drawing/2014/main" id="{83B3283F-BF0F-3744-BA57-1A19F8F76332}"/>
              </a:ext>
            </a:extLst>
          </p:cNvPr>
          <p:cNvSpPr>
            <a:spLocks noGrp="1"/>
          </p:cNvSpPr>
          <p:nvPr>
            <p:ph type="body" sz="quarter" idx="11"/>
          </p:nvPr>
        </p:nvSpPr>
        <p:spPr/>
        <p:txBody>
          <a:bodyPr/>
          <a:lstStyle/>
          <a:p>
            <a:r>
              <a:rPr lang="en-US" dirty="0"/>
              <a:t>Dept. of Computer Engineering</a:t>
            </a:r>
            <a:endParaRPr lang="ru-RU" dirty="0"/>
          </a:p>
        </p:txBody>
      </p:sp>
      <p:sp>
        <p:nvSpPr>
          <p:cNvPr id="5" name="Текст 4">
            <a:extLst>
              <a:ext uri="{FF2B5EF4-FFF2-40B4-BE49-F238E27FC236}">
                <a16:creationId xmlns:a16="http://schemas.microsoft.com/office/drawing/2014/main" id="{CC6432FC-CD29-4D47-A915-D2737E0BEA33}"/>
              </a:ext>
            </a:extLst>
          </p:cNvPr>
          <p:cNvSpPr>
            <a:spLocks noGrp="1"/>
          </p:cNvSpPr>
          <p:nvPr>
            <p:ph type="body" idx="12"/>
          </p:nvPr>
        </p:nvSpPr>
        <p:spPr/>
        <p:txBody>
          <a:bodyPr/>
          <a:lstStyle/>
          <a:p>
            <a:r>
              <a:rPr lang="en-US" dirty="0"/>
              <a:t>Moscow 2024</a:t>
            </a:r>
            <a:endParaRPr lang="ru-RU" dirty="0"/>
          </a:p>
        </p:txBody>
      </p:sp>
      <p:sp>
        <p:nvSpPr>
          <p:cNvPr id="6" name="Текст 5">
            <a:extLst>
              <a:ext uri="{FF2B5EF4-FFF2-40B4-BE49-F238E27FC236}">
                <a16:creationId xmlns:a16="http://schemas.microsoft.com/office/drawing/2014/main" id="{B32B7800-48A3-394E-A464-7BA3AE15CECB}"/>
              </a:ext>
            </a:extLst>
          </p:cNvPr>
          <p:cNvSpPr>
            <a:spLocks noGrp="1"/>
          </p:cNvSpPr>
          <p:nvPr>
            <p:ph type="body" sz="quarter" idx="13"/>
          </p:nvPr>
        </p:nvSpPr>
        <p:spPr/>
        <p:txBody>
          <a:bodyPr>
            <a:normAutofit/>
          </a:bodyPr>
          <a:lstStyle/>
          <a:p>
            <a:r>
              <a:rPr lang="en-US" dirty="0" err="1"/>
              <a:t>Ilin</a:t>
            </a:r>
            <a:r>
              <a:rPr lang="en-US" dirty="0"/>
              <a:t> Alexander, Alexey </a:t>
            </a:r>
            <a:r>
              <a:rPr lang="en-US" dirty="0" err="1"/>
              <a:t>Matinyan</a:t>
            </a:r>
            <a:r>
              <a:rPr lang="en-US" dirty="0"/>
              <a:t>, </a:t>
            </a:r>
          </a:p>
          <a:p>
            <a:r>
              <a:rPr lang="en-US" dirty="0"/>
              <a:t>Alexey </a:t>
            </a:r>
            <a:r>
              <a:rPr lang="en-US" dirty="0" err="1"/>
              <a:t>Rolich</a:t>
            </a:r>
            <a:r>
              <a:rPr lang="en-US" dirty="0"/>
              <a:t>, Leonid </a:t>
            </a:r>
            <a:r>
              <a:rPr lang="en-US" dirty="0" err="1"/>
              <a:t>Voskov</a:t>
            </a:r>
            <a:endParaRPr lang="en-US" dirty="0"/>
          </a:p>
          <a:p>
            <a:endParaRPr lang="ru-RU" dirty="0"/>
          </a:p>
        </p:txBody>
      </p:sp>
      <p:sp>
        <p:nvSpPr>
          <p:cNvPr id="7" name="AutoShape 2" descr="Satellite communication networks supporting Internet of Things (IoT).">
            <a:extLst>
              <a:ext uri="{FF2B5EF4-FFF2-40B4-BE49-F238E27FC236}">
                <a16:creationId xmlns:a16="http://schemas.microsoft.com/office/drawing/2014/main" id="{D627C9CA-2A15-E8F8-CE91-698E0D36DC5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452210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p:txBody>
          <a:bodyPr/>
          <a:lstStyle/>
          <a:p>
            <a:r>
              <a:rPr lang="en-US" dirty="0"/>
              <a:t>Delay time</a:t>
            </a:r>
            <a:endParaRPr lang="ru-RU" dirty="0"/>
          </a:p>
        </p:txBody>
      </p:sp>
      <p:sp>
        <p:nvSpPr>
          <p:cNvPr id="4" name="Текст 3">
            <a:extLst>
              <a:ext uri="{FF2B5EF4-FFF2-40B4-BE49-F238E27FC236}">
                <a16:creationId xmlns:a16="http://schemas.microsoft.com/office/drawing/2014/main" id="{985EFA28-570A-F647-B2F7-A43359726B4F}"/>
              </a:ext>
            </a:extLst>
          </p:cNvPr>
          <p:cNvSpPr>
            <a:spLocks noGrp="1"/>
          </p:cNvSpPr>
          <p:nvPr>
            <p:ph type="body" sz="quarter" idx="12"/>
          </p:nvPr>
        </p:nvSpPr>
        <p:spPr>
          <a:xfrm>
            <a:off x="585897" y="2379663"/>
            <a:ext cx="4373663" cy="3393234"/>
          </a:xfrm>
        </p:spPr>
        <p:txBody>
          <a:bodyPr>
            <a:normAutofit/>
          </a:bodyPr>
          <a:lstStyle/>
          <a:p>
            <a:r>
              <a:rPr lang="en-US" sz="2000" dirty="0"/>
              <a:t>Time from message generation to registration on the application server</a:t>
            </a:r>
            <a:endParaRPr lang="ru-RU" sz="2000" dirty="0"/>
          </a:p>
        </p:txBody>
      </p:sp>
      <p:sp>
        <p:nvSpPr>
          <p:cNvPr id="5" name="Текст 4">
            <a:extLst>
              <a:ext uri="{FF2B5EF4-FFF2-40B4-BE49-F238E27FC236}">
                <a16:creationId xmlns:a16="http://schemas.microsoft.com/office/drawing/2014/main" id="{C612FDF3-830C-8745-A254-C8DF29B6C387}"/>
              </a:ext>
            </a:extLst>
          </p:cNvPr>
          <p:cNvSpPr>
            <a:spLocks noGrp="1"/>
          </p:cNvSpPr>
          <p:nvPr>
            <p:ph type="body" sz="quarter" idx="13"/>
          </p:nvPr>
        </p:nvSpPr>
        <p:spPr/>
        <p:txBody>
          <a:bodyPr/>
          <a:lstStyle/>
          <a:p>
            <a:endParaRPr lang="ru-RU"/>
          </a:p>
        </p:txBody>
      </p:sp>
      <p:sp>
        <p:nvSpPr>
          <p:cNvPr id="6" name="Текст 5">
            <a:extLst>
              <a:ext uri="{FF2B5EF4-FFF2-40B4-BE49-F238E27FC236}">
                <a16:creationId xmlns:a16="http://schemas.microsoft.com/office/drawing/2014/main" id="{40682799-9A38-414D-BD10-45C11B66347C}"/>
              </a:ext>
            </a:extLst>
          </p:cNvPr>
          <p:cNvSpPr>
            <a:spLocks noGrp="1"/>
          </p:cNvSpPr>
          <p:nvPr>
            <p:ph type="body" sz="quarter" idx="14"/>
          </p:nvPr>
        </p:nvSpPr>
        <p:spPr/>
        <p:txBody>
          <a:bodyPr/>
          <a:lstStyle/>
          <a:p>
            <a:endParaRPr lang="ru-RU"/>
          </a:p>
        </p:txBody>
      </p:sp>
      <p:sp>
        <p:nvSpPr>
          <p:cNvPr id="7" name="Текст 6">
            <a:extLst>
              <a:ext uri="{FF2B5EF4-FFF2-40B4-BE49-F238E27FC236}">
                <a16:creationId xmlns:a16="http://schemas.microsoft.com/office/drawing/2014/main" id="{35F411B5-8431-CE4A-BEA6-775367101901}"/>
              </a:ext>
            </a:extLst>
          </p:cNvPr>
          <p:cNvSpPr>
            <a:spLocks noGrp="1"/>
          </p:cNvSpPr>
          <p:nvPr>
            <p:ph type="body" sz="quarter" idx="15"/>
          </p:nvPr>
        </p:nvSpPr>
        <p:spPr/>
        <p:txBody>
          <a:bodyPr/>
          <a:lstStyle/>
          <a:p>
            <a:endParaRPr lang="ru-RU"/>
          </a:p>
        </p:txBody>
      </p:sp>
      <p:graphicFrame>
        <p:nvGraphicFramePr>
          <p:cNvPr id="9" name="Диаграмма 8">
            <a:extLst>
              <a:ext uri="{FF2B5EF4-FFF2-40B4-BE49-F238E27FC236}">
                <a16:creationId xmlns:a16="http://schemas.microsoft.com/office/drawing/2014/main" id="{43CA8B77-F25F-16D2-B404-6D462F2CD93B}"/>
              </a:ext>
            </a:extLst>
          </p:cNvPr>
          <p:cNvGraphicFramePr/>
          <p:nvPr>
            <p:extLst>
              <p:ext uri="{D42A27DB-BD31-4B8C-83A1-F6EECF244321}">
                <p14:modId xmlns:p14="http://schemas.microsoft.com/office/powerpoint/2010/main" val="3377380338"/>
              </p:ext>
            </p:extLst>
          </p:nvPr>
        </p:nvGraphicFramePr>
        <p:xfrm>
          <a:off x="5073285" y="1539407"/>
          <a:ext cx="6532817" cy="39979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03515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2161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a16="http://schemas.microsoft.com/office/drawing/2014/main" id="{35248FDE-0E1E-FE42-AA26-67AD51F2AF02}"/>
              </a:ext>
            </a:extLst>
          </p:cNvPr>
          <p:cNvSpPr>
            <a:spLocks noGrp="1"/>
          </p:cNvSpPr>
          <p:nvPr>
            <p:ph type="body" sz="quarter" idx="17"/>
          </p:nvPr>
        </p:nvSpPr>
        <p:spPr/>
        <p:txBody>
          <a:bodyPr/>
          <a:lstStyle/>
          <a:p>
            <a:r>
              <a:rPr lang="en-US" sz="2800" dirty="0"/>
              <a:t>Satellite-enabled IoT</a:t>
            </a:r>
            <a:endParaRPr lang="ru-RU" sz="2800" dirty="0"/>
          </a:p>
        </p:txBody>
      </p:sp>
      <p:sp>
        <p:nvSpPr>
          <p:cNvPr id="5" name="Текст 4">
            <a:extLst>
              <a:ext uri="{FF2B5EF4-FFF2-40B4-BE49-F238E27FC236}">
                <a16:creationId xmlns:a16="http://schemas.microsoft.com/office/drawing/2014/main" id="{53463A2E-711B-0B4E-ABC0-1C3B01B412F6}"/>
              </a:ext>
            </a:extLst>
          </p:cNvPr>
          <p:cNvSpPr>
            <a:spLocks noGrp="1"/>
          </p:cNvSpPr>
          <p:nvPr>
            <p:ph type="body" sz="quarter" idx="12"/>
          </p:nvPr>
        </p:nvSpPr>
        <p:spPr>
          <a:xfrm>
            <a:off x="585898" y="2379662"/>
            <a:ext cx="4322531" cy="3716337"/>
          </a:xfrm>
        </p:spPr>
        <p:txBody>
          <a:bodyPr>
            <a:normAutofit/>
          </a:bodyPr>
          <a:lstStyle/>
          <a:p>
            <a:r>
              <a:rPr lang="en-US" sz="1800" dirty="0"/>
              <a:t>Satellite IoT expands the potential of traditional IoT, which relies on communication protocols like Wi-Fi, Bluetooth, </a:t>
            </a:r>
            <a:r>
              <a:rPr lang="en-US" sz="1800" dirty="0" err="1"/>
              <a:t>LoRaWAN</a:t>
            </a:r>
            <a:r>
              <a:rPr lang="en-US" sz="1800" dirty="0"/>
              <a:t>® and cellular networks</a:t>
            </a:r>
          </a:p>
          <a:p>
            <a:endParaRPr lang="en-US" sz="1800" dirty="0"/>
          </a:p>
          <a:p>
            <a:r>
              <a:rPr lang="en-US" sz="1800" dirty="0"/>
              <a:t>This is vital in remote or rural areas where land-based infrastructure is limited, unlocking a range of opportunities from real-time agricultural monitoring in isolated regions to maritime navigation.</a:t>
            </a:r>
            <a:endParaRPr lang="ru-RU" sz="1800" dirty="0"/>
          </a:p>
        </p:txBody>
      </p:sp>
      <p:sp>
        <p:nvSpPr>
          <p:cNvPr id="6" name="Текст 5">
            <a:extLst>
              <a:ext uri="{FF2B5EF4-FFF2-40B4-BE49-F238E27FC236}">
                <a16:creationId xmlns:a16="http://schemas.microsoft.com/office/drawing/2014/main" id="{D3194695-389E-EF40-9EB6-192AF89531C5}"/>
              </a:ext>
            </a:extLst>
          </p:cNvPr>
          <p:cNvSpPr>
            <a:spLocks noGrp="1"/>
          </p:cNvSpPr>
          <p:nvPr>
            <p:ph type="body" sz="quarter" idx="13"/>
          </p:nvPr>
        </p:nvSpPr>
        <p:spPr/>
        <p:txBody>
          <a:bodyPr/>
          <a:lstStyle/>
          <a:p>
            <a:endParaRPr lang="ru-RU"/>
          </a:p>
        </p:txBody>
      </p:sp>
      <p:sp>
        <p:nvSpPr>
          <p:cNvPr id="7" name="Текст 6">
            <a:extLst>
              <a:ext uri="{FF2B5EF4-FFF2-40B4-BE49-F238E27FC236}">
                <a16:creationId xmlns:a16="http://schemas.microsoft.com/office/drawing/2014/main" id="{E1A17EF3-80FC-E949-9D29-35399B3E471A}"/>
              </a:ext>
            </a:extLst>
          </p:cNvPr>
          <p:cNvSpPr>
            <a:spLocks noGrp="1"/>
          </p:cNvSpPr>
          <p:nvPr>
            <p:ph type="body" sz="quarter" idx="14"/>
          </p:nvPr>
        </p:nvSpPr>
        <p:spPr/>
        <p:txBody>
          <a:bodyPr/>
          <a:lstStyle/>
          <a:p>
            <a:endParaRPr lang="ru-RU"/>
          </a:p>
        </p:txBody>
      </p:sp>
      <p:sp>
        <p:nvSpPr>
          <p:cNvPr id="8" name="Текст 7">
            <a:extLst>
              <a:ext uri="{FF2B5EF4-FFF2-40B4-BE49-F238E27FC236}">
                <a16:creationId xmlns:a16="http://schemas.microsoft.com/office/drawing/2014/main" id="{8ED3F895-1E75-1241-8B43-5C46931114A0}"/>
              </a:ext>
            </a:extLst>
          </p:cNvPr>
          <p:cNvSpPr>
            <a:spLocks noGrp="1"/>
          </p:cNvSpPr>
          <p:nvPr>
            <p:ph type="body" sz="quarter" idx="15"/>
          </p:nvPr>
        </p:nvSpPr>
        <p:spPr/>
        <p:txBody>
          <a:bodyPr/>
          <a:lstStyle/>
          <a:p>
            <a:endParaRPr lang="ru-RU"/>
          </a:p>
        </p:txBody>
      </p:sp>
      <p:pic>
        <p:nvPicPr>
          <p:cNvPr id="10" name="Рисунок 9" descr="Изображение выглядит как диаграмма, линия, зарисовка, Технический чертеж&#10;&#10;Автоматически созданное описание">
            <a:extLst>
              <a:ext uri="{FF2B5EF4-FFF2-40B4-BE49-F238E27FC236}">
                <a16:creationId xmlns:a16="http://schemas.microsoft.com/office/drawing/2014/main" id="{655EE1CD-A53C-D728-649A-87E45D7F4BF0}"/>
              </a:ext>
            </a:extLst>
          </p:cNvPr>
          <p:cNvPicPr>
            <a:picLocks noChangeAspect="1"/>
          </p:cNvPicPr>
          <p:nvPr/>
        </p:nvPicPr>
        <p:blipFill>
          <a:blip r:embed="rId2"/>
          <a:stretch>
            <a:fillRect/>
          </a:stretch>
        </p:blipFill>
        <p:spPr>
          <a:xfrm>
            <a:off x="6096000" y="1325843"/>
            <a:ext cx="5757510" cy="4551820"/>
          </a:xfrm>
          <a:prstGeom prst="rect">
            <a:avLst/>
          </a:prstGeom>
        </p:spPr>
      </p:pic>
    </p:spTree>
    <p:extLst>
      <p:ext uri="{BB962C8B-B14F-4D97-AF65-F5344CB8AC3E}">
        <p14:creationId xmlns:p14="http://schemas.microsoft.com/office/powerpoint/2010/main" val="1580210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a16="http://schemas.microsoft.com/office/drawing/2014/main" id="{35248FDE-0E1E-FE42-AA26-67AD51F2AF02}"/>
              </a:ext>
            </a:extLst>
          </p:cNvPr>
          <p:cNvSpPr>
            <a:spLocks noGrp="1"/>
          </p:cNvSpPr>
          <p:nvPr>
            <p:ph type="body" sz="quarter" idx="17"/>
          </p:nvPr>
        </p:nvSpPr>
        <p:spPr/>
        <p:txBody>
          <a:bodyPr/>
          <a:lstStyle/>
          <a:p>
            <a:r>
              <a:rPr lang="en-US" sz="2800" dirty="0"/>
              <a:t>Communication module energy</a:t>
            </a:r>
            <a:r>
              <a:rPr lang="ru-RU" sz="2800" dirty="0"/>
              <a:t> </a:t>
            </a:r>
            <a:r>
              <a:rPr lang="en-US" sz="2800" dirty="0"/>
              <a:t>consumption</a:t>
            </a:r>
            <a:endParaRPr lang="ru-RU" sz="2800" dirty="0"/>
          </a:p>
        </p:txBody>
      </p:sp>
      <p:sp>
        <p:nvSpPr>
          <p:cNvPr id="5" name="Текст 4">
            <a:extLst>
              <a:ext uri="{FF2B5EF4-FFF2-40B4-BE49-F238E27FC236}">
                <a16:creationId xmlns:a16="http://schemas.microsoft.com/office/drawing/2014/main" id="{53463A2E-711B-0B4E-ABC0-1C3B01B412F6}"/>
              </a:ext>
            </a:extLst>
          </p:cNvPr>
          <p:cNvSpPr>
            <a:spLocks noGrp="1"/>
          </p:cNvSpPr>
          <p:nvPr>
            <p:ph type="body" sz="quarter" idx="12"/>
          </p:nvPr>
        </p:nvSpPr>
        <p:spPr>
          <a:xfrm>
            <a:off x="585898" y="2379662"/>
            <a:ext cx="4322531" cy="3716337"/>
          </a:xfrm>
        </p:spPr>
        <p:txBody>
          <a:bodyPr>
            <a:normAutofit/>
          </a:bodyPr>
          <a:lstStyle/>
          <a:p>
            <a:r>
              <a:rPr lang="en-US" sz="1800" dirty="0"/>
              <a:t>Reducing active operation time of the communication module can lead to significant improvement on overall battery life </a:t>
            </a:r>
            <a:endParaRPr lang="ru-RU" sz="1800" dirty="0"/>
          </a:p>
          <a:p>
            <a:endParaRPr lang="ru-RU" sz="1800" dirty="0"/>
          </a:p>
          <a:p>
            <a:pPr marL="285750" indent="-285750">
              <a:buFont typeface="Arial" panose="020B0604020202020204" pitchFamily="34" charset="0"/>
              <a:buChar char="•"/>
            </a:pPr>
            <a:r>
              <a:rPr lang="en-US" sz="1800" dirty="0"/>
              <a:t>Edge computing</a:t>
            </a:r>
          </a:p>
          <a:p>
            <a:pPr marL="285750" indent="-285750">
              <a:buFont typeface="Arial" panose="020B0604020202020204" pitchFamily="34" charset="0"/>
              <a:buChar char="•"/>
            </a:pPr>
            <a:r>
              <a:rPr lang="en-US" sz="1800" dirty="0"/>
              <a:t>Data compression</a:t>
            </a:r>
          </a:p>
          <a:p>
            <a:pPr marL="285750" indent="-285750">
              <a:buFont typeface="Arial" panose="020B0604020202020204" pitchFamily="34" charset="0"/>
              <a:buChar char="•"/>
            </a:pPr>
            <a:r>
              <a:rPr lang="en-US" sz="1800" dirty="0"/>
              <a:t>Ensuring high transmission success rate (to avoid making multiple attempts)</a:t>
            </a:r>
            <a:endParaRPr lang="ru-RU" sz="1800" dirty="0"/>
          </a:p>
        </p:txBody>
      </p:sp>
      <p:sp>
        <p:nvSpPr>
          <p:cNvPr id="6" name="Текст 5">
            <a:extLst>
              <a:ext uri="{FF2B5EF4-FFF2-40B4-BE49-F238E27FC236}">
                <a16:creationId xmlns:a16="http://schemas.microsoft.com/office/drawing/2014/main" id="{D3194695-389E-EF40-9EB6-192AF89531C5}"/>
              </a:ext>
            </a:extLst>
          </p:cNvPr>
          <p:cNvSpPr>
            <a:spLocks noGrp="1"/>
          </p:cNvSpPr>
          <p:nvPr>
            <p:ph type="body" sz="quarter" idx="13"/>
          </p:nvPr>
        </p:nvSpPr>
        <p:spPr/>
        <p:txBody>
          <a:bodyPr/>
          <a:lstStyle/>
          <a:p>
            <a:endParaRPr lang="ru-RU"/>
          </a:p>
        </p:txBody>
      </p:sp>
      <p:sp>
        <p:nvSpPr>
          <p:cNvPr id="7" name="Текст 6">
            <a:extLst>
              <a:ext uri="{FF2B5EF4-FFF2-40B4-BE49-F238E27FC236}">
                <a16:creationId xmlns:a16="http://schemas.microsoft.com/office/drawing/2014/main" id="{E1A17EF3-80FC-E949-9D29-35399B3E471A}"/>
              </a:ext>
            </a:extLst>
          </p:cNvPr>
          <p:cNvSpPr>
            <a:spLocks noGrp="1"/>
          </p:cNvSpPr>
          <p:nvPr>
            <p:ph type="body" sz="quarter" idx="14"/>
          </p:nvPr>
        </p:nvSpPr>
        <p:spPr/>
        <p:txBody>
          <a:bodyPr/>
          <a:lstStyle/>
          <a:p>
            <a:endParaRPr lang="ru-RU"/>
          </a:p>
        </p:txBody>
      </p:sp>
      <p:sp>
        <p:nvSpPr>
          <p:cNvPr id="8" name="Текст 7">
            <a:extLst>
              <a:ext uri="{FF2B5EF4-FFF2-40B4-BE49-F238E27FC236}">
                <a16:creationId xmlns:a16="http://schemas.microsoft.com/office/drawing/2014/main" id="{8ED3F895-1E75-1241-8B43-5C46931114A0}"/>
              </a:ext>
            </a:extLst>
          </p:cNvPr>
          <p:cNvSpPr>
            <a:spLocks noGrp="1"/>
          </p:cNvSpPr>
          <p:nvPr>
            <p:ph type="body" sz="quarter" idx="15"/>
          </p:nvPr>
        </p:nvSpPr>
        <p:spPr/>
        <p:txBody>
          <a:bodyPr/>
          <a:lstStyle/>
          <a:p>
            <a:endParaRPr lang="ru-RU"/>
          </a:p>
        </p:txBody>
      </p:sp>
      <p:pic>
        <p:nvPicPr>
          <p:cNvPr id="4098" name="Picture 2">
            <a:extLst>
              <a:ext uri="{FF2B5EF4-FFF2-40B4-BE49-F238E27FC236}">
                <a16:creationId xmlns:a16="http://schemas.microsoft.com/office/drawing/2014/main" id="{922F48DC-8948-4BA5-F3F8-0AA6CF5FA7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00" t="8001" r="7923" b="18322"/>
          <a:stretch/>
        </p:blipFill>
        <p:spPr bwMode="auto">
          <a:xfrm>
            <a:off x="5191899" y="2379662"/>
            <a:ext cx="6167184" cy="3688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959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исунок 1">
            <a:extLst>
              <a:ext uri="{FF2B5EF4-FFF2-40B4-BE49-F238E27FC236}">
                <a16:creationId xmlns:a16="http://schemas.microsoft.com/office/drawing/2014/main" id="{90AD39E9-5020-294E-BEF6-81C99F0523F6}"/>
              </a:ext>
            </a:extLst>
          </p:cNvPr>
          <p:cNvSpPr>
            <a:spLocks noGrp="1"/>
          </p:cNvSpPr>
          <p:nvPr>
            <p:ph type="pic" sz="quarter" idx="10"/>
          </p:nvPr>
        </p:nvSpPr>
        <p:spPr/>
        <p:txBody>
          <a:bodyPr/>
          <a:lstStyle/>
          <a:p>
            <a:endParaRPr lang="ru-RU" dirty="0"/>
          </a:p>
        </p:txBody>
      </p:sp>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p:txBody>
          <a:bodyPr/>
          <a:lstStyle/>
          <a:p>
            <a:r>
              <a:rPr lang="en-US" dirty="0"/>
              <a:t>Elevation angle</a:t>
            </a:r>
            <a:endParaRPr lang="ru-RU" dirty="0"/>
          </a:p>
        </p:txBody>
      </p:sp>
      <p:sp>
        <p:nvSpPr>
          <p:cNvPr id="4" name="Текст 3">
            <a:extLst>
              <a:ext uri="{FF2B5EF4-FFF2-40B4-BE49-F238E27FC236}">
                <a16:creationId xmlns:a16="http://schemas.microsoft.com/office/drawing/2014/main" id="{985EFA28-570A-F647-B2F7-A43359726B4F}"/>
              </a:ext>
            </a:extLst>
          </p:cNvPr>
          <p:cNvSpPr>
            <a:spLocks noGrp="1"/>
          </p:cNvSpPr>
          <p:nvPr>
            <p:ph type="body" sz="quarter" idx="12"/>
          </p:nvPr>
        </p:nvSpPr>
        <p:spPr/>
        <p:txBody>
          <a:bodyPr>
            <a:normAutofit/>
          </a:bodyPr>
          <a:lstStyle/>
          <a:p>
            <a:r>
              <a:rPr lang="en-US" sz="2000" dirty="0"/>
              <a:t>Calculating satellite positions and generating optimal transmission schedules to reduce failed data transfers and minimize active system operation. </a:t>
            </a:r>
          </a:p>
          <a:p>
            <a:r>
              <a:rPr lang="en-US" sz="2000" dirty="0"/>
              <a:t>Algorithm for calculating satellites positions utilizes a special two-line format that encodes orbital elements of satellites (TLE data)</a:t>
            </a:r>
            <a:endParaRPr lang="ru-RU" sz="2000" dirty="0"/>
          </a:p>
        </p:txBody>
      </p:sp>
      <p:sp>
        <p:nvSpPr>
          <p:cNvPr id="5" name="Текст 4">
            <a:extLst>
              <a:ext uri="{FF2B5EF4-FFF2-40B4-BE49-F238E27FC236}">
                <a16:creationId xmlns:a16="http://schemas.microsoft.com/office/drawing/2014/main" id="{C612FDF3-830C-8745-A254-C8DF29B6C387}"/>
              </a:ext>
            </a:extLst>
          </p:cNvPr>
          <p:cNvSpPr>
            <a:spLocks noGrp="1"/>
          </p:cNvSpPr>
          <p:nvPr>
            <p:ph type="body" sz="quarter" idx="13"/>
          </p:nvPr>
        </p:nvSpPr>
        <p:spPr/>
        <p:txBody>
          <a:bodyPr/>
          <a:lstStyle/>
          <a:p>
            <a:endParaRPr lang="ru-RU"/>
          </a:p>
        </p:txBody>
      </p:sp>
      <p:sp>
        <p:nvSpPr>
          <p:cNvPr id="6" name="Текст 5">
            <a:extLst>
              <a:ext uri="{FF2B5EF4-FFF2-40B4-BE49-F238E27FC236}">
                <a16:creationId xmlns:a16="http://schemas.microsoft.com/office/drawing/2014/main" id="{40682799-9A38-414D-BD10-45C11B66347C}"/>
              </a:ext>
            </a:extLst>
          </p:cNvPr>
          <p:cNvSpPr>
            <a:spLocks noGrp="1"/>
          </p:cNvSpPr>
          <p:nvPr>
            <p:ph type="body" sz="quarter" idx="14"/>
          </p:nvPr>
        </p:nvSpPr>
        <p:spPr/>
        <p:txBody>
          <a:bodyPr/>
          <a:lstStyle/>
          <a:p>
            <a:endParaRPr lang="ru-RU"/>
          </a:p>
        </p:txBody>
      </p:sp>
      <p:sp>
        <p:nvSpPr>
          <p:cNvPr id="7" name="Текст 6">
            <a:extLst>
              <a:ext uri="{FF2B5EF4-FFF2-40B4-BE49-F238E27FC236}">
                <a16:creationId xmlns:a16="http://schemas.microsoft.com/office/drawing/2014/main" id="{35F411B5-8431-CE4A-BEA6-775367101901}"/>
              </a:ext>
            </a:extLst>
          </p:cNvPr>
          <p:cNvSpPr>
            <a:spLocks noGrp="1"/>
          </p:cNvSpPr>
          <p:nvPr>
            <p:ph type="body" sz="quarter" idx="15"/>
          </p:nvPr>
        </p:nvSpPr>
        <p:spPr/>
        <p:txBody>
          <a:bodyPr/>
          <a:lstStyle/>
          <a:p>
            <a:endParaRPr lang="ru-RU"/>
          </a:p>
        </p:txBody>
      </p:sp>
      <p:pic>
        <p:nvPicPr>
          <p:cNvPr id="3078" name="Picture 6" descr="Satellite Communication - Quick Guide">
            <a:extLst>
              <a:ext uri="{FF2B5EF4-FFF2-40B4-BE49-F238E27FC236}">
                <a16:creationId xmlns:a16="http://schemas.microsoft.com/office/drawing/2014/main" id="{E078EE3F-9E80-44B8-F241-3DA310A90F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0211" y="1447789"/>
            <a:ext cx="4608563" cy="4843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321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p:txBody>
          <a:bodyPr/>
          <a:lstStyle/>
          <a:p>
            <a:r>
              <a:rPr lang="en-US" dirty="0"/>
              <a:t>Atmospheric attenuation</a:t>
            </a:r>
            <a:endParaRPr lang="ru-RU" dirty="0"/>
          </a:p>
        </p:txBody>
      </p:sp>
      <p:sp>
        <p:nvSpPr>
          <p:cNvPr id="4" name="Текст 3">
            <a:extLst>
              <a:ext uri="{FF2B5EF4-FFF2-40B4-BE49-F238E27FC236}">
                <a16:creationId xmlns:a16="http://schemas.microsoft.com/office/drawing/2014/main" id="{985EFA28-570A-F647-B2F7-A43359726B4F}"/>
              </a:ext>
            </a:extLst>
          </p:cNvPr>
          <p:cNvSpPr>
            <a:spLocks noGrp="1"/>
          </p:cNvSpPr>
          <p:nvPr>
            <p:ph type="body" sz="quarter" idx="12"/>
          </p:nvPr>
        </p:nvSpPr>
        <p:spPr>
          <a:xfrm>
            <a:off x="585898" y="2379662"/>
            <a:ext cx="3651805" cy="3798845"/>
          </a:xfrm>
        </p:spPr>
        <p:txBody>
          <a:bodyPr/>
          <a:lstStyle/>
          <a:p>
            <a:r>
              <a:rPr lang="en-US" sz="2000" dirty="0"/>
              <a:t>Most of the solutions on the market for IoT applications use channels below 2GHz in their LEO satellite systems. </a:t>
            </a:r>
          </a:p>
          <a:p>
            <a:r>
              <a:rPr lang="en-US" sz="2000" dirty="0"/>
              <a:t>For example, satellite IoT startups like:</a:t>
            </a:r>
          </a:p>
          <a:p>
            <a:r>
              <a:rPr lang="en-US" sz="2000" dirty="0" err="1"/>
              <a:t>Astrocast</a:t>
            </a:r>
            <a:r>
              <a:rPr lang="en-US" sz="2000" dirty="0"/>
              <a:t>, </a:t>
            </a:r>
            <a:r>
              <a:rPr lang="en-US" sz="2000" dirty="0" err="1"/>
              <a:t>Kineis</a:t>
            </a:r>
            <a:r>
              <a:rPr lang="en-US" sz="2000" dirty="0"/>
              <a:t>, Lacuna Space, </a:t>
            </a:r>
            <a:r>
              <a:rPr lang="en-US" sz="2000" dirty="0" err="1"/>
              <a:t>Myriota</a:t>
            </a:r>
            <a:r>
              <a:rPr lang="en-US" sz="2000" dirty="0"/>
              <a:t>, Swarm or global providers like Iridium.</a:t>
            </a:r>
          </a:p>
          <a:p>
            <a:endParaRPr lang="ru-RU" dirty="0"/>
          </a:p>
        </p:txBody>
      </p:sp>
      <p:sp>
        <p:nvSpPr>
          <p:cNvPr id="5" name="Текст 4">
            <a:extLst>
              <a:ext uri="{FF2B5EF4-FFF2-40B4-BE49-F238E27FC236}">
                <a16:creationId xmlns:a16="http://schemas.microsoft.com/office/drawing/2014/main" id="{C612FDF3-830C-8745-A254-C8DF29B6C387}"/>
              </a:ext>
            </a:extLst>
          </p:cNvPr>
          <p:cNvSpPr>
            <a:spLocks noGrp="1"/>
          </p:cNvSpPr>
          <p:nvPr>
            <p:ph type="body" sz="quarter" idx="13"/>
          </p:nvPr>
        </p:nvSpPr>
        <p:spPr/>
        <p:txBody>
          <a:bodyPr/>
          <a:lstStyle/>
          <a:p>
            <a:endParaRPr lang="ru-RU"/>
          </a:p>
        </p:txBody>
      </p:sp>
      <p:sp>
        <p:nvSpPr>
          <p:cNvPr id="6" name="Текст 5">
            <a:extLst>
              <a:ext uri="{FF2B5EF4-FFF2-40B4-BE49-F238E27FC236}">
                <a16:creationId xmlns:a16="http://schemas.microsoft.com/office/drawing/2014/main" id="{40682799-9A38-414D-BD10-45C11B66347C}"/>
              </a:ext>
            </a:extLst>
          </p:cNvPr>
          <p:cNvSpPr>
            <a:spLocks noGrp="1"/>
          </p:cNvSpPr>
          <p:nvPr>
            <p:ph type="body" sz="quarter" idx="14"/>
          </p:nvPr>
        </p:nvSpPr>
        <p:spPr/>
        <p:txBody>
          <a:bodyPr/>
          <a:lstStyle/>
          <a:p>
            <a:endParaRPr lang="ru-RU"/>
          </a:p>
        </p:txBody>
      </p:sp>
      <p:sp>
        <p:nvSpPr>
          <p:cNvPr id="7" name="Текст 6">
            <a:extLst>
              <a:ext uri="{FF2B5EF4-FFF2-40B4-BE49-F238E27FC236}">
                <a16:creationId xmlns:a16="http://schemas.microsoft.com/office/drawing/2014/main" id="{35F411B5-8431-CE4A-BEA6-775367101901}"/>
              </a:ext>
            </a:extLst>
          </p:cNvPr>
          <p:cNvSpPr>
            <a:spLocks noGrp="1"/>
          </p:cNvSpPr>
          <p:nvPr>
            <p:ph type="body" sz="quarter" idx="15"/>
          </p:nvPr>
        </p:nvSpPr>
        <p:spPr/>
        <p:txBody>
          <a:bodyPr/>
          <a:lstStyle/>
          <a:p>
            <a:endParaRPr lang="ru-RU"/>
          </a:p>
        </p:txBody>
      </p:sp>
      <p:pic>
        <p:nvPicPr>
          <p:cNvPr id="1026" name="Picture 2" descr="Frequency Bands">
            <a:extLst>
              <a:ext uri="{FF2B5EF4-FFF2-40B4-BE49-F238E27FC236}">
                <a16:creationId xmlns:a16="http://schemas.microsoft.com/office/drawing/2014/main" id="{B090E4F1-0A54-F642-5DC4-248D385461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4213" y="2379662"/>
            <a:ext cx="7250206" cy="414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206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p:txBody>
          <a:bodyPr/>
          <a:lstStyle/>
          <a:p>
            <a:r>
              <a:rPr lang="en-US" dirty="0"/>
              <a:t>Experiment</a:t>
            </a:r>
            <a:endParaRPr lang="ru-RU" dirty="0"/>
          </a:p>
        </p:txBody>
      </p:sp>
      <p:sp>
        <p:nvSpPr>
          <p:cNvPr id="4" name="Текст 3">
            <a:extLst>
              <a:ext uri="{FF2B5EF4-FFF2-40B4-BE49-F238E27FC236}">
                <a16:creationId xmlns:a16="http://schemas.microsoft.com/office/drawing/2014/main" id="{985EFA28-570A-F647-B2F7-A43359726B4F}"/>
              </a:ext>
            </a:extLst>
          </p:cNvPr>
          <p:cNvSpPr>
            <a:spLocks noGrp="1"/>
          </p:cNvSpPr>
          <p:nvPr>
            <p:ph type="body" sz="quarter" idx="12"/>
          </p:nvPr>
        </p:nvSpPr>
        <p:spPr>
          <a:xfrm>
            <a:off x="585898" y="2379662"/>
            <a:ext cx="3416874" cy="3500353"/>
          </a:xfrm>
        </p:spPr>
        <p:txBody>
          <a:bodyPr>
            <a:normAutofit lnSpcReduction="10000"/>
          </a:bodyPr>
          <a:lstStyle/>
          <a:p>
            <a:r>
              <a:rPr lang="en-US" sz="2000" dirty="0"/>
              <a:t>The experiments were conducted on the premises of the HSE Tikhonov Moscow Institute of Electronics and Mathematics. Antenna was placed at favorable location on the roof of 9 story building. However minimal signal blockage and signal reflections could still occur for low elevation angels due to nearby building structures. </a:t>
            </a:r>
            <a:endParaRPr lang="ru-RU" sz="2000" dirty="0"/>
          </a:p>
        </p:txBody>
      </p:sp>
      <p:sp>
        <p:nvSpPr>
          <p:cNvPr id="5" name="Текст 4">
            <a:extLst>
              <a:ext uri="{FF2B5EF4-FFF2-40B4-BE49-F238E27FC236}">
                <a16:creationId xmlns:a16="http://schemas.microsoft.com/office/drawing/2014/main" id="{C612FDF3-830C-8745-A254-C8DF29B6C387}"/>
              </a:ext>
            </a:extLst>
          </p:cNvPr>
          <p:cNvSpPr>
            <a:spLocks noGrp="1"/>
          </p:cNvSpPr>
          <p:nvPr>
            <p:ph type="body" sz="quarter" idx="13"/>
          </p:nvPr>
        </p:nvSpPr>
        <p:spPr/>
        <p:txBody>
          <a:bodyPr/>
          <a:lstStyle/>
          <a:p>
            <a:endParaRPr lang="ru-RU"/>
          </a:p>
        </p:txBody>
      </p:sp>
      <p:sp>
        <p:nvSpPr>
          <p:cNvPr id="6" name="Текст 5">
            <a:extLst>
              <a:ext uri="{FF2B5EF4-FFF2-40B4-BE49-F238E27FC236}">
                <a16:creationId xmlns:a16="http://schemas.microsoft.com/office/drawing/2014/main" id="{40682799-9A38-414D-BD10-45C11B66347C}"/>
              </a:ext>
            </a:extLst>
          </p:cNvPr>
          <p:cNvSpPr>
            <a:spLocks noGrp="1"/>
          </p:cNvSpPr>
          <p:nvPr>
            <p:ph type="body" sz="quarter" idx="14"/>
          </p:nvPr>
        </p:nvSpPr>
        <p:spPr/>
        <p:txBody>
          <a:bodyPr/>
          <a:lstStyle/>
          <a:p>
            <a:endParaRPr lang="ru-RU"/>
          </a:p>
        </p:txBody>
      </p:sp>
      <p:sp>
        <p:nvSpPr>
          <p:cNvPr id="7" name="Текст 6">
            <a:extLst>
              <a:ext uri="{FF2B5EF4-FFF2-40B4-BE49-F238E27FC236}">
                <a16:creationId xmlns:a16="http://schemas.microsoft.com/office/drawing/2014/main" id="{35F411B5-8431-CE4A-BEA6-775367101901}"/>
              </a:ext>
            </a:extLst>
          </p:cNvPr>
          <p:cNvSpPr>
            <a:spLocks noGrp="1"/>
          </p:cNvSpPr>
          <p:nvPr>
            <p:ph type="body" sz="quarter" idx="15"/>
          </p:nvPr>
        </p:nvSpPr>
        <p:spPr/>
        <p:txBody>
          <a:bodyPr/>
          <a:lstStyle/>
          <a:p>
            <a:endParaRPr lang="ru-RU"/>
          </a:p>
        </p:txBody>
      </p:sp>
      <p:pic>
        <p:nvPicPr>
          <p:cNvPr id="10" name="Рисунок 9">
            <a:extLst>
              <a:ext uri="{FF2B5EF4-FFF2-40B4-BE49-F238E27FC236}">
                <a16:creationId xmlns:a16="http://schemas.microsoft.com/office/drawing/2014/main" id="{54D48F49-753B-EC8D-64B1-36F77D727BD2}"/>
              </a:ext>
            </a:extLst>
          </p:cNvPr>
          <p:cNvPicPr>
            <a:picLocks noChangeAspect="1"/>
          </p:cNvPicPr>
          <p:nvPr/>
        </p:nvPicPr>
        <p:blipFill>
          <a:blip r:embed="rId2"/>
          <a:stretch>
            <a:fillRect/>
          </a:stretch>
        </p:blipFill>
        <p:spPr>
          <a:xfrm>
            <a:off x="7799659" y="1253515"/>
            <a:ext cx="3752581" cy="4965616"/>
          </a:xfrm>
          <a:prstGeom prst="rect">
            <a:avLst/>
          </a:prstGeom>
          <a:ln>
            <a:noFill/>
          </a:ln>
          <a:effectLst>
            <a:softEdge rad="112500"/>
          </a:effectLst>
        </p:spPr>
      </p:pic>
      <p:pic>
        <p:nvPicPr>
          <p:cNvPr id="12" name="Picture 227">
            <a:extLst>
              <a:ext uri="{FF2B5EF4-FFF2-40B4-BE49-F238E27FC236}">
                <a16:creationId xmlns:a16="http://schemas.microsoft.com/office/drawing/2014/main" id="{E39A22F3-B8BF-6226-EB64-C4B0214D5B19}"/>
              </a:ext>
            </a:extLst>
          </p:cNvPr>
          <p:cNvPicPr/>
          <p:nvPr/>
        </p:nvPicPr>
        <p:blipFill>
          <a:blip r:embed="rId3"/>
          <a:stretch>
            <a:fillRect/>
          </a:stretch>
        </p:blipFill>
        <p:spPr>
          <a:xfrm>
            <a:off x="4226626" y="2379662"/>
            <a:ext cx="3488693" cy="3335205"/>
          </a:xfrm>
          <a:prstGeom prst="rect">
            <a:avLst/>
          </a:prstGeom>
        </p:spPr>
      </p:pic>
    </p:spTree>
    <p:extLst>
      <p:ext uri="{BB962C8B-B14F-4D97-AF65-F5344CB8AC3E}">
        <p14:creationId xmlns:p14="http://schemas.microsoft.com/office/powerpoint/2010/main" val="2613851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p:txBody>
          <a:bodyPr/>
          <a:lstStyle/>
          <a:p>
            <a:r>
              <a:rPr lang="en-US" dirty="0"/>
              <a:t>Transmission windows </a:t>
            </a:r>
            <a:endParaRPr lang="ru-RU" dirty="0"/>
          </a:p>
        </p:txBody>
      </p:sp>
      <p:sp>
        <p:nvSpPr>
          <p:cNvPr id="4" name="Текст 3">
            <a:extLst>
              <a:ext uri="{FF2B5EF4-FFF2-40B4-BE49-F238E27FC236}">
                <a16:creationId xmlns:a16="http://schemas.microsoft.com/office/drawing/2014/main" id="{985EFA28-570A-F647-B2F7-A43359726B4F}"/>
              </a:ext>
            </a:extLst>
          </p:cNvPr>
          <p:cNvSpPr>
            <a:spLocks noGrp="1"/>
          </p:cNvSpPr>
          <p:nvPr>
            <p:ph type="body" sz="quarter" idx="12"/>
          </p:nvPr>
        </p:nvSpPr>
        <p:spPr/>
        <p:txBody>
          <a:bodyPr/>
          <a:lstStyle/>
          <a:p>
            <a:endParaRPr lang="ru-RU" dirty="0"/>
          </a:p>
        </p:txBody>
      </p:sp>
      <p:sp>
        <p:nvSpPr>
          <p:cNvPr id="5" name="Текст 4">
            <a:extLst>
              <a:ext uri="{FF2B5EF4-FFF2-40B4-BE49-F238E27FC236}">
                <a16:creationId xmlns:a16="http://schemas.microsoft.com/office/drawing/2014/main" id="{C612FDF3-830C-8745-A254-C8DF29B6C387}"/>
              </a:ext>
            </a:extLst>
          </p:cNvPr>
          <p:cNvSpPr>
            <a:spLocks noGrp="1"/>
          </p:cNvSpPr>
          <p:nvPr>
            <p:ph type="body" sz="quarter" idx="13"/>
          </p:nvPr>
        </p:nvSpPr>
        <p:spPr/>
        <p:txBody>
          <a:bodyPr/>
          <a:lstStyle/>
          <a:p>
            <a:endParaRPr lang="ru-RU"/>
          </a:p>
        </p:txBody>
      </p:sp>
      <p:sp>
        <p:nvSpPr>
          <p:cNvPr id="6" name="Текст 5">
            <a:extLst>
              <a:ext uri="{FF2B5EF4-FFF2-40B4-BE49-F238E27FC236}">
                <a16:creationId xmlns:a16="http://schemas.microsoft.com/office/drawing/2014/main" id="{40682799-9A38-414D-BD10-45C11B66347C}"/>
              </a:ext>
            </a:extLst>
          </p:cNvPr>
          <p:cNvSpPr>
            <a:spLocks noGrp="1"/>
          </p:cNvSpPr>
          <p:nvPr>
            <p:ph type="body" sz="quarter" idx="14"/>
          </p:nvPr>
        </p:nvSpPr>
        <p:spPr/>
        <p:txBody>
          <a:bodyPr/>
          <a:lstStyle/>
          <a:p>
            <a:endParaRPr lang="ru-RU"/>
          </a:p>
        </p:txBody>
      </p:sp>
      <p:sp>
        <p:nvSpPr>
          <p:cNvPr id="7" name="Текст 6">
            <a:extLst>
              <a:ext uri="{FF2B5EF4-FFF2-40B4-BE49-F238E27FC236}">
                <a16:creationId xmlns:a16="http://schemas.microsoft.com/office/drawing/2014/main" id="{35F411B5-8431-CE4A-BEA6-775367101901}"/>
              </a:ext>
            </a:extLst>
          </p:cNvPr>
          <p:cNvSpPr>
            <a:spLocks noGrp="1"/>
          </p:cNvSpPr>
          <p:nvPr>
            <p:ph type="body" sz="quarter" idx="15"/>
          </p:nvPr>
        </p:nvSpPr>
        <p:spPr/>
        <p:txBody>
          <a:bodyPr/>
          <a:lstStyle/>
          <a:p>
            <a:endParaRPr lang="ru-RU"/>
          </a:p>
        </p:txBody>
      </p:sp>
      <p:pic>
        <p:nvPicPr>
          <p:cNvPr id="8" name="Рисунок 7">
            <a:extLst>
              <a:ext uri="{FF2B5EF4-FFF2-40B4-BE49-F238E27FC236}">
                <a16:creationId xmlns:a16="http://schemas.microsoft.com/office/drawing/2014/main" id="{5B3F1C7D-CB9A-8C7B-CD15-E6C8A264FA6C}"/>
              </a:ext>
            </a:extLst>
          </p:cNvPr>
          <p:cNvPicPr>
            <a:picLocks noChangeAspect="1"/>
          </p:cNvPicPr>
          <p:nvPr/>
        </p:nvPicPr>
        <p:blipFill>
          <a:blip r:embed="rId2"/>
          <a:stretch>
            <a:fillRect/>
          </a:stretch>
        </p:blipFill>
        <p:spPr>
          <a:xfrm>
            <a:off x="501361" y="2379663"/>
            <a:ext cx="11322501" cy="3299199"/>
          </a:xfrm>
          <a:prstGeom prst="rect">
            <a:avLst/>
          </a:prstGeom>
        </p:spPr>
      </p:pic>
    </p:spTree>
    <p:extLst>
      <p:ext uri="{BB962C8B-B14F-4D97-AF65-F5344CB8AC3E}">
        <p14:creationId xmlns:p14="http://schemas.microsoft.com/office/powerpoint/2010/main" val="380873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7B37A463-2458-F44F-AC4F-CA0F536F564B}"/>
              </a:ext>
            </a:extLst>
          </p:cNvPr>
          <p:cNvSpPr>
            <a:spLocks noGrp="1"/>
          </p:cNvSpPr>
          <p:nvPr>
            <p:ph type="body" sz="quarter" idx="17"/>
          </p:nvPr>
        </p:nvSpPr>
        <p:spPr/>
        <p:txBody>
          <a:bodyPr/>
          <a:lstStyle/>
          <a:p>
            <a:r>
              <a:rPr lang="en-US" sz="2000" dirty="0"/>
              <a:t>Transmission success rate relevant to weather conditions</a:t>
            </a:r>
            <a:endParaRPr lang="ru-RU" sz="2000" dirty="0"/>
          </a:p>
        </p:txBody>
      </p:sp>
      <p:sp>
        <p:nvSpPr>
          <p:cNvPr id="5" name="Текст 4">
            <a:extLst>
              <a:ext uri="{FF2B5EF4-FFF2-40B4-BE49-F238E27FC236}">
                <a16:creationId xmlns:a16="http://schemas.microsoft.com/office/drawing/2014/main" id="{1C50FF3E-8663-F844-AF7F-9BD719281F34}"/>
              </a:ext>
            </a:extLst>
          </p:cNvPr>
          <p:cNvSpPr>
            <a:spLocks noGrp="1"/>
          </p:cNvSpPr>
          <p:nvPr>
            <p:ph type="body" sz="quarter" idx="13"/>
          </p:nvPr>
        </p:nvSpPr>
        <p:spPr/>
        <p:txBody>
          <a:bodyPr/>
          <a:lstStyle/>
          <a:p>
            <a:endParaRPr lang="ru-RU"/>
          </a:p>
        </p:txBody>
      </p:sp>
      <p:sp>
        <p:nvSpPr>
          <p:cNvPr id="6" name="Текст 5">
            <a:extLst>
              <a:ext uri="{FF2B5EF4-FFF2-40B4-BE49-F238E27FC236}">
                <a16:creationId xmlns:a16="http://schemas.microsoft.com/office/drawing/2014/main" id="{99CD75B3-F19F-A143-B0D6-2AC02E4F01EF}"/>
              </a:ext>
            </a:extLst>
          </p:cNvPr>
          <p:cNvSpPr>
            <a:spLocks noGrp="1"/>
          </p:cNvSpPr>
          <p:nvPr>
            <p:ph type="body" sz="quarter" idx="14"/>
          </p:nvPr>
        </p:nvSpPr>
        <p:spPr/>
        <p:txBody>
          <a:bodyPr/>
          <a:lstStyle/>
          <a:p>
            <a:endParaRPr lang="ru-RU"/>
          </a:p>
        </p:txBody>
      </p:sp>
      <p:sp>
        <p:nvSpPr>
          <p:cNvPr id="7" name="Текст 6">
            <a:extLst>
              <a:ext uri="{FF2B5EF4-FFF2-40B4-BE49-F238E27FC236}">
                <a16:creationId xmlns:a16="http://schemas.microsoft.com/office/drawing/2014/main" id="{C4399C93-B52E-AD4F-996E-8B1ABD2AD8AE}"/>
              </a:ext>
            </a:extLst>
          </p:cNvPr>
          <p:cNvSpPr>
            <a:spLocks noGrp="1"/>
          </p:cNvSpPr>
          <p:nvPr>
            <p:ph type="body" sz="quarter" idx="15"/>
          </p:nvPr>
        </p:nvSpPr>
        <p:spPr/>
        <p:txBody>
          <a:bodyPr/>
          <a:lstStyle/>
          <a:p>
            <a:endParaRPr lang="ru-RU"/>
          </a:p>
        </p:txBody>
      </p:sp>
      <p:graphicFrame>
        <p:nvGraphicFramePr>
          <p:cNvPr id="4" name="Таблица 3">
            <a:extLst>
              <a:ext uri="{FF2B5EF4-FFF2-40B4-BE49-F238E27FC236}">
                <a16:creationId xmlns:a16="http://schemas.microsoft.com/office/drawing/2014/main" id="{6BEAC02B-01C6-04F8-C276-65E3D631ABD7}"/>
              </a:ext>
            </a:extLst>
          </p:cNvPr>
          <p:cNvGraphicFramePr>
            <a:graphicFrameLocks noGrp="1"/>
          </p:cNvGraphicFramePr>
          <p:nvPr>
            <p:extLst>
              <p:ext uri="{D42A27DB-BD31-4B8C-83A1-F6EECF244321}">
                <p14:modId xmlns:p14="http://schemas.microsoft.com/office/powerpoint/2010/main" val="3656890173"/>
              </p:ext>
            </p:extLst>
          </p:nvPr>
        </p:nvGraphicFramePr>
        <p:xfrm>
          <a:off x="579731" y="1877246"/>
          <a:ext cx="9963119" cy="3902753"/>
        </p:xfrm>
        <a:graphic>
          <a:graphicData uri="http://schemas.openxmlformats.org/drawingml/2006/table">
            <a:tbl>
              <a:tblPr firstRow="1" firstCol="1" bandRow="1">
                <a:tableStyleId>{5C22544A-7EE6-4342-B048-85BDC9FD1C3A}</a:tableStyleId>
              </a:tblPr>
              <a:tblGrid>
                <a:gridCol w="2975389">
                  <a:extLst>
                    <a:ext uri="{9D8B030D-6E8A-4147-A177-3AD203B41FA5}">
                      <a16:colId xmlns:a16="http://schemas.microsoft.com/office/drawing/2014/main" val="687020833"/>
                    </a:ext>
                  </a:extLst>
                </a:gridCol>
                <a:gridCol w="1858612">
                  <a:extLst>
                    <a:ext uri="{9D8B030D-6E8A-4147-A177-3AD203B41FA5}">
                      <a16:colId xmlns:a16="http://schemas.microsoft.com/office/drawing/2014/main" val="2744597812"/>
                    </a:ext>
                  </a:extLst>
                </a:gridCol>
                <a:gridCol w="1475105">
                  <a:extLst>
                    <a:ext uri="{9D8B030D-6E8A-4147-A177-3AD203B41FA5}">
                      <a16:colId xmlns:a16="http://schemas.microsoft.com/office/drawing/2014/main" val="1062177787"/>
                    </a:ext>
                  </a:extLst>
                </a:gridCol>
                <a:gridCol w="1744602">
                  <a:extLst>
                    <a:ext uri="{9D8B030D-6E8A-4147-A177-3AD203B41FA5}">
                      <a16:colId xmlns:a16="http://schemas.microsoft.com/office/drawing/2014/main" val="1558105055"/>
                    </a:ext>
                  </a:extLst>
                </a:gridCol>
                <a:gridCol w="1909411">
                  <a:extLst>
                    <a:ext uri="{9D8B030D-6E8A-4147-A177-3AD203B41FA5}">
                      <a16:colId xmlns:a16="http://schemas.microsoft.com/office/drawing/2014/main" val="3405756544"/>
                    </a:ext>
                  </a:extLst>
                </a:gridCol>
              </a:tblGrid>
              <a:tr h="462369">
                <a:tc>
                  <a:txBody>
                    <a:bodyPr/>
                    <a:lstStyle/>
                    <a:p>
                      <a:pPr marL="3810" indent="129540" algn="l">
                        <a:lnSpc>
                          <a:spcPct val="107000"/>
                        </a:lnSpc>
                        <a:spcAft>
                          <a:spcPts val="25"/>
                        </a:spcAft>
                      </a:pPr>
                      <a:r>
                        <a:rPr lang="ru-RU" sz="1200" kern="100" dirty="0" err="1">
                          <a:effectLst/>
                        </a:rPr>
                        <a:t>Weather</a:t>
                      </a:r>
                      <a:r>
                        <a:rPr lang="ru-RU" sz="1200" kern="100" dirty="0">
                          <a:effectLst/>
                        </a:rPr>
                        <a:t> </a:t>
                      </a:r>
                      <a:r>
                        <a:rPr lang="ru-RU" sz="1200" kern="100" dirty="0" err="1">
                          <a:effectLst/>
                        </a:rPr>
                        <a:t>status</a:t>
                      </a:r>
                      <a:endParaRPr lang="ru-RU" sz="1600" kern="100" dirty="0">
                        <a:solidFill>
                          <a:srgbClr val="000000"/>
                        </a:solidFill>
                        <a:effectLst/>
                        <a:latin typeface="Calibri" panose="020F0502020204030204" pitchFamily="34" charset="0"/>
                        <a:ea typeface="Calibri" panose="020F0502020204030204" pitchFamily="34" charset="0"/>
                      </a:endParaRPr>
                    </a:p>
                  </a:txBody>
                  <a:tcPr marL="74930" marR="66040" marT="0" marB="0" anchor="ctr"/>
                </a:tc>
                <a:tc>
                  <a:txBody>
                    <a:bodyPr/>
                    <a:lstStyle/>
                    <a:p>
                      <a:pPr marL="3810" indent="129540" algn="ctr">
                        <a:lnSpc>
                          <a:spcPct val="107000"/>
                        </a:lnSpc>
                        <a:spcAft>
                          <a:spcPts val="25"/>
                        </a:spcAft>
                      </a:pPr>
                      <a:r>
                        <a:rPr lang="ru-RU" sz="1200" kern="100" dirty="0" err="1">
                          <a:effectLst/>
                        </a:rPr>
                        <a:t>Cloudiness</a:t>
                      </a:r>
                      <a:r>
                        <a:rPr lang="ru-RU" sz="1200" kern="100" dirty="0">
                          <a:effectLst/>
                        </a:rPr>
                        <a:t>,</a:t>
                      </a:r>
                      <a:r>
                        <a:rPr lang="en-US" sz="1600" kern="100" dirty="0">
                          <a:effectLst/>
                        </a:rPr>
                        <a:t> </a:t>
                      </a:r>
                      <a:r>
                        <a:rPr lang="ru-RU" sz="1200" kern="100" dirty="0">
                          <a:effectLst/>
                        </a:rPr>
                        <a:t>%</a:t>
                      </a:r>
                      <a:endParaRPr lang="ru-RU" sz="1600" kern="100" dirty="0">
                        <a:solidFill>
                          <a:srgbClr val="000000"/>
                        </a:solidFill>
                        <a:effectLst/>
                        <a:latin typeface="Calibri" panose="020F0502020204030204" pitchFamily="34" charset="0"/>
                        <a:ea typeface="Calibri" panose="020F0502020204030204" pitchFamily="34" charset="0"/>
                      </a:endParaRPr>
                    </a:p>
                  </a:txBody>
                  <a:tcPr marL="74930" marR="66040" marT="0" marB="0" anchor="ctr"/>
                </a:tc>
                <a:tc>
                  <a:txBody>
                    <a:bodyPr/>
                    <a:lstStyle/>
                    <a:p>
                      <a:pPr marL="116205" indent="-100965" algn="ctr">
                        <a:lnSpc>
                          <a:spcPct val="107000"/>
                        </a:lnSpc>
                        <a:spcAft>
                          <a:spcPts val="25"/>
                        </a:spcAft>
                      </a:pPr>
                      <a:r>
                        <a:rPr lang="ru-RU" sz="1200" kern="100" dirty="0" err="1">
                          <a:effectLst/>
                        </a:rPr>
                        <a:t>Rainfall</a:t>
                      </a:r>
                      <a:r>
                        <a:rPr lang="ru-RU" sz="1200" kern="100" dirty="0">
                          <a:effectLst/>
                        </a:rPr>
                        <a:t>, </a:t>
                      </a:r>
                      <a:r>
                        <a:rPr lang="ru-RU" sz="1200" kern="100" dirty="0" err="1">
                          <a:effectLst/>
                        </a:rPr>
                        <a:t>mm</a:t>
                      </a:r>
                      <a:endParaRPr lang="ru-RU" sz="1600" kern="100" dirty="0">
                        <a:solidFill>
                          <a:srgbClr val="000000"/>
                        </a:solidFill>
                        <a:effectLst/>
                        <a:latin typeface="Calibri" panose="020F0502020204030204" pitchFamily="34" charset="0"/>
                        <a:ea typeface="Calibri" panose="020F0502020204030204" pitchFamily="34" charset="0"/>
                      </a:endParaRPr>
                    </a:p>
                  </a:txBody>
                  <a:tcPr marL="74930" marR="66040" marT="0" marB="0" anchor="ctr"/>
                </a:tc>
                <a:tc>
                  <a:txBody>
                    <a:bodyPr/>
                    <a:lstStyle/>
                    <a:p>
                      <a:pPr marL="3810" indent="129540" algn="ctr">
                        <a:lnSpc>
                          <a:spcPct val="107000"/>
                        </a:lnSpc>
                        <a:spcAft>
                          <a:spcPts val="25"/>
                        </a:spcAft>
                      </a:pPr>
                      <a:r>
                        <a:rPr lang="ru-RU" sz="1200" kern="100" dirty="0" err="1">
                          <a:effectLst/>
                        </a:rPr>
                        <a:t>Attempts</a:t>
                      </a:r>
                      <a:endParaRPr lang="ru-RU" sz="1600" kern="100" dirty="0">
                        <a:solidFill>
                          <a:srgbClr val="000000"/>
                        </a:solidFill>
                        <a:effectLst/>
                        <a:latin typeface="Calibri" panose="020F0502020204030204" pitchFamily="34" charset="0"/>
                        <a:ea typeface="Calibri" panose="020F0502020204030204" pitchFamily="34" charset="0"/>
                      </a:endParaRPr>
                    </a:p>
                  </a:txBody>
                  <a:tcPr marL="74930" marR="66040" marT="0" marB="0" anchor="ctr"/>
                </a:tc>
                <a:tc>
                  <a:txBody>
                    <a:bodyPr/>
                    <a:lstStyle/>
                    <a:p>
                      <a:pPr indent="129540" algn="ctr">
                        <a:lnSpc>
                          <a:spcPct val="107000"/>
                        </a:lnSpc>
                        <a:spcAft>
                          <a:spcPts val="25"/>
                        </a:spcAft>
                      </a:pPr>
                      <a:r>
                        <a:rPr lang="ru-RU" sz="1200" kern="100" dirty="0" err="1">
                          <a:effectLst/>
                        </a:rPr>
                        <a:t>Success</a:t>
                      </a:r>
                      <a:r>
                        <a:rPr lang="ru-RU" sz="1200" kern="100" dirty="0">
                          <a:effectLst/>
                        </a:rPr>
                        <a:t> </a:t>
                      </a:r>
                      <a:r>
                        <a:rPr lang="ru-RU" sz="1200" kern="100" dirty="0" err="1">
                          <a:effectLst/>
                        </a:rPr>
                        <a:t>rate</a:t>
                      </a:r>
                      <a:r>
                        <a:rPr lang="ru-RU" sz="1200" kern="100" dirty="0">
                          <a:effectLst/>
                        </a:rPr>
                        <a:t>, %</a:t>
                      </a:r>
                      <a:endParaRPr lang="ru-RU" sz="1600" kern="100" dirty="0">
                        <a:solidFill>
                          <a:srgbClr val="000000"/>
                        </a:solidFill>
                        <a:effectLst/>
                        <a:latin typeface="Calibri" panose="020F0502020204030204" pitchFamily="34" charset="0"/>
                        <a:ea typeface="Calibri" panose="020F0502020204030204" pitchFamily="34" charset="0"/>
                      </a:endParaRPr>
                    </a:p>
                  </a:txBody>
                  <a:tcPr marL="74930" marR="66040" marT="0" marB="0" anchor="ctr"/>
                </a:tc>
                <a:extLst>
                  <a:ext uri="{0D108BD9-81ED-4DB2-BD59-A6C34878D82A}">
                    <a16:rowId xmlns:a16="http://schemas.microsoft.com/office/drawing/2014/main" val="945034560"/>
                  </a:ext>
                </a:extLst>
              </a:tr>
              <a:tr h="324862">
                <a:tc>
                  <a:txBody>
                    <a:bodyPr/>
                    <a:lstStyle/>
                    <a:p>
                      <a:pPr marL="3810" indent="129540" algn="l">
                        <a:lnSpc>
                          <a:spcPct val="107000"/>
                        </a:lnSpc>
                        <a:spcAft>
                          <a:spcPts val="25"/>
                        </a:spcAft>
                      </a:pPr>
                      <a:r>
                        <a:rPr lang="ru-RU" sz="1200" kern="100" dirty="0" err="1">
                          <a:effectLst/>
                        </a:rPr>
                        <a:t>Mainly</a:t>
                      </a:r>
                      <a:r>
                        <a:rPr lang="ru-RU" sz="1200" kern="100" dirty="0">
                          <a:effectLst/>
                        </a:rPr>
                        <a:t> </a:t>
                      </a:r>
                      <a:r>
                        <a:rPr lang="ru-RU" sz="1200" kern="100" dirty="0" err="1">
                          <a:effectLst/>
                        </a:rPr>
                        <a:t>clear</a:t>
                      </a:r>
                      <a:endParaRPr lang="ru-RU" sz="1600" kern="100" dirty="0">
                        <a:solidFill>
                          <a:srgbClr val="000000"/>
                        </a:solidFill>
                        <a:effectLst/>
                        <a:latin typeface="Calibri" panose="020F0502020204030204" pitchFamily="34" charset="0"/>
                        <a:ea typeface="Calibri" panose="020F0502020204030204" pitchFamily="34" charset="0"/>
                      </a:endParaRPr>
                    </a:p>
                  </a:txBody>
                  <a:tcPr marL="74930" marR="66040" marT="0" marB="0" anchor="ctr"/>
                </a:tc>
                <a:tc>
                  <a:txBody>
                    <a:bodyPr/>
                    <a:lstStyle/>
                    <a:p>
                      <a:pPr marR="8890" indent="129540" algn="ctr">
                        <a:lnSpc>
                          <a:spcPct val="107000"/>
                        </a:lnSpc>
                        <a:spcAft>
                          <a:spcPts val="25"/>
                        </a:spcAft>
                      </a:pPr>
                      <a:r>
                        <a:rPr lang="ru-RU" sz="1200" kern="100" dirty="0">
                          <a:effectLst/>
                        </a:rPr>
                        <a:t>28,03</a:t>
                      </a:r>
                      <a:endParaRPr lang="ru-RU" sz="1600" kern="100" dirty="0">
                        <a:solidFill>
                          <a:srgbClr val="000000"/>
                        </a:solidFill>
                        <a:effectLst/>
                        <a:latin typeface="Calibri" panose="020F0502020204030204" pitchFamily="34" charset="0"/>
                        <a:ea typeface="Calibri" panose="020F0502020204030204" pitchFamily="34" charset="0"/>
                      </a:endParaRPr>
                    </a:p>
                  </a:txBody>
                  <a:tcPr marL="74930" marR="66040" marT="0" marB="0" anchor="ctr"/>
                </a:tc>
                <a:tc>
                  <a:txBody>
                    <a:bodyPr/>
                    <a:lstStyle/>
                    <a:p>
                      <a:pPr marR="8890" indent="129540" algn="ctr">
                        <a:lnSpc>
                          <a:spcPct val="107000"/>
                        </a:lnSpc>
                        <a:spcAft>
                          <a:spcPts val="25"/>
                        </a:spcAft>
                      </a:pPr>
                      <a:r>
                        <a:rPr lang="ru-RU" sz="1200" kern="100">
                          <a:effectLst/>
                        </a:rPr>
                        <a:t>0</a:t>
                      </a:r>
                      <a:endParaRPr lang="ru-RU" sz="1600" kern="100">
                        <a:solidFill>
                          <a:srgbClr val="000000"/>
                        </a:solidFill>
                        <a:effectLst/>
                        <a:latin typeface="Calibri" panose="020F0502020204030204" pitchFamily="34" charset="0"/>
                        <a:ea typeface="Calibri" panose="020F0502020204030204" pitchFamily="34" charset="0"/>
                      </a:endParaRPr>
                    </a:p>
                  </a:txBody>
                  <a:tcPr marL="74930" marR="66040" marT="0" marB="0" anchor="ctr"/>
                </a:tc>
                <a:tc>
                  <a:txBody>
                    <a:bodyPr/>
                    <a:lstStyle/>
                    <a:p>
                      <a:pPr marR="8890" indent="129540" algn="ctr">
                        <a:lnSpc>
                          <a:spcPct val="107000"/>
                        </a:lnSpc>
                        <a:spcAft>
                          <a:spcPts val="25"/>
                        </a:spcAft>
                      </a:pPr>
                      <a:r>
                        <a:rPr lang="ru-RU" sz="1200" kern="100">
                          <a:effectLst/>
                        </a:rPr>
                        <a:t>6225</a:t>
                      </a:r>
                      <a:endParaRPr lang="ru-RU" sz="1600" kern="100">
                        <a:solidFill>
                          <a:srgbClr val="000000"/>
                        </a:solidFill>
                        <a:effectLst/>
                        <a:latin typeface="Calibri" panose="020F0502020204030204" pitchFamily="34" charset="0"/>
                        <a:ea typeface="Calibri" panose="020F0502020204030204" pitchFamily="34" charset="0"/>
                      </a:endParaRPr>
                    </a:p>
                  </a:txBody>
                  <a:tcPr marL="74930" marR="66040" marT="0" marB="0" anchor="ctr"/>
                </a:tc>
                <a:tc>
                  <a:txBody>
                    <a:bodyPr/>
                    <a:lstStyle/>
                    <a:p>
                      <a:pPr marR="8890" indent="129540" algn="ctr">
                        <a:lnSpc>
                          <a:spcPct val="107000"/>
                        </a:lnSpc>
                        <a:spcAft>
                          <a:spcPts val="25"/>
                        </a:spcAft>
                      </a:pPr>
                      <a:r>
                        <a:rPr lang="ru-RU" sz="1200" kern="100">
                          <a:effectLst/>
                        </a:rPr>
                        <a:t>45,2</a:t>
                      </a:r>
                      <a:endParaRPr lang="ru-RU" sz="1600" kern="100">
                        <a:solidFill>
                          <a:srgbClr val="000000"/>
                        </a:solidFill>
                        <a:effectLst/>
                        <a:latin typeface="Calibri" panose="020F0502020204030204" pitchFamily="34" charset="0"/>
                        <a:ea typeface="Calibri" panose="020F0502020204030204" pitchFamily="34" charset="0"/>
                      </a:endParaRPr>
                    </a:p>
                  </a:txBody>
                  <a:tcPr marL="74930" marR="66040" marT="0" marB="0" anchor="ctr"/>
                </a:tc>
                <a:extLst>
                  <a:ext uri="{0D108BD9-81ED-4DB2-BD59-A6C34878D82A}">
                    <a16:rowId xmlns:a16="http://schemas.microsoft.com/office/drawing/2014/main" val="835862527"/>
                  </a:ext>
                </a:extLst>
              </a:tr>
              <a:tr h="305962">
                <a:tc>
                  <a:txBody>
                    <a:bodyPr/>
                    <a:lstStyle/>
                    <a:p>
                      <a:pPr marL="3810" indent="129540" algn="l">
                        <a:lnSpc>
                          <a:spcPct val="107000"/>
                        </a:lnSpc>
                        <a:spcAft>
                          <a:spcPts val="25"/>
                        </a:spcAft>
                      </a:pPr>
                      <a:r>
                        <a:rPr lang="ru-RU" sz="1200" kern="100" dirty="0" err="1">
                          <a:effectLst/>
                        </a:rPr>
                        <a:t>Partly</a:t>
                      </a:r>
                      <a:r>
                        <a:rPr lang="ru-RU" sz="1200" kern="100" dirty="0">
                          <a:effectLst/>
                        </a:rPr>
                        <a:t> </a:t>
                      </a:r>
                      <a:r>
                        <a:rPr lang="ru-RU" sz="1200" kern="100" dirty="0" err="1">
                          <a:effectLst/>
                        </a:rPr>
                        <a:t>cloudy</a:t>
                      </a:r>
                      <a:endParaRPr lang="ru-RU" sz="1600" kern="100" dirty="0">
                        <a:solidFill>
                          <a:srgbClr val="000000"/>
                        </a:solidFill>
                        <a:effectLst/>
                        <a:latin typeface="Calibri" panose="020F0502020204030204" pitchFamily="34" charset="0"/>
                        <a:ea typeface="Calibri" panose="020F0502020204030204" pitchFamily="34" charset="0"/>
                      </a:endParaRPr>
                    </a:p>
                  </a:txBody>
                  <a:tcPr marL="74930" marR="66040" marT="0" marB="0" anchor="ctr"/>
                </a:tc>
                <a:tc>
                  <a:txBody>
                    <a:bodyPr/>
                    <a:lstStyle/>
                    <a:p>
                      <a:pPr marR="8890" indent="129540" algn="ctr">
                        <a:lnSpc>
                          <a:spcPct val="107000"/>
                        </a:lnSpc>
                        <a:spcAft>
                          <a:spcPts val="25"/>
                        </a:spcAft>
                      </a:pPr>
                      <a:r>
                        <a:rPr lang="ru-RU" sz="1200" kern="100" dirty="0">
                          <a:effectLst/>
                        </a:rPr>
                        <a:t>64,11</a:t>
                      </a:r>
                      <a:endParaRPr lang="ru-RU" sz="1600" kern="100" dirty="0">
                        <a:solidFill>
                          <a:srgbClr val="000000"/>
                        </a:solidFill>
                        <a:effectLst/>
                        <a:latin typeface="Calibri" panose="020F0502020204030204" pitchFamily="34" charset="0"/>
                        <a:ea typeface="Calibri" panose="020F0502020204030204" pitchFamily="34" charset="0"/>
                      </a:endParaRPr>
                    </a:p>
                  </a:txBody>
                  <a:tcPr marL="74930" marR="66040" marT="0" marB="0" anchor="ctr"/>
                </a:tc>
                <a:tc>
                  <a:txBody>
                    <a:bodyPr/>
                    <a:lstStyle/>
                    <a:p>
                      <a:pPr marR="8890" indent="129540" algn="ctr">
                        <a:lnSpc>
                          <a:spcPct val="107000"/>
                        </a:lnSpc>
                        <a:spcAft>
                          <a:spcPts val="25"/>
                        </a:spcAft>
                      </a:pPr>
                      <a:r>
                        <a:rPr lang="ru-RU" sz="1200" kern="100">
                          <a:effectLst/>
                        </a:rPr>
                        <a:t>0</a:t>
                      </a:r>
                      <a:endParaRPr lang="ru-RU" sz="1600" kern="100">
                        <a:solidFill>
                          <a:srgbClr val="000000"/>
                        </a:solidFill>
                        <a:effectLst/>
                        <a:latin typeface="Calibri" panose="020F0502020204030204" pitchFamily="34" charset="0"/>
                        <a:ea typeface="Calibri" panose="020F0502020204030204" pitchFamily="34" charset="0"/>
                      </a:endParaRPr>
                    </a:p>
                  </a:txBody>
                  <a:tcPr marL="74930" marR="66040" marT="0" marB="0" anchor="ctr"/>
                </a:tc>
                <a:tc>
                  <a:txBody>
                    <a:bodyPr/>
                    <a:lstStyle/>
                    <a:p>
                      <a:pPr marR="8890" indent="129540" algn="ctr">
                        <a:lnSpc>
                          <a:spcPct val="107000"/>
                        </a:lnSpc>
                        <a:spcAft>
                          <a:spcPts val="25"/>
                        </a:spcAft>
                      </a:pPr>
                      <a:r>
                        <a:rPr lang="ru-RU" sz="1200" kern="100">
                          <a:effectLst/>
                        </a:rPr>
                        <a:t>13474</a:t>
                      </a:r>
                      <a:endParaRPr lang="ru-RU" sz="1600" kern="100">
                        <a:solidFill>
                          <a:srgbClr val="000000"/>
                        </a:solidFill>
                        <a:effectLst/>
                        <a:latin typeface="Calibri" panose="020F0502020204030204" pitchFamily="34" charset="0"/>
                        <a:ea typeface="Calibri" panose="020F0502020204030204" pitchFamily="34" charset="0"/>
                      </a:endParaRPr>
                    </a:p>
                  </a:txBody>
                  <a:tcPr marL="74930" marR="66040" marT="0" marB="0" anchor="ctr"/>
                </a:tc>
                <a:tc>
                  <a:txBody>
                    <a:bodyPr/>
                    <a:lstStyle/>
                    <a:p>
                      <a:pPr marR="8890" indent="129540" algn="ctr">
                        <a:lnSpc>
                          <a:spcPct val="107000"/>
                        </a:lnSpc>
                        <a:spcAft>
                          <a:spcPts val="25"/>
                        </a:spcAft>
                      </a:pPr>
                      <a:r>
                        <a:rPr lang="ru-RU" sz="1200" kern="100">
                          <a:effectLst/>
                        </a:rPr>
                        <a:t>44,1</a:t>
                      </a:r>
                      <a:endParaRPr lang="ru-RU" sz="1600" kern="100">
                        <a:solidFill>
                          <a:srgbClr val="000000"/>
                        </a:solidFill>
                        <a:effectLst/>
                        <a:latin typeface="Calibri" panose="020F0502020204030204" pitchFamily="34" charset="0"/>
                        <a:ea typeface="Calibri" panose="020F0502020204030204" pitchFamily="34" charset="0"/>
                      </a:endParaRPr>
                    </a:p>
                  </a:txBody>
                  <a:tcPr marL="74930" marR="66040" marT="0" marB="0" anchor="ctr"/>
                </a:tc>
                <a:extLst>
                  <a:ext uri="{0D108BD9-81ED-4DB2-BD59-A6C34878D82A}">
                    <a16:rowId xmlns:a16="http://schemas.microsoft.com/office/drawing/2014/main" val="14701092"/>
                  </a:ext>
                </a:extLst>
              </a:tr>
              <a:tr h="276431">
                <a:tc>
                  <a:txBody>
                    <a:bodyPr/>
                    <a:lstStyle/>
                    <a:p>
                      <a:pPr marL="3810" indent="129540" algn="l">
                        <a:lnSpc>
                          <a:spcPct val="107000"/>
                        </a:lnSpc>
                        <a:spcAft>
                          <a:spcPts val="25"/>
                        </a:spcAft>
                      </a:pPr>
                      <a:r>
                        <a:rPr lang="ru-RU" sz="1200" kern="100">
                          <a:effectLst/>
                        </a:rPr>
                        <a:t>Overcast</a:t>
                      </a:r>
                      <a:endParaRPr lang="ru-RU" sz="1600" kern="100">
                        <a:solidFill>
                          <a:srgbClr val="000000"/>
                        </a:solidFill>
                        <a:effectLst/>
                        <a:latin typeface="Calibri" panose="020F0502020204030204" pitchFamily="34" charset="0"/>
                        <a:ea typeface="Calibri" panose="020F0502020204030204" pitchFamily="34" charset="0"/>
                      </a:endParaRPr>
                    </a:p>
                  </a:txBody>
                  <a:tcPr marL="74930" marR="66040" marT="0" marB="0" anchor="ctr"/>
                </a:tc>
                <a:tc>
                  <a:txBody>
                    <a:bodyPr/>
                    <a:lstStyle/>
                    <a:p>
                      <a:pPr marR="8890" indent="129540" algn="ctr">
                        <a:lnSpc>
                          <a:spcPct val="107000"/>
                        </a:lnSpc>
                        <a:spcAft>
                          <a:spcPts val="25"/>
                        </a:spcAft>
                      </a:pPr>
                      <a:r>
                        <a:rPr lang="ru-RU" sz="1200" kern="100">
                          <a:effectLst/>
                        </a:rPr>
                        <a:t>95,53</a:t>
                      </a:r>
                      <a:endParaRPr lang="ru-RU" sz="1600" kern="100">
                        <a:solidFill>
                          <a:srgbClr val="000000"/>
                        </a:solidFill>
                        <a:effectLst/>
                        <a:latin typeface="Calibri" panose="020F0502020204030204" pitchFamily="34" charset="0"/>
                        <a:ea typeface="Calibri" panose="020F0502020204030204" pitchFamily="34" charset="0"/>
                      </a:endParaRPr>
                    </a:p>
                  </a:txBody>
                  <a:tcPr marL="74930" marR="66040" marT="0" marB="0" anchor="ctr"/>
                </a:tc>
                <a:tc>
                  <a:txBody>
                    <a:bodyPr/>
                    <a:lstStyle/>
                    <a:p>
                      <a:pPr marR="8890" indent="129540" algn="ctr">
                        <a:lnSpc>
                          <a:spcPct val="107000"/>
                        </a:lnSpc>
                        <a:spcAft>
                          <a:spcPts val="25"/>
                        </a:spcAft>
                      </a:pPr>
                      <a:r>
                        <a:rPr lang="ru-RU" sz="1200" kern="100" dirty="0">
                          <a:effectLst/>
                        </a:rPr>
                        <a:t>0</a:t>
                      </a:r>
                      <a:endParaRPr lang="ru-RU" sz="1600" kern="100" dirty="0">
                        <a:solidFill>
                          <a:srgbClr val="000000"/>
                        </a:solidFill>
                        <a:effectLst/>
                        <a:latin typeface="Calibri" panose="020F0502020204030204" pitchFamily="34" charset="0"/>
                        <a:ea typeface="Calibri" panose="020F0502020204030204" pitchFamily="34" charset="0"/>
                      </a:endParaRPr>
                    </a:p>
                  </a:txBody>
                  <a:tcPr marL="74930" marR="66040" marT="0" marB="0" anchor="ctr"/>
                </a:tc>
                <a:tc>
                  <a:txBody>
                    <a:bodyPr/>
                    <a:lstStyle/>
                    <a:p>
                      <a:pPr marR="8890" indent="129540" algn="ctr">
                        <a:lnSpc>
                          <a:spcPct val="107000"/>
                        </a:lnSpc>
                        <a:spcAft>
                          <a:spcPts val="25"/>
                        </a:spcAft>
                      </a:pPr>
                      <a:r>
                        <a:rPr lang="ru-RU" sz="1200" kern="100">
                          <a:effectLst/>
                        </a:rPr>
                        <a:t>27087</a:t>
                      </a:r>
                      <a:endParaRPr lang="ru-RU" sz="1600" kern="100">
                        <a:solidFill>
                          <a:srgbClr val="000000"/>
                        </a:solidFill>
                        <a:effectLst/>
                        <a:latin typeface="Calibri" panose="020F0502020204030204" pitchFamily="34" charset="0"/>
                        <a:ea typeface="Calibri" panose="020F0502020204030204" pitchFamily="34" charset="0"/>
                      </a:endParaRPr>
                    </a:p>
                  </a:txBody>
                  <a:tcPr marL="74930" marR="66040" marT="0" marB="0" anchor="ctr"/>
                </a:tc>
                <a:tc>
                  <a:txBody>
                    <a:bodyPr/>
                    <a:lstStyle/>
                    <a:p>
                      <a:pPr marR="8890" indent="129540" algn="ctr">
                        <a:lnSpc>
                          <a:spcPct val="107000"/>
                        </a:lnSpc>
                        <a:spcAft>
                          <a:spcPts val="25"/>
                        </a:spcAft>
                      </a:pPr>
                      <a:r>
                        <a:rPr lang="ru-RU" sz="1200" kern="100">
                          <a:effectLst/>
                        </a:rPr>
                        <a:t>33,8</a:t>
                      </a:r>
                      <a:endParaRPr lang="ru-RU" sz="1600" kern="100">
                        <a:solidFill>
                          <a:srgbClr val="000000"/>
                        </a:solidFill>
                        <a:effectLst/>
                        <a:latin typeface="Calibri" panose="020F0502020204030204" pitchFamily="34" charset="0"/>
                        <a:ea typeface="Calibri" panose="020F0502020204030204" pitchFamily="34" charset="0"/>
                      </a:endParaRPr>
                    </a:p>
                  </a:txBody>
                  <a:tcPr marL="74930" marR="66040" marT="0" marB="0" anchor="ctr"/>
                </a:tc>
                <a:extLst>
                  <a:ext uri="{0D108BD9-81ED-4DB2-BD59-A6C34878D82A}">
                    <a16:rowId xmlns:a16="http://schemas.microsoft.com/office/drawing/2014/main" val="2830886076"/>
                  </a:ext>
                </a:extLst>
              </a:tr>
              <a:tr h="556065">
                <a:tc>
                  <a:txBody>
                    <a:bodyPr/>
                    <a:lstStyle/>
                    <a:p>
                      <a:pPr marL="3810" indent="129540" algn="l">
                        <a:lnSpc>
                          <a:spcPct val="107000"/>
                        </a:lnSpc>
                        <a:spcAft>
                          <a:spcPts val="25"/>
                        </a:spcAft>
                      </a:pPr>
                      <a:r>
                        <a:rPr lang="en-US" sz="1200" kern="100" dirty="0">
                          <a:effectLst/>
                        </a:rPr>
                        <a:t>Fog and</a:t>
                      </a:r>
                      <a:endParaRPr lang="ru-RU" sz="1600" kern="100" dirty="0">
                        <a:effectLst/>
                      </a:endParaRPr>
                    </a:p>
                    <a:p>
                      <a:pPr marL="3810" indent="129540" algn="l">
                        <a:lnSpc>
                          <a:spcPct val="107000"/>
                        </a:lnSpc>
                        <a:spcAft>
                          <a:spcPts val="25"/>
                        </a:spcAft>
                      </a:pPr>
                      <a:r>
                        <a:rPr lang="en-US" sz="1200" kern="100" dirty="0">
                          <a:effectLst/>
                        </a:rPr>
                        <a:t>depositing rime fog</a:t>
                      </a:r>
                      <a:endParaRPr lang="ru-RU" sz="1600" kern="100" dirty="0">
                        <a:solidFill>
                          <a:srgbClr val="000000"/>
                        </a:solidFill>
                        <a:effectLst/>
                        <a:latin typeface="Calibri" panose="020F0502020204030204" pitchFamily="34" charset="0"/>
                        <a:ea typeface="Calibri" panose="020F0502020204030204" pitchFamily="34" charset="0"/>
                      </a:endParaRPr>
                    </a:p>
                  </a:txBody>
                  <a:tcPr marL="74930" marR="66040" marT="0" marB="0" anchor="ctr"/>
                </a:tc>
                <a:tc>
                  <a:txBody>
                    <a:bodyPr/>
                    <a:lstStyle/>
                    <a:p>
                      <a:pPr marR="8890" indent="129540" algn="ctr">
                        <a:lnSpc>
                          <a:spcPct val="107000"/>
                        </a:lnSpc>
                        <a:spcAft>
                          <a:spcPts val="25"/>
                        </a:spcAft>
                      </a:pPr>
                      <a:r>
                        <a:rPr lang="ru-RU" sz="1200" kern="100" dirty="0">
                          <a:effectLst/>
                        </a:rPr>
                        <a:t>85,29</a:t>
                      </a:r>
                      <a:endParaRPr lang="ru-RU" sz="1600" kern="100" dirty="0">
                        <a:solidFill>
                          <a:srgbClr val="000000"/>
                        </a:solidFill>
                        <a:effectLst/>
                        <a:latin typeface="Calibri" panose="020F0502020204030204" pitchFamily="34" charset="0"/>
                        <a:ea typeface="Calibri" panose="020F0502020204030204" pitchFamily="34" charset="0"/>
                      </a:endParaRPr>
                    </a:p>
                  </a:txBody>
                  <a:tcPr marL="74930" marR="66040" marT="0" marB="0" anchor="ctr"/>
                </a:tc>
                <a:tc>
                  <a:txBody>
                    <a:bodyPr/>
                    <a:lstStyle/>
                    <a:p>
                      <a:pPr marR="8890" indent="129540" algn="ctr">
                        <a:lnSpc>
                          <a:spcPct val="107000"/>
                        </a:lnSpc>
                        <a:spcAft>
                          <a:spcPts val="25"/>
                        </a:spcAft>
                      </a:pPr>
                      <a:r>
                        <a:rPr lang="ru-RU" sz="1200" kern="100">
                          <a:effectLst/>
                        </a:rPr>
                        <a:t>0</a:t>
                      </a:r>
                      <a:endParaRPr lang="ru-RU" sz="1600" kern="100">
                        <a:solidFill>
                          <a:srgbClr val="000000"/>
                        </a:solidFill>
                        <a:effectLst/>
                        <a:latin typeface="Calibri" panose="020F0502020204030204" pitchFamily="34" charset="0"/>
                        <a:ea typeface="Calibri" panose="020F0502020204030204" pitchFamily="34" charset="0"/>
                      </a:endParaRPr>
                    </a:p>
                  </a:txBody>
                  <a:tcPr marL="74930" marR="66040" marT="0" marB="0" anchor="ctr"/>
                </a:tc>
                <a:tc>
                  <a:txBody>
                    <a:bodyPr/>
                    <a:lstStyle/>
                    <a:p>
                      <a:pPr marR="8890" indent="129540" algn="ctr">
                        <a:lnSpc>
                          <a:spcPct val="107000"/>
                        </a:lnSpc>
                        <a:spcAft>
                          <a:spcPts val="25"/>
                        </a:spcAft>
                      </a:pPr>
                      <a:r>
                        <a:rPr lang="ru-RU" sz="1200" kern="100">
                          <a:effectLst/>
                        </a:rPr>
                        <a:t>1731</a:t>
                      </a:r>
                      <a:endParaRPr lang="ru-RU" sz="1600" kern="100">
                        <a:solidFill>
                          <a:srgbClr val="000000"/>
                        </a:solidFill>
                        <a:effectLst/>
                        <a:latin typeface="Calibri" panose="020F0502020204030204" pitchFamily="34" charset="0"/>
                        <a:ea typeface="Calibri" panose="020F0502020204030204" pitchFamily="34" charset="0"/>
                      </a:endParaRPr>
                    </a:p>
                  </a:txBody>
                  <a:tcPr marL="74930" marR="66040" marT="0" marB="0" anchor="ctr"/>
                </a:tc>
                <a:tc>
                  <a:txBody>
                    <a:bodyPr/>
                    <a:lstStyle/>
                    <a:p>
                      <a:pPr marR="8890" indent="129540" algn="ctr">
                        <a:lnSpc>
                          <a:spcPct val="107000"/>
                        </a:lnSpc>
                        <a:spcAft>
                          <a:spcPts val="25"/>
                        </a:spcAft>
                      </a:pPr>
                      <a:r>
                        <a:rPr lang="ru-RU" sz="1200" kern="100">
                          <a:effectLst/>
                        </a:rPr>
                        <a:t>25,7</a:t>
                      </a:r>
                      <a:endParaRPr lang="ru-RU" sz="1600" kern="100">
                        <a:solidFill>
                          <a:srgbClr val="000000"/>
                        </a:solidFill>
                        <a:effectLst/>
                        <a:latin typeface="Calibri" panose="020F0502020204030204" pitchFamily="34" charset="0"/>
                        <a:ea typeface="Calibri" panose="020F0502020204030204" pitchFamily="34" charset="0"/>
                      </a:endParaRPr>
                    </a:p>
                  </a:txBody>
                  <a:tcPr marL="74930" marR="66040" marT="0" marB="0" anchor="ctr"/>
                </a:tc>
                <a:extLst>
                  <a:ext uri="{0D108BD9-81ED-4DB2-BD59-A6C34878D82A}">
                    <a16:rowId xmlns:a16="http://schemas.microsoft.com/office/drawing/2014/main" val="1716735141"/>
                  </a:ext>
                </a:extLst>
              </a:tr>
              <a:tr h="448117">
                <a:tc>
                  <a:txBody>
                    <a:bodyPr/>
                    <a:lstStyle/>
                    <a:p>
                      <a:pPr marL="3810" indent="129540" algn="l">
                        <a:lnSpc>
                          <a:spcPct val="107000"/>
                        </a:lnSpc>
                        <a:spcAft>
                          <a:spcPts val="25"/>
                        </a:spcAft>
                      </a:pPr>
                      <a:r>
                        <a:rPr lang="ru-RU" sz="1200" kern="100" dirty="0" err="1">
                          <a:effectLst/>
                        </a:rPr>
                        <a:t>Slight</a:t>
                      </a:r>
                      <a:r>
                        <a:rPr lang="ru-RU" sz="1200" kern="100" dirty="0">
                          <a:effectLst/>
                        </a:rPr>
                        <a:t> </a:t>
                      </a:r>
                      <a:r>
                        <a:rPr lang="ru-RU" sz="1200" kern="100" dirty="0" err="1">
                          <a:effectLst/>
                        </a:rPr>
                        <a:t>Rain</a:t>
                      </a:r>
                      <a:endParaRPr lang="ru-RU" sz="1600" kern="100" dirty="0">
                        <a:solidFill>
                          <a:srgbClr val="000000"/>
                        </a:solidFill>
                        <a:effectLst/>
                        <a:latin typeface="Calibri" panose="020F0502020204030204" pitchFamily="34" charset="0"/>
                        <a:ea typeface="Calibri" panose="020F0502020204030204" pitchFamily="34" charset="0"/>
                      </a:endParaRPr>
                    </a:p>
                  </a:txBody>
                  <a:tcPr marL="74930" marR="66040" marT="0" marB="0" anchor="ctr"/>
                </a:tc>
                <a:tc>
                  <a:txBody>
                    <a:bodyPr/>
                    <a:lstStyle/>
                    <a:p>
                      <a:pPr marR="8890" indent="129540" algn="ctr">
                        <a:lnSpc>
                          <a:spcPct val="107000"/>
                        </a:lnSpc>
                        <a:spcAft>
                          <a:spcPts val="25"/>
                        </a:spcAft>
                      </a:pPr>
                      <a:r>
                        <a:rPr lang="ru-RU" sz="1200" kern="100">
                          <a:effectLst/>
                        </a:rPr>
                        <a:t>97,44</a:t>
                      </a:r>
                      <a:endParaRPr lang="ru-RU" sz="1600" kern="100">
                        <a:solidFill>
                          <a:srgbClr val="000000"/>
                        </a:solidFill>
                        <a:effectLst/>
                        <a:latin typeface="Calibri" panose="020F0502020204030204" pitchFamily="34" charset="0"/>
                        <a:ea typeface="Calibri" panose="020F0502020204030204" pitchFamily="34" charset="0"/>
                      </a:endParaRPr>
                    </a:p>
                  </a:txBody>
                  <a:tcPr marL="74930" marR="66040" marT="0" marB="0" anchor="ctr"/>
                </a:tc>
                <a:tc>
                  <a:txBody>
                    <a:bodyPr/>
                    <a:lstStyle/>
                    <a:p>
                      <a:pPr marR="8890" indent="129540" algn="ctr">
                        <a:lnSpc>
                          <a:spcPct val="107000"/>
                        </a:lnSpc>
                        <a:spcAft>
                          <a:spcPts val="25"/>
                        </a:spcAft>
                      </a:pPr>
                      <a:r>
                        <a:rPr lang="ru-RU" sz="1200" kern="100">
                          <a:effectLst/>
                        </a:rPr>
                        <a:t>0,22</a:t>
                      </a:r>
                      <a:endParaRPr lang="ru-RU" sz="1600" kern="100">
                        <a:solidFill>
                          <a:srgbClr val="000000"/>
                        </a:solidFill>
                        <a:effectLst/>
                        <a:latin typeface="Calibri" panose="020F0502020204030204" pitchFamily="34" charset="0"/>
                        <a:ea typeface="Calibri" panose="020F0502020204030204" pitchFamily="34" charset="0"/>
                      </a:endParaRPr>
                    </a:p>
                  </a:txBody>
                  <a:tcPr marL="74930" marR="66040" marT="0" marB="0" anchor="ctr"/>
                </a:tc>
                <a:tc>
                  <a:txBody>
                    <a:bodyPr/>
                    <a:lstStyle/>
                    <a:p>
                      <a:pPr marR="8890" indent="129540" algn="ctr">
                        <a:lnSpc>
                          <a:spcPct val="107000"/>
                        </a:lnSpc>
                        <a:spcAft>
                          <a:spcPts val="25"/>
                        </a:spcAft>
                      </a:pPr>
                      <a:r>
                        <a:rPr lang="ru-RU" sz="1200" kern="100" dirty="0">
                          <a:effectLst/>
                        </a:rPr>
                        <a:t>3628</a:t>
                      </a:r>
                      <a:endParaRPr lang="ru-RU" sz="1600" kern="100" dirty="0">
                        <a:solidFill>
                          <a:srgbClr val="000000"/>
                        </a:solidFill>
                        <a:effectLst/>
                        <a:latin typeface="Calibri" panose="020F0502020204030204" pitchFamily="34" charset="0"/>
                        <a:ea typeface="Calibri" panose="020F0502020204030204" pitchFamily="34" charset="0"/>
                      </a:endParaRPr>
                    </a:p>
                  </a:txBody>
                  <a:tcPr marL="74930" marR="66040" marT="0" marB="0" anchor="ctr"/>
                </a:tc>
                <a:tc>
                  <a:txBody>
                    <a:bodyPr/>
                    <a:lstStyle/>
                    <a:p>
                      <a:pPr marR="8890" indent="129540" algn="ctr">
                        <a:lnSpc>
                          <a:spcPct val="107000"/>
                        </a:lnSpc>
                        <a:spcAft>
                          <a:spcPts val="25"/>
                        </a:spcAft>
                      </a:pPr>
                      <a:r>
                        <a:rPr lang="ru-RU" sz="1200" kern="100">
                          <a:effectLst/>
                        </a:rPr>
                        <a:t>18,3</a:t>
                      </a:r>
                      <a:endParaRPr lang="ru-RU" sz="1600" kern="100">
                        <a:solidFill>
                          <a:srgbClr val="000000"/>
                        </a:solidFill>
                        <a:effectLst/>
                        <a:latin typeface="Calibri" panose="020F0502020204030204" pitchFamily="34" charset="0"/>
                        <a:ea typeface="Calibri" panose="020F0502020204030204" pitchFamily="34" charset="0"/>
                      </a:endParaRPr>
                    </a:p>
                  </a:txBody>
                  <a:tcPr marL="74930" marR="66040" marT="0" marB="0" anchor="ctr"/>
                </a:tc>
                <a:extLst>
                  <a:ext uri="{0D108BD9-81ED-4DB2-BD59-A6C34878D82A}">
                    <a16:rowId xmlns:a16="http://schemas.microsoft.com/office/drawing/2014/main" val="3116221585"/>
                  </a:ext>
                </a:extLst>
              </a:tr>
              <a:tr h="648069">
                <a:tc>
                  <a:txBody>
                    <a:bodyPr/>
                    <a:lstStyle/>
                    <a:p>
                      <a:pPr marL="3810" indent="129540" algn="l">
                        <a:lnSpc>
                          <a:spcPct val="107000"/>
                        </a:lnSpc>
                        <a:spcAft>
                          <a:spcPts val="25"/>
                        </a:spcAft>
                      </a:pPr>
                      <a:r>
                        <a:rPr lang="en-US" sz="1200" kern="100" dirty="0">
                          <a:effectLst/>
                        </a:rPr>
                        <a:t>Rain showers:</a:t>
                      </a:r>
                      <a:endParaRPr lang="ru-RU" sz="1600" kern="100" dirty="0">
                        <a:effectLst/>
                      </a:endParaRPr>
                    </a:p>
                    <a:p>
                      <a:pPr marL="3810" indent="129540" algn="l">
                        <a:lnSpc>
                          <a:spcPct val="107000"/>
                        </a:lnSpc>
                        <a:spcAft>
                          <a:spcPts val="25"/>
                        </a:spcAft>
                      </a:pPr>
                      <a:r>
                        <a:rPr lang="en-US" sz="1200" kern="100" dirty="0">
                          <a:effectLst/>
                        </a:rPr>
                        <a:t>Slight,</a:t>
                      </a:r>
                      <a:r>
                        <a:rPr lang="en-US" sz="1600" kern="100" dirty="0">
                          <a:effectLst/>
                        </a:rPr>
                        <a:t> </a:t>
                      </a:r>
                      <a:r>
                        <a:rPr lang="en-US" sz="1200" kern="100" dirty="0">
                          <a:effectLst/>
                        </a:rPr>
                        <a:t>moderate, and violent</a:t>
                      </a:r>
                      <a:endParaRPr lang="ru-RU" sz="1600" kern="100" dirty="0">
                        <a:solidFill>
                          <a:srgbClr val="000000"/>
                        </a:solidFill>
                        <a:effectLst/>
                        <a:latin typeface="Calibri" panose="020F0502020204030204" pitchFamily="34" charset="0"/>
                        <a:ea typeface="Calibri" panose="020F0502020204030204" pitchFamily="34" charset="0"/>
                      </a:endParaRPr>
                    </a:p>
                  </a:txBody>
                  <a:tcPr marL="74930" marR="66040" marT="0" marB="0" anchor="ctr"/>
                </a:tc>
                <a:tc>
                  <a:txBody>
                    <a:bodyPr/>
                    <a:lstStyle/>
                    <a:p>
                      <a:pPr marR="8890" indent="129540" algn="ctr">
                        <a:lnSpc>
                          <a:spcPct val="107000"/>
                        </a:lnSpc>
                        <a:spcAft>
                          <a:spcPts val="25"/>
                        </a:spcAft>
                      </a:pPr>
                      <a:r>
                        <a:rPr lang="ru-RU" sz="1200" kern="100">
                          <a:effectLst/>
                        </a:rPr>
                        <a:t>99,83</a:t>
                      </a:r>
                      <a:endParaRPr lang="ru-RU" sz="1600" kern="100">
                        <a:solidFill>
                          <a:srgbClr val="000000"/>
                        </a:solidFill>
                        <a:effectLst/>
                        <a:latin typeface="Calibri" panose="020F0502020204030204" pitchFamily="34" charset="0"/>
                        <a:ea typeface="Calibri" panose="020F0502020204030204" pitchFamily="34" charset="0"/>
                      </a:endParaRPr>
                    </a:p>
                  </a:txBody>
                  <a:tcPr marL="74930" marR="66040" marT="0" marB="0" anchor="ctr"/>
                </a:tc>
                <a:tc>
                  <a:txBody>
                    <a:bodyPr/>
                    <a:lstStyle/>
                    <a:p>
                      <a:pPr marR="8890" indent="129540" algn="ctr">
                        <a:lnSpc>
                          <a:spcPct val="107000"/>
                        </a:lnSpc>
                        <a:spcAft>
                          <a:spcPts val="25"/>
                        </a:spcAft>
                      </a:pPr>
                      <a:r>
                        <a:rPr lang="ru-RU" sz="1200" kern="100" dirty="0">
                          <a:effectLst/>
                        </a:rPr>
                        <a:t>0,33</a:t>
                      </a:r>
                      <a:endParaRPr lang="ru-RU" sz="1600" kern="100" dirty="0">
                        <a:solidFill>
                          <a:srgbClr val="000000"/>
                        </a:solidFill>
                        <a:effectLst/>
                        <a:latin typeface="Calibri" panose="020F0502020204030204" pitchFamily="34" charset="0"/>
                        <a:ea typeface="Calibri" panose="020F0502020204030204" pitchFamily="34" charset="0"/>
                      </a:endParaRPr>
                    </a:p>
                  </a:txBody>
                  <a:tcPr marL="74930" marR="66040" marT="0" marB="0" anchor="ctr"/>
                </a:tc>
                <a:tc>
                  <a:txBody>
                    <a:bodyPr/>
                    <a:lstStyle/>
                    <a:p>
                      <a:pPr marR="8890" indent="129540" algn="ctr">
                        <a:lnSpc>
                          <a:spcPct val="107000"/>
                        </a:lnSpc>
                        <a:spcAft>
                          <a:spcPts val="25"/>
                        </a:spcAft>
                      </a:pPr>
                      <a:r>
                        <a:rPr lang="ru-RU" sz="1200" kern="100" dirty="0">
                          <a:effectLst/>
                        </a:rPr>
                        <a:t>3531</a:t>
                      </a:r>
                      <a:endParaRPr lang="ru-RU" sz="1600" kern="100" dirty="0">
                        <a:solidFill>
                          <a:srgbClr val="000000"/>
                        </a:solidFill>
                        <a:effectLst/>
                        <a:latin typeface="Calibri" panose="020F0502020204030204" pitchFamily="34" charset="0"/>
                        <a:ea typeface="Calibri" panose="020F0502020204030204" pitchFamily="34" charset="0"/>
                      </a:endParaRPr>
                    </a:p>
                  </a:txBody>
                  <a:tcPr marL="74930" marR="66040" marT="0" marB="0" anchor="ctr"/>
                </a:tc>
                <a:tc>
                  <a:txBody>
                    <a:bodyPr/>
                    <a:lstStyle/>
                    <a:p>
                      <a:pPr marR="8890" indent="129540" algn="ctr">
                        <a:lnSpc>
                          <a:spcPct val="107000"/>
                        </a:lnSpc>
                        <a:spcAft>
                          <a:spcPts val="25"/>
                        </a:spcAft>
                      </a:pPr>
                      <a:r>
                        <a:rPr lang="ru-RU" sz="1200" kern="100" dirty="0">
                          <a:effectLst/>
                        </a:rPr>
                        <a:t>17,2</a:t>
                      </a:r>
                      <a:endParaRPr lang="ru-RU" sz="1600" kern="100" dirty="0">
                        <a:solidFill>
                          <a:srgbClr val="000000"/>
                        </a:solidFill>
                        <a:effectLst/>
                        <a:latin typeface="Calibri" panose="020F0502020204030204" pitchFamily="34" charset="0"/>
                        <a:ea typeface="Calibri" panose="020F0502020204030204" pitchFamily="34" charset="0"/>
                      </a:endParaRPr>
                    </a:p>
                  </a:txBody>
                  <a:tcPr marL="74930" marR="66040" marT="0" marB="0" anchor="ctr"/>
                </a:tc>
                <a:extLst>
                  <a:ext uri="{0D108BD9-81ED-4DB2-BD59-A6C34878D82A}">
                    <a16:rowId xmlns:a16="http://schemas.microsoft.com/office/drawing/2014/main" val="1275005412"/>
                  </a:ext>
                </a:extLst>
              </a:tr>
              <a:tr h="462369">
                <a:tc>
                  <a:txBody>
                    <a:bodyPr/>
                    <a:lstStyle/>
                    <a:p>
                      <a:pPr marL="3810" indent="129540" algn="l">
                        <a:lnSpc>
                          <a:spcPct val="107000"/>
                        </a:lnSpc>
                        <a:spcAft>
                          <a:spcPts val="25"/>
                        </a:spcAft>
                      </a:pPr>
                      <a:r>
                        <a:rPr lang="ru-RU" sz="1200" kern="100" dirty="0" err="1">
                          <a:effectLst/>
                        </a:rPr>
                        <a:t>Thunderstorm</a:t>
                      </a:r>
                      <a:r>
                        <a:rPr lang="ru-RU" sz="1200" kern="100" dirty="0">
                          <a:effectLst/>
                        </a:rPr>
                        <a:t>: </a:t>
                      </a:r>
                      <a:r>
                        <a:rPr lang="ru-RU" sz="1200" kern="100" dirty="0" err="1">
                          <a:effectLst/>
                        </a:rPr>
                        <a:t>Slight</a:t>
                      </a:r>
                      <a:r>
                        <a:rPr lang="ru-RU" sz="1200" kern="100" dirty="0">
                          <a:effectLst/>
                        </a:rPr>
                        <a:t> </a:t>
                      </a:r>
                      <a:r>
                        <a:rPr lang="ru-RU" sz="1200" kern="100" dirty="0" err="1">
                          <a:effectLst/>
                        </a:rPr>
                        <a:t>or</a:t>
                      </a:r>
                      <a:r>
                        <a:rPr lang="ru-RU" sz="1200" kern="100" dirty="0">
                          <a:effectLst/>
                        </a:rPr>
                        <a:t> </a:t>
                      </a:r>
                      <a:r>
                        <a:rPr lang="ru-RU" sz="1200" kern="100" dirty="0" err="1">
                          <a:effectLst/>
                        </a:rPr>
                        <a:t>moderate</a:t>
                      </a:r>
                      <a:endParaRPr lang="ru-RU" sz="1600" kern="100" dirty="0">
                        <a:solidFill>
                          <a:srgbClr val="000000"/>
                        </a:solidFill>
                        <a:effectLst/>
                        <a:latin typeface="Calibri" panose="020F0502020204030204" pitchFamily="34" charset="0"/>
                        <a:ea typeface="Calibri" panose="020F0502020204030204" pitchFamily="34" charset="0"/>
                      </a:endParaRPr>
                    </a:p>
                  </a:txBody>
                  <a:tcPr marL="74930" marR="66040" marT="0" marB="0" anchor="ctr"/>
                </a:tc>
                <a:tc>
                  <a:txBody>
                    <a:bodyPr/>
                    <a:lstStyle/>
                    <a:p>
                      <a:pPr marR="8890" indent="129540" algn="ctr">
                        <a:lnSpc>
                          <a:spcPct val="107000"/>
                        </a:lnSpc>
                        <a:spcAft>
                          <a:spcPts val="25"/>
                        </a:spcAft>
                      </a:pPr>
                      <a:r>
                        <a:rPr lang="ru-RU" sz="1200" kern="100">
                          <a:effectLst/>
                        </a:rPr>
                        <a:t>100</a:t>
                      </a:r>
                      <a:endParaRPr lang="ru-RU" sz="1600" kern="100">
                        <a:solidFill>
                          <a:srgbClr val="000000"/>
                        </a:solidFill>
                        <a:effectLst/>
                        <a:latin typeface="Calibri" panose="020F0502020204030204" pitchFamily="34" charset="0"/>
                        <a:ea typeface="Calibri" panose="020F0502020204030204" pitchFamily="34" charset="0"/>
                      </a:endParaRPr>
                    </a:p>
                  </a:txBody>
                  <a:tcPr marL="74930" marR="66040" marT="0" marB="0" anchor="ctr"/>
                </a:tc>
                <a:tc>
                  <a:txBody>
                    <a:bodyPr/>
                    <a:lstStyle/>
                    <a:p>
                      <a:pPr marR="8890" indent="129540" algn="ctr">
                        <a:lnSpc>
                          <a:spcPct val="107000"/>
                        </a:lnSpc>
                        <a:spcAft>
                          <a:spcPts val="25"/>
                        </a:spcAft>
                      </a:pPr>
                      <a:r>
                        <a:rPr lang="ru-RU" sz="1200" kern="100" dirty="0">
                          <a:effectLst/>
                        </a:rPr>
                        <a:t>0,38</a:t>
                      </a:r>
                      <a:endParaRPr lang="ru-RU" sz="1600" kern="100" dirty="0">
                        <a:solidFill>
                          <a:srgbClr val="000000"/>
                        </a:solidFill>
                        <a:effectLst/>
                        <a:latin typeface="Calibri" panose="020F0502020204030204" pitchFamily="34" charset="0"/>
                        <a:ea typeface="Calibri" panose="020F0502020204030204" pitchFamily="34" charset="0"/>
                      </a:endParaRPr>
                    </a:p>
                  </a:txBody>
                  <a:tcPr marL="74930" marR="66040" marT="0" marB="0" anchor="ctr"/>
                </a:tc>
                <a:tc>
                  <a:txBody>
                    <a:bodyPr/>
                    <a:lstStyle/>
                    <a:p>
                      <a:pPr marR="8890" indent="129540" algn="ctr">
                        <a:lnSpc>
                          <a:spcPct val="107000"/>
                        </a:lnSpc>
                        <a:spcAft>
                          <a:spcPts val="25"/>
                        </a:spcAft>
                      </a:pPr>
                      <a:r>
                        <a:rPr lang="ru-RU" sz="1200" kern="100">
                          <a:effectLst/>
                        </a:rPr>
                        <a:t>2124</a:t>
                      </a:r>
                      <a:endParaRPr lang="ru-RU" sz="1600" kern="100">
                        <a:solidFill>
                          <a:srgbClr val="000000"/>
                        </a:solidFill>
                        <a:effectLst/>
                        <a:latin typeface="Calibri" panose="020F0502020204030204" pitchFamily="34" charset="0"/>
                        <a:ea typeface="Calibri" panose="020F0502020204030204" pitchFamily="34" charset="0"/>
                      </a:endParaRPr>
                    </a:p>
                  </a:txBody>
                  <a:tcPr marL="74930" marR="66040" marT="0" marB="0" anchor="ctr"/>
                </a:tc>
                <a:tc>
                  <a:txBody>
                    <a:bodyPr/>
                    <a:lstStyle/>
                    <a:p>
                      <a:pPr marR="8890" indent="129540" algn="ctr">
                        <a:lnSpc>
                          <a:spcPct val="107000"/>
                        </a:lnSpc>
                        <a:spcAft>
                          <a:spcPts val="25"/>
                        </a:spcAft>
                      </a:pPr>
                      <a:r>
                        <a:rPr lang="ru-RU" sz="1200" kern="100" dirty="0">
                          <a:effectLst/>
                        </a:rPr>
                        <a:t>11,4</a:t>
                      </a:r>
                      <a:endParaRPr lang="ru-RU" sz="1600" kern="100" dirty="0">
                        <a:solidFill>
                          <a:srgbClr val="000000"/>
                        </a:solidFill>
                        <a:effectLst/>
                        <a:latin typeface="Calibri" panose="020F0502020204030204" pitchFamily="34" charset="0"/>
                        <a:ea typeface="Calibri" panose="020F0502020204030204" pitchFamily="34" charset="0"/>
                      </a:endParaRPr>
                    </a:p>
                  </a:txBody>
                  <a:tcPr marL="74930" marR="66040" marT="0" marB="0" anchor="ctr"/>
                </a:tc>
                <a:extLst>
                  <a:ext uri="{0D108BD9-81ED-4DB2-BD59-A6C34878D82A}">
                    <a16:rowId xmlns:a16="http://schemas.microsoft.com/office/drawing/2014/main" val="2644077140"/>
                  </a:ext>
                </a:extLst>
              </a:tr>
              <a:tr h="418509">
                <a:tc>
                  <a:txBody>
                    <a:bodyPr/>
                    <a:lstStyle/>
                    <a:p>
                      <a:pPr indent="3810" algn="l">
                        <a:lnSpc>
                          <a:spcPct val="92000"/>
                        </a:lnSpc>
                        <a:spcAft>
                          <a:spcPts val="25"/>
                        </a:spcAft>
                      </a:pPr>
                      <a:r>
                        <a:rPr lang="en-US" sz="1200" kern="100" dirty="0">
                          <a:effectLst/>
                        </a:rPr>
                        <a:t>    Thunderstorm with slight and</a:t>
                      </a:r>
                      <a:r>
                        <a:rPr lang="en-US" sz="1600" kern="100" dirty="0">
                          <a:effectLst/>
                        </a:rPr>
                        <a:t> </a:t>
                      </a:r>
                      <a:r>
                        <a:rPr lang="en-US" sz="1200" kern="100" dirty="0">
                          <a:effectLst/>
                        </a:rPr>
                        <a:t>heavy hail</a:t>
                      </a:r>
                      <a:endParaRPr lang="ru-RU" sz="1600" kern="100" dirty="0">
                        <a:solidFill>
                          <a:srgbClr val="000000"/>
                        </a:solidFill>
                        <a:effectLst/>
                        <a:latin typeface="Calibri" panose="020F0502020204030204" pitchFamily="34" charset="0"/>
                        <a:ea typeface="Calibri" panose="020F0502020204030204" pitchFamily="34" charset="0"/>
                      </a:endParaRPr>
                    </a:p>
                  </a:txBody>
                  <a:tcPr marL="74930" marR="66040" marT="0" marB="0" anchor="ctr"/>
                </a:tc>
                <a:tc>
                  <a:txBody>
                    <a:bodyPr/>
                    <a:lstStyle/>
                    <a:p>
                      <a:pPr marR="8890" indent="129540" algn="ctr">
                        <a:lnSpc>
                          <a:spcPct val="107000"/>
                        </a:lnSpc>
                        <a:spcAft>
                          <a:spcPts val="25"/>
                        </a:spcAft>
                      </a:pPr>
                      <a:r>
                        <a:rPr lang="ru-RU" sz="1200" kern="100" dirty="0">
                          <a:effectLst/>
                        </a:rPr>
                        <a:t>100</a:t>
                      </a:r>
                      <a:endParaRPr lang="ru-RU" sz="1600" kern="100" dirty="0">
                        <a:solidFill>
                          <a:srgbClr val="000000"/>
                        </a:solidFill>
                        <a:effectLst/>
                        <a:latin typeface="Calibri" panose="020F0502020204030204" pitchFamily="34" charset="0"/>
                        <a:ea typeface="Calibri" panose="020F0502020204030204" pitchFamily="34" charset="0"/>
                      </a:endParaRPr>
                    </a:p>
                  </a:txBody>
                  <a:tcPr marL="74930" marR="66040" marT="0" marB="0" anchor="ctr"/>
                </a:tc>
                <a:tc>
                  <a:txBody>
                    <a:bodyPr/>
                    <a:lstStyle/>
                    <a:p>
                      <a:pPr marR="8890" indent="129540" algn="ctr">
                        <a:lnSpc>
                          <a:spcPct val="107000"/>
                        </a:lnSpc>
                        <a:spcAft>
                          <a:spcPts val="25"/>
                        </a:spcAft>
                      </a:pPr>
                      <a:r>
                        <a:rPr lang="ru-RU" sz="1200" kern="100">
                          <a:effectLst/>
                        </a:rPr>
                        <a:t>1,25</a:t>
                      </a:r>
                      <a:endParaRPr lang="ru-RU" sz="1600" kern="100">
                        <a:solidFill>
                          <a:srgbClr val="000000"/>
                        </a:solidFill>
                        <a:effectLst/>
                        <a:latin typeface="Calibri" panose="020F0502020204030204" pitchFamily="34" charset="0"/>
                        <a:ea typeface="Calibri" panose="020F0502020204030204" pitchFamily="34" charset="0"/>
                      </a:endParaRPr>
                    </a:p>
                  </a:txBody>
                  <a:tcPr marL="74930" marR="66040" marT="0" marB="0" anchor="ctr"/>
                </a:tc>
                <a:tc>
                  <a:txBody>
                    <a:bodyPr/>
                    <a:lstStyle/>
                    <a:p>
                      <a:pPr marR="8890" indent="129540" algn="ctr">
                        <a:lnSpc>
                          <a:spcPct val="107000"/>
                        </a:lnSpc>
                        <a:spcAft>
                          <a:spcPts val="25"/>
                        </a:spcAft>
                      </a:pPr>
                      <a:r>
                        <a:rPr lang="ru-RU" sz="1200" kern="100" dirty="0">
                          <a:effectLst/>
                        </a:rPr>
                        <a:t>636</a:t>
                      </a:r>
                      <a:endParaRPr lang="ru-RU" sz="1600" kern="100" dirty="0">
                        <a:solidFill>
                          <a:srgbClr val="000000"/>
                        </a:solidFill>
                        <a:effectLst/>
                        <a:latin typeface="Calibri" panose="020F0502020204030204" pitchFamily="34" charset="0"/>
                        <a:ea typeface="Calibri" panose="020F0502020204030204" pitchFamily="34" charset="0"/>
                      </a:endParaRPr>
                    </a:p>
                  </a:txBody>
                  <a:tcPr marL="74930" marR="66040" marT="0" marB="0" anchor="ctr"/>
                </a:tc>
                <a:tc>
                  <a:txBody>
                    <a:bodyPr/>
                    <a:lstStyle/>
                    <a:p>
                      <a:pPr marR="8890" indent="129540" algn="ctr">
                        <a:lnSpc>
                          <a:spcPct val="107000"/>
                        </a:lnSpc>
                        <a:spcAft>
                          <a:spcPts val="25"/>
                        </a:spcAft>
                      </a:pPr>
                      <a:r>
                        <a:rPr lang="ru-RU" sz="1200" kern="100" dirty="0">
                          <a:effectLst/>
                        </a:rPr>
                        <a:t>12,9</a:t>
                      </a:r>
                      <a:endParaRPr lang="ru-RU" sz="1600" kern="100" dirty="0">
                        <a:solidFill>
                          <a:srgbClr val="000000"/>
                        </a:solidFill>
                        <a:effectLst/>
                        <a:latin typeface="Calibri" panose="020F0502020204030204" pitchFamily="34" charset="0"/>
                        <a:ea typeface="Calibri" panose="020F0502020204030204" pitchFamily="34" charset="0"/>
                      </a:endParaRPr>
                    </a:p>
                  </a:txBody>
                  <a:tcPr marL="74930" marR="66040" marT="0" marB="0" anchor="ctr"/>
                </a:tc>
                <a:extLst>
                  <a:ext uri="{0D108BD9-81ED-4DB2-BD59-A6C34878D82A}">
                    <a16:rowId xmlns:a16="http://schemas.microsoft.com/office/drawing/2014/main" val="2550520906"/>
                  </a:ext>
                </a:extLst>
              </a:tr>
            </a:tbl>
          </a:graphicData>
        </a:graphic>
      </p:graphicFrame>
    </p:spTree>
    <p:extLst>
      <p:ext uri="{BB962C8B-B14F-4D97-AF65-F5344CB8AC3E}">
        <p14:creationId xmlns:p14="http://schemas.microsoft.com/office/powerpoint/2010/main" val="2981467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p:txBody>
          <a:bodyPr/>
          <a:lstStyle/>
          <a:p>
            <a:r>
              <a:rPr lang="ru-RU" dirty="0"/>
              <a:t> </a:t>
            </a:r>
            <a:r>
              <a:rPr lang="en-US" dirty="0"/>
              <a:t>Multi-criteria choice</a:t>
            </a:r>
            <a:endParaRPr lang="ru-RU" dirty="0"/>
          </a:p>
        </p:txBody>
      </p:sp>
      <p:sp>
        <p:nvSpPr>
          <p:cNvPr id="4" name="Текст 3">
            <a:extLst>
              <a:ext uri="{FF2B5EF4-FFF2-40B4-BE49-F238E27FC236}">
                <a16:creationId xmlns:a16="http://schemas.microsoft.com/office/drawing/2014/main" id="{985EFA28-570A-F647-B2F7-A43359726B4F}"/>
              </a:ext>
            </a:extLst>
          </p:cNvPr>
          <p:cNvSpPr>
            <a:spLocks noGrp="1"/>
          </p:cNvSpPr>
          <p:nvPr>
            <p:ph type="body" sz="quarter" idx="12"/>
          </p:nvPr>
        </p:nvSpPr>
        <p:spPr>
          <a:xfrm>
            <a:off x="585897" y="2379663"/>
            <a:ext cx="4373663" cy="3393234"/>
          </a:xfrm>
        </p:spPr>
        <p:txBody>
          <a:bodyPr>
            <a:normAutofit/>
          </a:bodyPr>
          <a:lstStyle/>
          <a:p>
            <a:r>
              <a:rPr lang="en-US" sz="2000" dirty="0"/>
              <a:t>Demanded success rate can be achieved by combination of available satellites at favorable elevation angle and specific weather condition. </a:t>
            </a:r>
            <a:endParaRPr lang="ru-RU" sz="2000" dirty="0"/>
          </a:p>
        </p:txBody>
      </p:sp>
      <p:sp>
        <p:nvSpPr>
          <p:cNvPr id="5" name="Текст 4">
            <a:extLst>
              <a:ext uri="{FF2B5EF4-FFF2-40B4-BE49-F238E27FC236}">
                <a16:creationId xmlns:a16="http://schemas.microsoft.com/office/drawing/2014/main" id="{C612FDF3-830C-8745-A254-C8DF29B6C387}"/>
              </a:ext>
            </a:extLst>
          </p:cNvPr>
          <p:cNvSpPr>
            <a:spLocks noGrp="1"/>
          </p:cNvSpPr>
          <p:nvPr>
            <p:ph type="body" sz="quarter" idx="13"/>
          </p:nvPr>
        </p:nvSpPr>
        <p:spPr/>
        <p:txBody>
          <a:bodyPr/>
          <a:lstStyle/>
          <a:p>
            <a:endParaRPr lang="ru-RU"/>
          </a:p>
        </p:txBody>
      </p:sp>
      <p:sp>
        <p:nvSpPr>
          <p:cNvPr id="6" name="Текст 5">
            <a:extLst>
              <a:ext uri="{FF2B5EF4-FFF2-40B4-BE49-F238E27FC236}">
                <a16:creationId xmlns:a16="http://schemas.microsoft.com/office/drawing/2014/main" id="{40682799-9A38-414D-BD10-45C11B66347C}"/>
              </a:ext>
            </a:extLst>
          </p:cNvPr>
          <p:cNvSpPr>
            <a:spLocks noGrp="1"/>
          </p:cNvSpPr>
          <p:nvPr>
            <p:ph type="body" sz="quarter" idx="14"/>
          </p:nvPr>
        </p:nvSpPr>
        <p:spPr/>
        <p:txBody>
          <a:bodyPr/>
          <a:lstStyle/>
          <a:p>
            <a:endParaRPr lang="ru-RU"/>
          </a:p>
        </p:txBody>
      </p:sp>
      <p:sp>
        <p:nvSpPr>
          <p:cNvPr id="7" name="Текст 6">
            <a:extLst>
              <a:ext uri="{FF2B5EF4-FFF2-40B4-BE49-F238E27FC236}">
                <a16:creationId xmlns:a16="http://schemas.microsoft.com/office/drawing/2014/main" id="{35F411B5-8431-CE4A-BEA6-775367101901}"/>
              </a:ext>
            </a:extLst>
          </p:cNvPr>
          <p:cNvSpPr>
            <a:spLocks noGrp="1"/>
          </p:cNvSpPr>
          <p:nvPr>
            <p:ph type="body" sz="quarter" idx="15"/>
          </p:nvPr>
        </p:nvSpPr>
        <p:spPr/>
        <p:txBody>
          <a:bodyPr/>
          <a:lstStyle/>
          <a:p>
            <a:endParaRPr lang="ru-RU"/>
          </a:p>
        </p:txBody>
      </p:sp>
      <p:graphicFrame>
        <p:nvGraphicFramePr>
          <p:cNvPr id="8" name="Таблица 7">
            <a:extLst>
              <a:ext uri="{FF2B5EF4-FFF2-40B4-BE49-F238E27FC236}">
                <a16:creationId xmlns:a16="http://schemas.microsoft.com/office/drawing/2014/main" id="{9055D19C-1727-1E55-E3F1-C54A87CB1E4F}"/>
              </a:ext>
            </a:extLst>
          </p:cNvPr>
          <p:cNvGraphicFramePr>
            <a:graphicFrameLocks noGrp="1"/>
          </p:cNvGraphicFramePr>
          <p:nvPr>
            <p:extLst>
              <p:ext uri="{D42A27DB-BD31-4B8C-83A1-F6EECF244321}">
                <p14:modId xmlns:p14="http://schemas.microsoft.com/office/powerpoint/2010/main" val="2088761769"/>
              </p:ext>
            </p:extLst>
          </p:nvPr>
        </p:nvGraphicFramePr>
        <p:xfrm>
          <a:off x="5480231" y="2402204"/>
          <a:ext cx="4826337" cy="2799278"/>
        </p:xfrm>
        <a:graphic>
          <a:graphicData uri="http://schemas.openxmlformats.org/drawingml/2006/table">
            <a:tbl>
              <a:tblPr firstRow="1" firstCol="1" bandRow="1">
                <a:tableStyleId>{5C22544A-7EE6-4342-B048-85BDC9FD1C3A}</a:tableStyleId>
              </a:tblPr>
              <a:tblGrid>
                <a:gridCol w="1338294">
                  <a:extLst>
                    <a:ext uri="{9D8B030D-6E8A-4147-A177-3AD203B41FA5}">
                      <a16:colId xmlns:a16="http://schemas.microsoft.com/office/drawing/2014/main" val="2581361149"/>
                    </a:ext>
                  </a:extLst>
                </a:gridCol>
                <a:gridCol w="712687">
                  <a:extLst>
                    <a:ext uri="{9D8B030D-6E8A-4147-A177-3AD203B41FA5}">
                      <a16:colId xmlns:a16="http://schemas.microsoft.com/office/drawing/2014/main" val="820226593"/>
                    </a:ext>
                  </a:extLst>
                </a:gridCol>
                <a:gridCol w="693839">
                  <a:extLst>
                    <a:ext uri="{9D8B030D-6E8A-4147-A177-3AD203B41FA5}">
                      <a16:colId xmlns:a16="http://schemas.microsoft.com/office/drawing/2014/main" val="3415250473"/>
                    </a:ext>
                  </a:extLst>
                </a:gridCol>
                <a:gridCol w="693839">
                  <a:extLst>
                    <a:ext uri="{9D8B030D-6E8A-4147-A177-3AD203B41FA5}">
                      <a16:colId xmlns:a16="http://schemas.microsoft.com/office/drawing/2014/main" val="45741039"/>
                    </a:ext>
                  </a:extLst>
                </a:gridCol>
                <a:gridCol w="693839">
                  <a:extLst>
                    <a:ext uri="{9D8B030D-6E8A-4147-A177-3AD203B41FA5}">
                      <a16:colId xmlns:a16="http://schemas.microsoft.com/office/drawing/2014/main" val="3980373004"/>
                    </a:ext>
                  </a:extLst>
                </a:gridCol>
                <a:gridCol w="693839">
                  <a:extLst>
                    <a:ext uri="{9D8B030D-6E8A-4147-A177-3AD203B41FA5}">
                      <a16:colId xmlns:a16="http://schemas.microsoft.com/office/drawing/2014/main" val="1306252091"/>
                    </a:ext>
                  </a:extLst>
                </a:gridCol>
              </a:tblGrid>
              <a:tr h="418445">
                <a:tc>
                  <a:txBody>
                    <a:bodyPr/>
                    <a:lstStyle/>
                    <a:p>
                      <a:pPr marL="78740" indent="129540" algn="ctr">
                        <a:lnSpc>
                          <a:spcPct val="107000"/>
                        </a:lnSpc>
                        <a:spcAft>
                          <a:spcPts val="25"/>
                        </a:spcAft>
                      </a:pPr>
                      <a:r>
                        <a:rPr lang="ru-RU" sz="1200" kern="100" dirty="0" err="1">
                          <a:effectLst/>
                        </a:rPr>
                        <a:t>Weather</a:t>
                      </a:r>
                      <a:r>
                        <a:rPr lang="ru-RU" sz="1200" kern="100" dirty="0">
                          <a:effectLst/>
                        </a:rPr>
                        <a:t> </a:t>
                      </a:r>
                      <a:r>
                        <a:rPr lang="ru-RU" sz="1200" kern="100" dirty="0" err="1">
                          <a:effectLst/>
                        </a:rPr>
                        <a:t>status</a:t>
                      </a:r>
                      <a:endParaRPr lang="ru-RU" sz="1600" kern="100" dirty="0">
                        <a:solidFill>
                          <a:srgbClr val="000000"/>
                        </a:solidFill>
                        <a:effectLst/>
                        <a:latin typeface="Calibri" panose="020F0502020204030204" pitchFamily="34" charset="0"/>
                        <a:ea typeface="Calibri" panose="020F0502020204030204" pitchFamily="34" charset="0"/>
                      </a:endParaRPr>
                    </a:p>
                  </a:txBody>
                  <a:tcPr marL="0" marR="1270" marT="0" marB="0" anchor="ctr"/>
                </a:tc>
                <a:tc gridSpan="5">
                  <a:txBody>
                    <a:bodyPr/>
                    <a:lstStyle/>
                    <a:p>
                      <a:pPr indent="129540" algn="ctr">
                        <a:lnSpc>
                          <a:spcPct val="107000"/>
                        </a:lnSpc>
                        <a:spcAft>
                          <a:spcPts val="800"/>
                        </a:spcAft>
                      </a:pPr>
                      <a:r>
                        <a:rPr lang="ru-RU" sz="1200" kern="100" dirty="0">
                          <a:effectLst/>
                        </a:rPr>
                        <a:t> </a:t>
                      </a:r>
                      <a:r>
                        <a:rPr lang="en-US" sz="1200" kern="100" dirty="0">
                          <a:effectLst/>
                        </a:rPr>
                        <a:t>success rate </a:t>
                      </a:r>
                      <a:r>
                        <a:rPr lang="ru-RU" sz="1200" kern="100" dirty="0">
                          <a:effectLst/>
                        </a:rPr>
                        <a:t> </a:t>
                      </a:r>
                      <a:endParaRPr lang="ru-RU" sz="1200" kern="100" dirty="0">
                        <a:solidFill>
                          <a:srgbClr val="000000"/>
                        </a:solidFill>
                        <a:effectLst/>
                        <a:latin typeface="Calibri" panose="020F0502020204030204" pitchFamily="34" charset="0"/>
                      </a:endParaRPr>
                    </a:p>
                  </a:txBody>
                  <a:tcPr marL="0" marR="1270" marT="0" marB="0" anchor="ctr"/>
                </a:tc>
                <a:tc hMerge="1">
                  <a:txBody>
                    <a:bodyPr/>
                    <a:lstStyle/>
                    <a:p>
                      <a:endParaRPr/>
                    </a:p>
                  </a:txBody>
                  <a:tcPr marL="0" marR="1270" marT="0" marB="0"/>
                </a:tc>
                <a:tc hMerge="1">
                  <a:txBody>
                    <a:bodyPr/>
                    <a:lstStyle/>
                    <a:p>
                      <a:endParaRPr/>
                    </a:p>
                  </a:txBody>
                  <a:tcPr marL="0" marR="1270" marT="0" marB="0"/>
                </a:tc>
                <a:tc hMerge="1">
                  <a:txBody>
                    <a:bodyPr/>
                    <a:lstStyle/>
                    <a:p>
                      <a:endParaRPr/>
                    </a:p>
                  </a:txBody>
                  <a:tcPr marL="0" marR="1270" marT="0" marB="0"/>
                </a:tc>
                <a:tc hMerge="1">
                  <a:txBody>
                    <a:bodyPr/>
                    <a:lstStyle/>
                    <a:p>
                      <a:endParaRPr dirty="0"/>
                    </a:p>
                  </a:txBody>
                  <a:tcPr marL="0" marR="1270" marT="0" marB="0"/>
                </a:tc>
                <a:extLst>
                  <a:ext uri="{0D108BD9-81ED-4DB2-BD59-A6C34878D82A}">
                    <a16:rowId xmlns:a16="http://schemas.microsoft.com/office/drawing/2014/main" val="1893081069"/>
                  </a:ext>
                </a:extLst>
              </a:tr>
              <a:tr h="279235">
                <a:tc>
                  <a:txBody>
                    <a:bodyPr/>
                    <a:lstStyle/>
                    <a:p>
                      <a:pPr marL="78740" indent="129540" algn="ctr">
                        <a:lnSpc>
                          <a:spcPct val="107000"/>
                        </a:lnSpc>
                        <a:spcAft>
                          <a:spcPts val="25"/>
                        </a:spcAft>
                      </a:pPr>
                      <a:r>
                        <a:rPr lang="ru-RU" sz="1200" kern="100" dirty="0">
                          <a:effectLst/>
                        </a:rPr>
                        <a:t>N </a:t>
                      </a:r>
                      <a:r>
                        <a:rPr lang="ru-RU" sz="1200" kern="100" dirty="0" err="1">
                          <a:effectLst/>
                        </a:rPr>
                        <a:t>sats</a:t>
                      </a:r>
                      <a:r>
                        <a:rPr lang="ru-RU" sz="1200" kern="100" dirty="0">
                          <a:effectLst/>
                        </a:rPr>
                        <a:t> &gt; 30</a:t>
                      </a:r>
                      <a:endParaRPr lang="ru-RU" sz="1600" kern="100" dirty="0">
                        <a:solidFill>
                          <a:srgbClr val="000000"/>
                        </a:solidFill>
                        <a:effectLst/>
                        <a:latin typeface="Calibri" panose="020F0502020204030204" pitchFamily="34" charset="0"/>
                        <a:ea typeface="Calibri" panose="020F0502020204030204" pitchFamily="34" charset="0"/>
                      </a:endParaRPr>
                    </a:p>
                  </a:txBody>
                  <a:tcPr marL="0" marR="1270" marT="0" marB="0" anchor="ctr"/>
                </a:tc>
                <a:tc>
                  <a:txBody>
                    <a:bodyPr/>
                    <a:lstStyle/>
                    <a:p>
                      <a:pPr marR="635" indent="129540" algn="ctr">
                        <a:lnSpc>
                          <a:spcPct val="107000"/>
                        </a:lnSpc>
                        <a:spcAft>
                          <a:spcPts val="25"/>
                        </a:spcAft>
                      </a:pPr>
                      <a:r>
                        <a:rPr lang="ru-RU" sz="1100" kern="100" dirty="0">
                          <a:effectLst/>
                        </a:rPr>
                        <a:t>0</a:t>
                      </a:r>
                      <a:endParaRPr lang="ru-RU" sz="1400" kern="100" dirty="0">
                        <a:solidFill>
                          <a:srgbClr val="000000"/>
                        </a:solidFill>
                        <a:effectLst/>
                        <a:latin typeface="Calibri" panose="020F0502020204030204" pitchFamily="34" charset="0"/>
                        <a:ea typeface="Calibri" panose="020F0502020204030204" pitchFamily="34" charset="0"/>
                      </a:endParaRPr>
                    </a:p>
                  </a:txBody>
                  <a:tcPr marL="0" marR="1270" marT="0" marB="0" anchor="ctr"/>
                </a:tc>
                <a:tc>
                  <a:txBody>
                    <a:bodyPr/>
                    <a:lstStyle/>
                    <a:p>
                      <a:pPr marL="1270" indent="129540" algn="ctr">
                        <a:lnSpc>
                          <a:spcPct val="107000"/>
                        </a:lnSpc>
                        <a:spcAft>
                          <a:spcPts val="25"/>
                        </a:spcAft>
                      </a:pPr>
                      <a:r>
                        <a:rPr lang="ru-RU" sz="1100" kern="100">
                          <a:effectLst/>
                        </a:rPr>
                        <a:t>1</a:t>
                      </a:r>
                      <a:endParaRPr lang="ru-RU" sz="1400" kern="100">
                        <a:solidFill>
                          <a:srgbClr val="000000"/>
                        </a:solidFill>
                        <a:effectLst/>
                        <a:latin typeface="Calibri" panose="020F0502020204030204" pitchFamily="34" charset="0"/>
                        <a:ea typeface="Calibri" panose="020F0502020204030204" pitchFamily="34" charset="0"/>
                      </a:endParaRPr>
                    </a:p>
                  </a:txBody>
                  <a:tcPr marL="0" marR="1270" marT="0" marB="0" anchor="ctr"/>
                </a:tc>
                <a:tc>
                  <a:txBody>
                    <a:bodyPr/>
                    <a:lstStyle/>
                    <a:p>
                      <a:pPr marL="1270" indent="129540" algn="ctr">
                        <a:lnSpc>
                          <a:spcPct val="107000"/>
                        </a:lnSpc>
                        <a:spcAft>
                          <a:spcPts val="25"/>
                        </a:spcAft>
                      </a:pPr>
                      <a:r>
                        <a:rPr lang="ru-RU" sz="1100" kern="100">
                          <a:effectLst/>
                        </a:rPr>
                        <a:t>2</a:t>
                      </a:r>
                      <a:endParaRPr lang="ru-RU" sz="1400" kern="100">
                        <a:solidFill>
                          <a:srgbClr val="000000"/>
                        </a:solidFill>
                        <a:effectLst/>
                        <a:latin typeface="Calibri" panose="020F0502020204030204" pitchFamily="34" charset="0"/>
                        <a:ea typeface="Calibri" panose="020F0502020204030204" pitchFamily="34" charset="0"/>
                      </a:endParaRPr>
                    </a:p>
                  </a:txBody>
                  <a:tcPr marL="0" marR="1270" marT="0" marB="0" anchor="ctr"/>
                </a:tc>
                <a:tc>
                  <a:txBody>
                    <a:bodyPr/>
                    <a:lstStyle/>
                    <a:p>
                      <a:pPr marL="1270" indent="129540" algn="ctr">
                        <a:lnSpc>
                          <a:spcPct val="107000"/>
                        </a:lnSpc>
                        <a:spcAft>
                          <a:spcPts val="25"/>
                        </a:spcAft>
                      </a:pPr>
                      <a:r>
                        <a:rPr lang="ru-RU" sz="1100" kern="100">
                          <a:effectLst/>
                        </a:rPr>
                        <a:t>3</a:t>
                      </a:r>
                      <a:endParaRPr lang="ru-RU" sz="1400" kern="100">
                        <a:solidFill>
                          <a:srgbClr val="000000"/>
                        </a:solidFill>
                        <a:effectLst/>
                        <a:latin typeface="Calibri" panose="020F0502020204030204" pitchFamily="34" charset="0"/>
                        <a:ea typeface="Calibri" panose="020F0502020204030204" pitchFamily="34" charset="0"/>
                      </a:endParaRPr>
                    </a:p>
                  </a:txBody>
                  <a:tcPr marL="0" marR="1270" marT="0" marB="0" anchor="ctr"/>
                </a:tc>
                <a:tc>
                  <a:txBody>
                    <a:bodyPr/>
                    <a:lstStyle/>
                    <a:p>
                      <a:pPr marL="1270" indent="129540" algn="ctr">
                        <a:lnSpc>
                          <a:spcPct val="107000"/>
                        </a:lnSpc>
                        <a:spcAft>
                          <a:spcPts val="25"/>
                        </a:spcAft>
                      </a:pPr>
                      <a:r>
                        <a:rPr lang="ru-RU" sz="1100" kern="100">
                          <a:effectLst/>
                        </a:rPr>
                        <a:t>4</a:t>
                      </a:r>
                      <a:endParaRPr lang="ru-RU" sz="1400" kern="100">
                        <a:solidFill>
                          <a:srgbClr val="000000"/>
                        </a:solidFill>
                        <a:effectLst/>
                        <a:latin typeface="Calibri" panose="020F0502020204030204" pitchFamily="34" charset="0"/>
                        <a:ea typeface="Calibri" panose="020F0502020204030204" pitchFamily="34" charset="0"/>
                      </a:endParaRPr>
                    </a:p>
                  </a:txBody>
                  <a:tcPr marL="0" marR="1270" marT="0" marB="0" anchor="ctr"/>
                </a:tc>
                <a:extLst>
                  <a:ext uri="{0D108BD9-81ED-4DB2-BD59-A6C34878D82A}">
                    <a16:rowId xmlns:a16="http://schemas.microsoft.com/office/drawing/2014/main" val="4165789638"/>
                  </a:ext>
                </a:extLst>
              </a:tr>
              <a:tr h="418445">
                <a:tc>
                  <a:txBody>
                    <a:bodyPr/>
                    <a:lstStyle/>
                    <a:p>
                      <a:pPr marL="78740" indent="129540" algn="ctr">
                        <a:lnSpc>
                          <a:spcPct val="107000"/>
                        </a:lnSpc>
                        <a:spcAft>
                          <a:spcPts val="25"/>
                        </a:spcAft>
                      </a:pPr>
                      <a:r>
                        <a:rPr lang="ru-RU" sz="1200" kern="100" dirty="0" err="1">
                          <a:effectLst/>
                        </a:rPr>
                        <a:t>Mainly</a:t>
                      </a:r>
                      <a:r>
                        <a:rPr lang="ru-RU" sz="1200" kern="100" dirty="0">
                          <a:effectLst/>
                        </a:rPr>
                        <a:t> </a:t>
                      </a:r>
                      <a:r>
                        <a:rPr lang="ru-RU" sz="1200" kern="100" dirty="0" err="1">
                          <a:effectLst/>
                        </a:rPr>
                        <a:t>clear</a:t>
                      </a:r>
                      <a:endParaRPr lang="ru-RU" sz="1600" kern="100" dirty="0">
                        <a:solidFill>
                          <a:srgbClr val="000000"/>
                        </a:solidFill>
                        <a:effectLst/>
                        <a:latin typeface="Calibri" panose="020F0502020204030204" pitchFamily="34" charset="0"/>
                        <a:ea typeface="Calibri" panose="020F0502020204030204" pitchFamily="34" charset="0"/>
                      </a:endParaRPr>
                    </a:p>
                  </a:txBody>
                  <a:tcPr marL="0" marR="1270" marT="0" marB="0" anchor="ctr"/>
                </a:tc>
                <a:tc>
                  <a:txBody>
                    <a:bodyPr/>
                    <a:lstStyle/>
                    <a:p>
                      <a:pPr marL="76835" indent="129540" algn="l">
                        <a:lnSpc>
                          <a:spcPct val="107000"/>
                        </a:lnSpc>
                        <a:spcAft>
                          <a:spcPts val="25"/>
                        </a:spcAft>
                      </a:pPr>
                      <a:r>
                        <a:rPr lang="ru-RU" sz="1100" kern="100">
                          <a:effectLst/>
                        </a:rPr>
                        <a:t>28,2%</a:t>
                      </a:r>
                      <a:endParaRPr lang="ru-RU" sz="1400" kern="100">
                        <a:solidFill>
                          <a:srgbClr val="000000"/>
                        </a:solidFill>
                        <a:effectLst/>
                        <a:latin typeface="Calibri" panose="020F0502020204030204" pitchFamily="34" charset="0"/>
                        <a:ea typeface="Calibri" panose="020F0502020204030204" pitchFamily="34" charset="0"/>
                      </a:endParaRPr>
                    </a:p>
                  </a:txBody>
                  <a:tcPr marL="0" marR="1270" marT="0" marB="0" anchor="ctr"/>
                </a:tc>
                <a:tc>
                  <a:txBody>
                    <a:bodyPr/>
                    <a:lstStyle/>
                    <a:p>
                      <a:pPr marL="78740" indent="129540" algn="l">
                        <a:lnSpc>
                          <a:spcPct val="107000"/>
                        </a:lnSpc>
                        <a:spcAft>
                          <a:spcPts val="25"/>
                        </a:spcAft>
                      </a:pPr>
                      <a:r>
                        <a:rPr lang="ru-RU" sz="1100" kern="100" dirty="0">
                          <a:effectLst/>
                        </a:rPr>
                        <a:t>52,4%</a:t>
                      </a:r>
                      <a:endParaRPr lang="ru-RU" sz="1400" kern="100" dirty="0">
                        <a:solidFill>
                          <a:srgbClr val="000000"/>
                        </a:solidFill>
                        <a:effectLst/>
                        <a:latin typeface="Calibri" panose="020F0502020204030204" pitchFamily="34" charset="0"/>
                        <a:ea typeface="Calibri" panose="020F0502020204030204" pitchFamily="34" charset="0"/>
                      </a:endParaRPr>
                    </a:p>
                  </a:txBody>
                  <a:tcPr marL="0" marR="1270" marT="0" marB="0" anchor="ctr"/>
                </a:tc>
                <a:tc>
                  <a:txBody>
                    <a:bodyPr/>
                    <a:lstStyle/>
                    <a:p>
                      <a:pPr marL="78740" indent="129540" algn="l">
                        <a:lnSpc>
                          <a:spcPct val="107000"/>
                        </a:lnSpc>
                        <a:spcAft>
                          <a:spcPts val="25"/>
                        </a:spcAft>
                      </a:pPr>
                      <a:r>
                        <a:rPr lang="ru-RU" sz="1100" kern="100">
                          <a:effectLst/>
                        </a:rPr>
                        <a:t>53,9%</a:t>
                      </a:r>
                      <a:endParaRPr lang="ru-RU" sz="1400" kern="100">
                        <a:solidFill>
                          <a:srgbClr val="000000"/>
                        </a:solidFill>
                        <a:effectLst/>
                        <a:latin typeface="Calibri" panose="020F0502020204030204" pitchFamily="34" charset="0"/>
                        <a:ea typeface="Calibri" panose="020F0502020204030204" pitchFamily="34" charset="0"/>
                      </a:endParaRPr>
                    </a:p>
                  </a:txBody>
                  <a:tcPr marL="0" marR="1270" marT="0" marB="0" anchor="ctr"/>
                </a:tc>
                <a:tc>
                  <a:txBody>
                    <a:bodyPr/>
                    <a:lstStyle/>
                    <a:p>
                      <a:pPr marL="78740" indent="129540" algn="l">
                        <a:lnSpc>
                          <a:spcPct val="107000"/>
                        </a:lnSpc>
                        <a:spcAft>
                          <a:spcPts val="25"/>
                        </a:spcAft>
                      </a:pPr>
                      <a:r>
                        <a:rPr lang="ru-RU" sz="1100" kern="100">
                          <a:effectLst/>
                        </a:rPr>
                        <a:t>49,1%</a:t>
                      </a:r>
                      <a:endParaRPr lang="ru-RU" sz="1400" kern="100">
                        <a:solidFill>
                          <a:srgbClr val="000000"/>
                        </a:solidFill>
                        <a:effectLst/>
                        <a:latin typeface="Calibri" panose="020F0502020204030204" pitchFamily="34" charset="0"/>
                        <a:ea typeface="Calibri" panose="020F0502020204030204" pitchFamily="34" charset="0"/>
                      </a:endParaRPr>
                    </a:p>
                  </a:txBody>
                  <a:tcPr marL="0" marR="1270" marT="0" marB="0" anchor="ctr"/>
                </a:tc>
                <a:tc>
                  <a:txBody>
                    <a:bodyPr/>
                    <a:lstStyle/>
                    <a:p>
                      <a:pPr marL="90805" indent="129540" algn="l">
                        <a:lnSpc>
                          <a:spcPct val="107000"/>
                        </a:lnSpc>
                        <a:spcAft>
                          <a:spcPts val="25"/>
                        </a:spcAft>
                      </a:pPr>
                      <a:r>
                        <a:rPr lang="ru-RU" sz="1100" kern="100" dirty="0">
                          <a:effectLst/>
                        </a:rPr>
                        <a:t>100%</a:t>
                      </a:r>
                      <a:endParaRPr lang="ru-RU" sz="1400" kern="100" dirty="0">
                        <a:solidFill>
                          <a:srgbClr val="000000"/>
                        </a:solidFill>
                        <a:effectLst/>
                        <a:latin typeface="Calibri" panose="020F0502020204030204" pitchFamily="34" charset="0"/>
                        <a:ea typeface="Calibri" panose="020F0502020204030204" pitchFamily="34" charset="0"/>
                      </a:endParaRPr>
                    </a:p>
                  </a:txBody>
                  <a:tcPr marL="0" marR="1270" marT="0" marB="0" anchor="ctr"/>
                </a:tc>
                <a:extLst>
                  <a:ext uri="{0D108BD9-81ED-4DB2-BD59-A6C34878D82A}">
                    <a16:rowId xmlns:a16="http://schemas.microsoft.com/office/drawing/2014/main" val="2286309458"/>
                  </a:ext>
                </a:extLst>
              </a:tr>
              <a:tr h="418445">
                <a:tc>
                  <a:txBody>
                    <a:bodyPr/>
                    <a:lstStyle/>
                    <a:p>
                      <a:pPr marL="78740" indent="129540" algn="ctr">
                        <a:lnSpc>
                          <a:spcPct val="107000"/>
                        </a:lnSpc>
                        <a:spcAft>
                          <a:spcPts val="25"/>
                        </a:spcAft>
                      </a:pPr>
                      <a:r>
                        <a:rPr lang="ru-RU" sz="1200" kern="100" dirty="0" err="1">
                          <a:effectLst/>
                        </a:rPr>
                        <a:t>Overcast</a:t>
                      </a:r>
                      <a:endParaRPr lang="ru-RU" sz="1600" kern="100" dirty="0">
                        <a:solidFill>
                          <a:srgbClr val="000000"/>
                        </a:solidFill>
                        <a:effectLst/>
                        <a:latin typeface="Calibri" panose="020F0502020204030204" pitchFamily="34" charset="0"/>
                        <a:ea typeface="Calibri" panose="020F0502020204030204" pitchFamily="34" charset="0"/>
                      </a:endParaRPr>
                    </a:p>
                  </a:txBody>
                  <a:tcPr marL="0" marR="1270" marT="0" marB="0" anchor="ctr"/>
                </a:tc>
                <a:tc>
                  <a:txBody>
                    <a:bodyPr/>
                    <a:lstStyle/>
                    <a:p>
                      <a:pPr marL="76835" indent="129540" algn="l">
                        <a:lnSpc>
                          <a:spcPct val="107000"/>
                        </a:lnSpc>
                        <a:spcAft>
                          <a:spcPts val="25"/>
                        </a:spcAft>
                      </a:pPr>
                      <a:r>
                        <a:rPr lang="ru-RU" sz="1100" kern="100">
                          <a:effectLst/>
                        </a:rPr>
                        <a:t>21,0%</a:t>
                      </a:r>
                      <a:endParaRPr lang="ru-RU" sz="1400" kern="100">
                        <a:solidFill>
                          <a:srgbClr val="000000"/>
                        </a:solidFill>
                        <a:effectLst/>
                        <a:latin typeface="Calibri" panose="020F0502020204030204" pitchFamily="34" charset="0"/>
                        <a:ea typeface="Calibri" panose="020F0502020204030204" pitchFamily="34" charset="0"/>
                      </a:endParaRPr>
                    </a:p>
                  </a:txBody>
                  <a:tcPr marL="0" marR="1270" marT="0" marB="0" anchor="ctr"/>
                </a:tc>
                <a:tc>
                  <a:txBody>
                    <a:bodyPr/>
                    <a:lstStyle/>
                    <a:p>
                      <a:pPr marL="78740" indent="129540" algn="l">
                        <a:lnSpc>
                          <a:spcPct val="107000"/>
                        </a:lnSpc>
                        <a:spcAft>
                          <a:spcPts val="25"/>
                        </a:spcAft>
                      </a:pPr>
                      <a:r>
                        <a:rPr lang="ru-RU" sz="1100" kern="100" dirty="0">
                          <a:effectLst/>
                        </a:rPr>
                        <a:t>39,4%</a:t>
                      </a:r>
                      <a:endParaRPr lang="ru-RU" sz="1400" kern="100" dirty="0">
                        <a:solidFill>
                          <a:srgbClr val="000000"/>
                        </a:solidFill>
                        <a:effectLst/>
                        <a:latin typeface="Calibri" panose="020F0502020204030204" pitchFamily="34" charset="0"/>
                        <a:ea typeface="Calibri" panose="020F0502020204030204" pitchFamily="34" charset="0"/>
                      </a:endParaRPr>
                    </a:p>
                  </a:txBody>
                  <a:tcPr marL="0" marR="1270" marT="0" marB="0" anchor="ctr"/>
                </a:tc>
                <a:tc>
                  <a:txBody>
                    <a:bodyPr/>
                    <a:lstStyle/>
                    <a:p>
                      <a:pPr marL="78740" indent="129540" algn="l">
                        <a:lnSpc>
                          <a:spcPct val="107000"/>
                        </a:lnSpc>
                        <a:spcAft>
                          <a:spcPts val="25"/>
                        </a:spcAft>
                      </a:pPr>
                      <a:r>
                        <a:rPr lang="ru-RU" sz="1100" kern="100" dirty="0">
                          <a:effectLst/>
                        </a:rPr>
                        <a:t>44,3%</a:t>
                      </a:r>
                      <a:endParaRPr lang="ru-RU" sz="1400" kern="100" dirty="0">
                        <a:solidFill>
                          <a:srgbClr val="000000"/>
                        </a:solidFill>
                        <a:effectLst/>
                        <a:latin typeface="Calibri" panose="020F0502020204030204" pitchFamily="34" charset="0"/>
                        <a:ea typeface="Calibri" panose="020F0502020204030204" pitchFamily="34" charset="0"/>
                      </a:endParaRPr>
                    </a:p>
                  </a:txBody>
                  <a:tcPr marL="0" marR="1270" marT="0" marB="0" anchor="ctr"/>
                </a:tc>
                <a:tc>
                  <a:txBody>
                    <a:bodyPr/>
                    <a:lstStyle/>
                    <a:p>
                      <a:pPr marL="78740" indent="129540" algn="l">
                        <a:lnSpc>
                          <a:spcPct val="107000"/>
                        </a:lnSpc>
                        <a:spcAft>
                          <a:spcPts val="25"/>
                        </a:spcAft>
                      </a:pPr>
                      <a:r>
                        <a:rPr lang="ru-RU" sz="1100" kern="100">
                          <a:effectLst/>
                        </a:rPr>
                        <a:t>42,6%</a:t>
                      </a:r>
                      <a:endParaRPr lang="ru-RU" sz="1400" kern="100">
                        <a:solidFill>
                          <a:srgbClr val="000000"/>
                        </a:solidFill>
                        <a:effectLst/>
                        <a:latin typeface="Calibri" panose="020F0502020204030204" pitchFamily="34" charset="0"/>
                        <a:ea typeface="Calibri" panose="020F0502020204030204" pitchFamily="34" charset="0"/>
                      </a:endParaRPr>
                    </a:p>
                  </a:txBody>
                  <a:tcPr marL="0" marR="1270" marT="0" marB="0" anchor="ctr"/>
                </a:tc>
                <a:tc>
                  <a:txBody>
                    <a:bodyPr/>
                    <a:lstStyle/>
                    <a:p>
                      <a:pPr marL="78740" indent="129540" algn="l">
                        <a:lnSpc>
                          <a:spcPct val="107000"/>
                        </a:lnSpc>
                        <a:spcAft>
                          <a:spcPts val="25"/>
                        </a:spcAft>
                      </a:pPr>
                      <a:r>
                        <a:rPr lang="ru-RU" sz="1100" kern="100">
                          <a:effectLst/>
                        </a:rPr>
                        <a:t>44,7%</a:t>
                      </a:r>
                      <a:endParaRPr lang="ru-RU" sz="1400" kern="100">
                        <a:solidFill>
                          <a:srgbClr val="000000"/>
                        </a:solidFill>
                        <a:effectLst/>
                        <a:latin typeface="Calibri" panose="020F0502020204030204" pitchFamily="34" charset="0"/>
                        <a:ea typeface="Calibri" panose="020F0502020204030204" pitchFamily="34" charset="0"/>
                      </a:endParaRPr>
                    </a:p>
                  </a:txBody>
                  <a:tcPr marL="0" marR="1270" marT="0" marB="0" anchor="ctr"/>
                </a:tc>
                <a:extLst>
                  <a:ext uri="{0D108BD9-81ED-4DB2-BD59-A6C34878D82A}">
                    <a16:rowId xmlns:a16="http://schemas.microsoft.com/office/drawing/2014/main" val="700755933"/>
                  </a:ext>
                </a:extLst>
              </a:tr>
              <a:tr h="418445">
                <a:tc>
                  <a:txBody>
                    <a:bodyPr/>
                    <a:lstStyle/>
                    <a:p>
                      <a:pPr marL="78740" marR="225425" indent="129540" algn="ctr">
                        <a:lnSpc>
                          <a:spcPct val="107000"/>
                        </a:lnSpc>
                        <a:spcAft>
                          <a:spcPts val="25"/>
                        </a:spcAft>
                      </a:pPr>
                      <a:r>
                        <a:rPr lang="ru-RU" sz="1200" kern="100" dirty="0" err="1">
                          <a:effectLst/>
                        </a:rPr>
                        <a:t>Partly</a:t>
                      </a:r>
                      <a:r>
                        <a:rPr lang="ru-RU" sz="1200" kern="100" dirty="0">
                          <a:effectLst/>
                        </a:rPr>
                        <a:t> </a:t>
                      </a:r>
                      <a:r>
                        <a:rPr lang="ru-RU" sz="1200" kern="100" dirty="0" err="1">
                          <a:effectLst/>
                        </a:rPr>
                        <a:t>cloudy</a:t>
                      </a:r>
                      <a:endParaRPr lang="ru-RU" sz="1600" kern="100" dirty="0">
                        <a:solidFill>
                          <a:srgbClr val="000000"/>
                        </a:solidFill>
                        <a:effectLst/>
                        <a:latin typeface="Calibri" panose="020F0502020204030204" pitchFamily="34" charset="0"/>
                        <a:ea typeface="Calibri" panose="020F0502020204030204" pitchFamily="34" charset="0"/>
                      </a:endParaRPr>
                    </a:p>
                  </a:txBody>
                  <a:tcPr marL="0" marR="1270" marT="0" marB="0" anchor="ctr"/>
                </a:tc>
                <a:tc>
                  <a:txBody>
                    <a:bodyPr/>
                    <a:lstStyle/>
                    <a:p>
                      <a:pPr marL="76835" indent="129540" algn="l">
                        <a:lnSpc>
                          <a:spcPct val="107000"/>
                        </a:lnSpc>
                        <a:spcAft>
                          <a:spcPts val="25"/>
                        </a:spcAft>
                      </a:pPr>
                      <a:r>
                        <a:rPr lang="ru-RU" sz="1100" kern="100">
                          <a:effectLst/>
                        </a:rPr>
                        <a:t>30,6%</a:t>
                      </a:r>
                      <a:endParaRPr lang="ru-RU" sz="1400" kern="100">
                        <a:solidFill>
                          <a:srgbClr val="000000"/>
                        </a:solidFill>
                        <a:effectLst/>
                        <a:latin typeface="Calibri" panose="020F0502020204030204" pitchFamily="34" charset="0"/>
                        <a:ea typeface="Calibri" panose="020F0502020204030204" pitchFamily="34" charset="0"/>
                      </a:endParaRPr>
                    </a:p>
                  </a:txBody>
                  <a:tcPr marL="0" marR="1270" marT="0" marB="0" anchor="ctr"/>
                </a:tc>
                <a:tc>
                  <a:txBody>
                    <a:bodyPr/>
                    <a:lstStyle/>
                    <a:p>
                      <a:pPr marL="78740" indent="129540" algn="l">
                        <a:lnSpc>
                          <a:spcPct val="107000"/>
                        </a:lnSpc>
                        <a:spcAft>
                          <a:spcPts val="25"/>
                        </a:spcAft>
                      </a:pPr>
                      <a:r>
                        <a:rPr lang="ru-RU" sz="1100" kern="100">
                          <a:effectLst/>
                        </a:rPr>
                        <a:t>50,2%</a:t>
                      </a:r>
                      <a:endParaRPr lang="ru-RU" sz="1400" kern="100">
                        <a:solidFill>
                          <a:srgbClr val="000000"/>
                        </a:solidFill>
                        <a:effectLst/>
                        <a:latin typeface="Calibri" panose="020F0502020204030204" pitchFamily="34" charset="0"/>
                        <a:ea typeface="Calibri" panose="020F0502020204030204" pitchFamily="34" charset="0"/>
                      </a:endParaRPr>
                    </a:p>
                  </a:txBody>
                  <a:tcPr marL="0" marR="1270" marT="0" marB="0" anchor="ctr"/>
                </a:tc>
                <a:tc>
                  <a:txBody>
                    <a:bodyPr/>
                    <a:lstStyle/>
                    <a:p>
                      <a:pPr marL="78740" indent="129540" algn="l">
                        <a:lnSpc>
                          <a:spcPct val="107000"/>
                        </a:lnSpc>
                        <a:spcAft>
                          <a:spcPts val="25"/>
                        </a:spcAft>
                      </a:pPr>
                      <a:r>
                        <a:rPr lang="ru-RU" sz="1100" kern="100" dirty="0">
                          <a:effectLst/>
                        </a:rPr>
                        <a:t>52,9%</a:t>
                      </a:r>
                      <a:endParaRPr lang="ru-RU" sz="1400" kern="100" dirty="0">
                        <a:solidFill>
                          <a:srgbClr val="000000"/>
                        </a:solidFill>
                        <a:effectLst/>
                        <a:latin typeface="Calibri" panose="020F0502020204030204" pitchFamily="34" charset="0"/>
                        <a:ea typeface="Calibri" panose="020F0502020204030204" pitchFamily="34" charset="0"/>
                      </a:endParaRPr>
                    </a:p>
                  </a:txBody>
                  <a:tcPr marL="0" marR="1270" marT="0" marB="0" anchor="ctr"/>
                </a:tc>
                <a:tc>
                  <a:txBody>
                    <a:bodyPr/>
                    <a:lstStyle/>
                    <a:p>
                      <a:pPr marL="78740" indent="129540" algn="l">
                        <a:lnSpc>
                          <a:spcPct val="107000"/>
                        </a:lnSpc>
                        <a:spcAft>
                          <a:spcPts val="25"/>
                        </a:spcAft>
                      </a:pPr>
                      <a:r>
                        <a:rPr lang="ru-RU" sz="1100" kern="100" dirty="0">
                          <a:effectLst/>
                        </a:rPr>
                        <a:t>53,3%</a:t>
                      </a:r>
                      <a:endParaRPr lang="ru-RU" sz="1400" kern="100" dirty="0">
                        <a:solidFill>
                          <a:srgbClr val="000000"/>
                        </a:solidFill>
                        <a:effectLst/>
                        <a:latin typeface="Calibri" panose="020F0502020204030204" pitchFamily="34" charset="0"/>
                        <a:ea typeface="Calibri" panose="020F0502020204030204" pitchFamily="34" charset="0"/>
                      </a:endParaRPr>
                    </a:p>
                  </a:txBody>
                  <a:tcPr marL="0" marR="1270" marT="0" marB="0" anchor="ctr"/>
                </a:tc>
                <a:tc>
                  <a:txBody>
                    <a:bodyPr/>
                    <a:lstStyle/>
                    <a:p>
                      <a:pPr marL="90805" indent="129540" algn="l">
                        <a:lnSpc>
                          <a:spcPct val="107000"/>
                        </a:lnSpc>
                        <a:spcAft>
                          <a:spcPts val="25"/>
                        </a:spcAft>
                      </a:pPr>
                      <a:r>
                        <a:rPr lang="ru-RU" sz="1100" kern="100" dirty="0">
                          <a:effectLst/>
                        </a:rPr>
                        <a:t>100%</a:t>
                      </a:r>
                      <a:endParaRPr lang="ru-RU" sz="1400" kern="100" dirty="0">
                        <a:solidFill>
                          <a:srgbClr val="000000"/>
                        </a:solidFill>
                        <a:effectLst/>
                        <a:latin typeface="Calibri" panose="020F0502020204030204" pitchFamily="34" charset="0"/>
                        <a:ea typeface="Calibri" panose="020F0502020204030204" pitchFamily="34" charset="0"/>
                      </a:endParaRPr>
                    </a:p>
                  </a:txBody>
                  <a:tcPr marL="0" marR="1270" marT="0" marB="0" anchor="ctr"/>
                </a:tc>
                <a:extLst>
                  <a:ext uri="{0D108BD9-81ED-4DB2-BD59-A6C34878D82A}">
                    <a16:rowId xmlns:a16="http://schemas.microsoft.com/office/drawing/2014/main" val="3364774062"/>
                  </a:ext>
                </a:extLst>
              </a:tr>
              <a:tr h="846263">
                <a:tc>
                  <a:txBody>
                    <a:bodyPr/>
                    <a:lstStyle/>
                    <a:p>
                      <a:pPr marL="78740" marR="192405" indent="129540" algn="ctr">
                        <a:lnSpc>
                          <a:spcPct val="107000"/>
                        </a:lnSpc>
                        <a:spcAft>
                          <a:spcPts val="25"/>
                        </a:spcAft>
                      </a:pPr>
                      <a:r>
                        <a:rPr lang="en-US" sz="1200" kern="100" dirty="0">
                          <a:effectLst/>
                        </a:rPr>
                        <a:t>Rain: Slight, moderate, and violent</a:t>
                      </a:r>
                      <a:endParaRPr lang="ru-RU" sz="1600" kern="100" dirty="0">
                        <a:solidFill>
                          <a:srgbClr val="000000"/>
                        </a:solidFill>
                        <a:effectLst/>
                        <a:latin typeface="Calibri" panose="020F0502020204030204" pitchFamily="34" charset="0"/>
                        <a:ea typeface="Calibri" panose="020F0502020204030204" pitchFamily="34" charset="0"/>
                      </a:endParaRPr>
                    </a:p>
                  </a:txBody>
                  <a:tcPr marL="0" marR="1270" marT="0" marB="0" anchor="ctr"/>
                </a:tc>
                <a:tc>
                  <a:txBody>
                    <a:bodyPr/>
                    <a:lstStyle/>
                    <a:p>
                      <a:pPr marL="76835" indent="129540" algn="l">
                        <a:lnSpc>
                          <a:spcPct val="107000"/>
                        </a:lnSpc>
                        <a:spcAft>
                          <a:spcPts val="25"/>
                        </a:spcAft>
                      </a:pPr>
                      <a:r>
                        <a:rPr lang="ru-RU" sz="1100" kern="100">
                          <a:effectLst/>
                        </a:rPr>
                        <a:t>11,7%</a:t>
                      </a:r>
                      <a:endParaRPr lang="ru-RU" sz="1400" kern="100">
                        <a:solidFill>
                          <a:srgbClr val="000000"/>
                        </a:solidFill>
                        <a:effectLst/>
                        <a:latin typeface="Calibri" panose="020F0502020204030204" pitchFamily="34" charset="0"/>
                        <a:ea typeface="Calibri" panose="020F0502020204030204" pitchFamily="34" charset="0"/>
                      </a:endParaRPr>
                    </a:p>
                  </a:txBody>
                  <a:tcPr marL="0" marR="1270" marT="0" marB="0" anchor="ctr"/>
                </a:tc>
                <a:tc>
                  <a:txBody>
                    <a:bodyPr/>
                    <a:lstStyle/>
                    <a:p>
                      <a:pPr marL="78740" indent="129540" algn="l">
                        <a:lnSpc>
                          <a:spcPct val="107000"/>
                        </a:lnSpc>
                        <a:spcAft>
                          <a:spcPts val="25"/>
                        </a:spcAft>
                      </a:pPr>
                      <a:r>
                        <a:rPr lang="ru-RU" sz="1100" kern="100" dirty="0">
                          <a:effectLst/>
                        </a:rPr>
                        <a:t>21,1%</a:t>
                      </a:r>
                      <a:endParaRPr lang="ru-RU" sz="1400" kern="100" dirty="0">
                        <a:solidFill>
                          <a:srgbClr val="000000"/>
                        </a:solidFill>
                        <a:effectLst/>
                        <a:latin typeface="Calibri" panose="020F0502020204030204" pitchFamily="34" charset="0"/>
                        <a:ea typeface="Calibri" panose="020F0502020204030204" pitchFamily="34" charset="0"/>
                      </a:endParaRPr>
                    </a:p>
                  </a:txBody>
                  <a:tcPr marL="0" marR="1270" marT="0" marB="0" anchor="ctr"/>
                </a:tc>
                <a:tc>
                  <a:txBody>
                    <a:bodyPr/>
                    <a:lstStyle/>
                    <a:p>
                      <a:pPr marL="78740" indent="129540" algn="l">
                        <a:lnSpc>
                          <a:spcPct val="107000"/>
                        </a:lnSpc>
                        <a:spcAft>
                          <a:spcPts val="25"/>
                        </a:spcAft>
                      </a:pPr>
                      <a:r>
                        <a:rPr lang="ru-RU" sz="1100" kern="100" dirty="0">
                          <a:effectLst/>
                        </a:rPr>
                        <a:t>19,0%</a:t>
                      </a:r>
                      <a:endParaRPr lang="ru-RU" sz="1400" kern="100" dirty="0">
                        <a:solidFill>
                          <a:srgbClr val="000000"/>
                        </a:solidFill>
                        <a:effectLst/>
                        <a:latin typeface="Calibri" panose="020F0502020204030204" pitchFamily="34" charset="0"/>
                        <a:ea typeface="Calibri" panose="020F0502020204030204" pitchFamily="34" charset="0"/>
                      </a:endParaRPr>
                    </a:p>
                  </a:txBody>
                  <a:tcPr marL="0" marR="1270" marT="0" marB="0" anchor="ctr"/>
                </a:tc>
                <a:tc>
                  <a:txBody>
                    <a:bodyPr/>
                    <a:lstStyle/>
                    <a:p>
                      <a:pPr marL="116205" indent="129540" algn="l">
                        <a:lnSpc>
                          <a:spcPct val="107000"/>
                        </a:lnSpc>
                        <a:spcAft>
                          <a:spcPts val="25"/>
                        </a:spcAft>
                      </a:pPr>
                      <a:r>
                        <a:rPr lang="ru-RU" sz="1100" kern="100" dirty="0">
                          <a:effectLst/>
                        </a:rPr>
                        <a:t>20%</a:t>
                      </a:r>
                      <a:endParaRPr lang="ru-RU" sz="1400" kern="100" dirty="0">
                        <a:solidFill>
                          <a:srgbClr val="000000"/>
                        </a:solidFill>
                        <a:effectLst/>
                        <a:latin typeface="Calibri" panose="020F0502020204030204" pitchFamily="34" charset="0"/>
                        <a:ea typeface="Calibri" panose="020F0502020204030204" pitchFamily="34" charset="0"/>
                      </a:endParaRPr>
                    </a:p>
                  </a:txBody>
                  <a:tcPr marL="0" marR="1270" marT="0" marB="0" anchor="ctr"/>
                </a:tc>
                <a:tc>
                  <a:txBody>
                    <a:bodyPr/>
                    <a:lstStyle/>
                    <a:p>
                      <a:pPr marL="116205" indent="129540" algn="l">
                        <a:lnSpc>
                          <a:spcPct val="107000"/>
                        </a:lnSpc>
                        <a:spcAft>
                          <a:spcPts val="25"/>
                        </a:spcAft>
                      </a:pPr>
                      <a:r>
                        <a:rPr lang="ru-RU" sz="1100" kern="100" dirty="0">
                          <a:effectLst/>
                        </a:rPr>
                        <a:t>50%</a:t>
                      </a:r>
                      <a:endParaRPr lang="ru-RU" sz="1400" kern="100" dirty="0">
                        <a:solidFill>
                          <a:srgbClr val="000000"/>
                        </a:solidFill>
                        <a:effectLst/>
                        <a:latin typeface="Calibri" panose="020F0502020204030204" pitchFamily="34" charset="0"/>
                        <a:ea typeface="Calibri" panose="020F0502020204030204" pitchFamily="34" charset="0"/>
                      </a:endParaRPr>
                    </a:p>
                  </a:txBody>
                  <a:tcPr marL="0" marR="1270" marT="0" marB="0" anchor="ctr"/>
                </a:tc>
                <a:extLst>
                  <a:ext uri="{0D108BD9-81ED-4DB2-BD59-A6C34878D82A}">
                    <a16:rowId xmlns:a16="http://schemas.microsoft.com/office/drawing/2014/main" val="3168177297"/>
                  </a:ext>
                </a:extLst>
              </a:tr>
            </a:tbl>
          </a:graphicData>
        </a:graphic>
      </p:graphicFrame>
    </p:spTree>
    <p:extLst>
      <p:ext uri="{BB962C8B-B14F-4D97-AF65-F5344CB8AC3E}">
        <p14:creationId xmlns:p14="http://schemas.microsoft.com/office/powerpoint/2010/main" val="2122502599"/>
      </p:ext>
    </p:extLst>
  </p:cSld>
  <p:clrMapOvr>
    <a:masterClrMapping/>
  </p:clrMapOvr>
</p:sld>
</file>

<file path=ppt/theme/theme1.xml><?xml version="1.0" encoding="utf-8"?>
<a:theme xmlns:a="http://schemas.openxmlformats.org/drawingml/2006/main" name="Office Theme">
  <a:themeElements>
    <a:clrScheme name="Пользовательские 1">
      <a:dk1>
        <a:srgbClr val="0F2C68"/>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000" dirty="0">
            <a:latin typeface="HSE Sans"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2A9C74E6E830D74E9B0FDDB4017A5417" ma:contentTypeVersion="13" ma:contentTypeDescription="Создание документа." ma:contentTypeScope="" ma:versionID="d4e423622451d608a8a05f4da7a1e1a2">
  <xsd:schema xmlns:xsd="http://www.w3.org/2001/XMLSchema" xmlns:xs="http://www.w3.org/2001/XMLSchema" xmlns:p="http://schemas.microsoft.com/office/2006/metadata/properties" xmlns:ns2="9875bd71-cde8-496c-a136-433f55d5e6d0" xmlns:ns3="e96afe77-3acb-4328-97fc-408e1bde3ecd" targetNamespace="http://schemas.microsoft.com/office/2006/metadata/properties" ma:root="true" ma:fieldsID="4831203c63c08b9f52ea6d3ee0d7a96e" ns2:_="" ns3:_="">
    <xsd:import namespace="9875bd71-cde8-496c-a136-433f55d5e6d0"/>
    <xsd:import namespace="e96afe77-3acb-4328-97fc-408e1bde3ec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5bd71-cde8-496c-a136-433f55d5e6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96afe77-3acb-4328-97fc-408e1bde3ecd" elementFormDefault="qualified">
    <xsd:import namespace="http://schemas.microsoft.com/office/2006/documentManagement/types"/>
    <xsd:import namespace="http://schemas.microsoft.com/office/infopath/2007/PartnerControls"/>
    <xsd:element name="SharedWithUsers" ma:index="18" nillable="true" ma:displayName="Общий доступ с использованием"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Совместно с подробностями"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34386AA-1848-4C75-B336-1053927CB025}">
  <ds:schemaRefs>
    <ds:schemaRef ds:uri="http://schemas.microsoft.com/sharepoint/v3/contenttype/forms"/>
  </ds:schemaRefs>
</ds:datastoreItem>
</file>

<file path=customXml/itemProps2.xml><?xml version="1.0" encoding="utf-8"?>
<ds:datastoreItem xmlns:ds="http://schemas.openxmlformats.org/officeDocument/2006/customXml" ds:itemID="{4D4651DD-DCCC-4759-B2F6-7F520BDCC2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5bd71-cde8-496c-a136-433f55d5e6d0"/>
    <ds:schemaRef ds:uri="e96afe77-3acb-4328-97fc-408e1bde3e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33DAF31-D8A6-49A0-9A5D-8B2EA5B1C511}">
  <ds:schemaRefs>
    <ds:schemaRef ds:uri="http://purl.org/dc/elements/1.1/"/>
    <ds:schemaRef ds:uri="http://schemas.microsoft.com/office/2006/documentManagement/types"/>
    <ds:schemaRef ds:uri="http://schemas.microsoft.com/office/infopath/2007/PartnerControls"/>
    <ds:schemaRef ds:uri="http://purl.org/dc/dcmitype/"/>
    <ds:schemaRef ds:uri="e96afe77-3acb-4328-97fc-408e1bde3ecd"/>
    <ds:schemaRef ds:uri="http://schemas.microsoft.com/office/2006/metadata/properties"/>
    <ds:schemaRef ds:uri="http://purl.org/dc/terms/"/>
    <ds:schemaRef ds:uri="http://www.w3.org/XML/1998/namespace"/>
    <ds:schemaRef ds:uri="http://schemas.openxmlformats.org/package/2006/metadata/core-properties"/>
    <ds:schemaRef ds:uri="9875bd71-cde8-496c-a136-433f55d5e6d0"/>
  </ds:schemaRefs>
</ds:datastoreItem>
</file>

<file path=docProps/app.xml><?xml version="1.0" encoding="utf-8"?>
<Properties xmlns="http://schemas.openxmlformats.org/officeDocument/2006/extended-properties" xmlns:vt="http://schemas.openxmlformats.org/officeDocument/2006/docPropsVTypes">
  <TotalTime>1934</TotalTime>
  <Words>463</Words>
  <Application>Microsoft Office PowerPoint</Application>
  <PresentationFormat>Широкоэкранный</PresentationFormat>
  <Paragraphs>111</Paragraphs>
  <Slides>11</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11</vt:i4>
      </vt:variant>
    </vt:vector>
  </HeadingPairs>
  <TitlesOfParts>
    <vt:vector size="15" baseType="lpstr">
      <vt:lpstr>Arial</vt:lpstr>
      <vt:lpstr>Calibri</vt:lpstr>
      <vt:lpstr>HSE Sans</vt:lpstr>
      <vt:lpstr>Office Theme</vt:lpstr>
      <vt:lpstr>Experimental Evaluation of Iridium Performance under Varying Weather Conditions and Elevation Angles</vt:lpstr>
      <vt:lpstr>Презентация PowerPoint</vt:lpstr>
      <vt:lpstr>Презентация PowerPoint</vt:lpstr>
      <vt:lpstr>Elevation angle</vt:lpstr>
      <vt:lpstr>Atmospheric attenuation</vt:lpstr>
      <vt:lpstr>Experiment</vt:lpstr>
      <vt:lpstr>Transmission windows </vt:lpstr>
      <vt:lpstr>Презентация PowerPoint</vt:lpstr>
      <vt:lpstr> Multi-criteria choice</vt:lpstr>
      <vt:lpstr>Delay time</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Кутьков Юрий Юрьевич</dc:creator>
  <cp:lastModifiedBy>Ильин Александр Дмитриевич</cp:lastModifiedBy>
  <cp:revision>16</cp:revision>
  <cp:lastPrinted>2021-11-11T13:08:42Z</cp:lastPrinted>
  <dcterms:created xsi:type="dcterms:W3CDTF">2021-11-11T08:52:47Z</dcterms:created>
  <dcterms:modified xsi:type="dcterms:W3CDTF">2024-10-03T08:48:39Z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0x0101002A9C74E6E830D74E9B0FDDB4017A5417</vt:lpwstr>
  </property>
</Properties>
</file>