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584bb14c5_2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584bb14c5_2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584bb14c5_2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584bb14c5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584bb14c5_2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584bb14c5_2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584bb14c5_2_2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584bb14c5_2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584bb14c5_2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584bb14c5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584bb14c5_2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584bb14c5_2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Научно-учебная группа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24-00-007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/>
              <a:t>Атомистическое моделирование динамики фотовозбуждённых состояний в новых материалах для солнечной энергетики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888888"/>
                </a:solidFill>
                <a:latin typeface="Merriweather"/>
                <a:ea typeface="Merriweather"/>
                <a:cs typeface="Merriweather"/>
                <a:sym typeface="Merriweather"/>
              </a:rPr>
              <a:t>Амиров Эмир Шаиг Оглы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888888"/>
                </a:solidFill>
                <a:latin typeface="Merriweather"/>
                <a:ea typeface="Merriweather"/>
                <a:cs typeface="Merriweather"/>
                <a:sym typeface="Merriweather"/>
              </a:rPr>
              <a:t>НИУ ВШЭ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57200" y="1600200"/>
            <a:ext cx="8229600" cy="513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Рисунок 5. Полная энергия как функция постоянной решетки для Cs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AgBiBr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с различной степенью беспорядка. Полые круги получены из расчетов DFT, а кривые — из уравнения состояния подгонки Берча–Мурнагана.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947" y="544700"/>
            <a:ext cx="6670125" cy="49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Заключение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рамках научно-исследовательской работы достигнуты следующие результаты: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• Проведен обширный литературный обзор, охватывающий метод DFT и современные подходы к расчетам свойств материалов.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• Вычислены основные параметры структуры Cs2AgBiBr6, включая равновесный параметр решетки, ширину запрещенной зоны и геометрические характеристики.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• Проведено моделирование влияния дефектов на электронные свойства и энергетические параметры материала, что открывает новые перспективы для солнечной энергетики.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>
                <a:solidFill>
                  <a:schemeClr val="dk1"/>
                </a:solidFill>
              </a:rPr>
              <a:t>Цель и задачи работы</a:t>
            </a:r>
            <a:endParaRPr sz="30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Цель работы: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• Изучение и освоение расчетов методом DFT (Density Functional Theory), которые играют ключевую роль в моделировании свойств материалов.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Основные задачи: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1. Проведение анализа научной литературы по теории функционала плотности для понимания теоретических основ метода и изучения текущих достижений.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2. Применение программного обеспечения VASP для расчета ряда физических и электронных свойств перовскита Cs2AgBiBr6, включая равновесный параметр решетки, ширину запрещенной зоны и оптимизированные геометрические структуры.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>
                <a:solidFill>
                  <a:schemeClr val="dk1"/>
                </a:solidFill>
              </a:rPr>
              <a:t>Результаты работы</a:t>
            </a:r>
            <a:endParaRPr sz="30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Основные результаты работы: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• Выполнены расчеты полной энергии как функции постоянной решетки для упорядоченной и дефектной структур Cs2AgBiBr6.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• Определены длины химических связей Bi–Br и Ag–Br в зависимости от параметра решетки.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• Проведен анализ электронной структуры материалов с учетом обмена атомов и дефектов.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• Исследовано влияние различных уровней легирования (12.5%, 25%, 37.5%, 50%) на электронные и структурные свойства перовскита.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>
                <a:solidFill>
                  <a:schemeClr val="dk1"/>
                </a:solidFill>
              </a:rPr>
              <a:t>Визуализация результатов</a:t>
            </a:r>
            <a:endParaRPr sz="30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57200" y="1361125"/>
            <a:ext cx="8229600" cy="5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lang="en-US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Подробная визуализация: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1. Графики полной энергии как функции параметра решетки для различных структур, включая беспорядочные и дефектные состояния.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Рисунок 1.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Полная энергия как функция постоянной решетки Cs</a:t>
            </a:r>
            <a:r>
              <a:rPr baseline="-25000" lang="en-U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U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AgBiBr</a:t>
            </a:r>
            <a:r>
              <a:rPr baseline="-25000" lang="en-U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en-U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с учетом и без учета вклада Ван-дер-Ваальса (vdW). Полые кружки получены из расчетов DFT, а кривые — из уравнения состояния Берча–Мурнагана.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4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49" y="2514500"/>
            <a:ext cx="7837100" cy="30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Визуализация результатов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57200" y="1067975"/>
            <a:ext cx="8229600" cy="590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2. Сравнительные геометрические структуры и распределения плотностей заряда в VBM и CBM.</a:t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Рисунок 2. Геометрические структуры и плотности заряда в VBM и CBM для упорядоченных Cs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AgBiBr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и Cs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AgBiBr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 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с обмененными атомами Ag и Bi. Обмененные атомы обозначены пунктирными красными кругами.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488" y="1948096"/>
            <a:ext cx="6495024" cy="36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Визуализация результатов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16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•3. Влияние легирования на появление дефектных состояний в запрещенной зоне, проиллюстрировано для концентраций 12.5%, 25%, 37.5% и 50%.</a:t>
            </a:r>
            <a:endParaRPr sz="1616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Рисунок 3. Оптимизированная геометрическая структура и плотности заряда VBM, CBM и дефектного состояния в середине запрещенной зоны 12.5% легированного Cs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AgBiBr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98" y="2522123"/>
            <a:ext cx="7763801" cy="21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Визуализация результатов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Рисунок 4. Оптимизированная геометрическая структура и плотности заряда VBM, CBM и дефектного состояния в середине щели 25% легированного Cs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AgBiBr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48" y="2365900"/>
            <a:ext cx="7848700" cy="21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Визуализация результатов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57200" y="1600200"/>
            <a:ext cx="8229600" cy="513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Рисунок 5. Оптимизированная геометрическая структура и плотности заряда дефектных состояний VBM, CBM и середины щели 37,5% легированного Cs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AgBiBr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375" y="1685036"/>
            <a:ext cx="7415250" cy="40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Визуализация результатов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Рисунок 8. Оптимизированная геометрическая структура и плотности заряда VBM, CBM и дефектного состояния в середине запрещенной зоны 50% легированного Cs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AgBiBr</a:t>
            </a:r>
            <a:r>
              <a:rPr baseline="-25000"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en-US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00" y="2300188"/>
            <a:ext cx="7803800" cy="21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