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2.png" ContentType="image/png"/>
  <Override PartName="/ppt/media/image9.png" ContentType="image/png"/>
  <Override PartName="/ppt/media/image13.png" ContentType="image/png"/>
  <Override PartName="/ppt/media/image8.png" ContentType="image/png"/>
  <Override PartName="/ppt/media/image17.png" ContentType="image/png"/>
  <Override PartName="/ppt/media/image16.png" ContentType="image/png"/>
  <Override PartName="/ppt/media/image14.png" ContentType="image/png"/>
  <Override PartName="/ppt/media/image1.jpeg" ContentType="image/jpeg"/>
  <Override PartName="/ppt/media/image10.png" ContentType="image/png"/>
  <Override PartName="/ppt/media/image2.png" ContentType="image/png"/>
  <Override PartName="/ppt/media/image5.jpeg" ContentType="image/jpeg"/>
  <Override PartName="/ppt/media/image15.png" ContentType="image/png"/>
  <Override PartName="/ppt/media/image3.jpeg" ContentType="image/jpeg"/>
  <Override PartName="/ppt/media/image4.png" ContentType="image/png"/>
  <Override PartName="/ppt/media/image6.png" ContentType="image/png"/>
  <Override PartName="/ppt/media/image7.jpeg" ContentType="image/jpeg"/>
  <Override PartName="/ppt/media/image11.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presProps.xml" ContentType="application/vnd.openxmlformats-officedocument.presentationml.presPro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1.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5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5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5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
        <p:nvSpPr>
          <p:cNvPr id="5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
        <p:nvSpPr>
          <p:cNvPr id="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6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7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7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8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8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8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8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8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8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9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ru-R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9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9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0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ru-R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0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0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0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0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0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1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1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1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1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1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2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2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2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2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2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2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2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3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ru-RU"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3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3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4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ru-RU"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4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4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4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4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4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5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5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5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5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5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6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6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6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6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6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6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6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6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ru-RU"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jpe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Google Shape;16;p18" descr="A blue circle with white text&#10;&#10;Description automatically generated with low confidence"/>
          <p:cNvPicPr/>
          <p:nvPr/>
        </p:nvPicPr>
        <p:blipFill>
          <a:blip r:embed="rId3"/>
          <a:stretch/>
        </p:blipFill>
        <p:spPr>
          <a:xfrm>
            <a:off x="1013760" y="962280"/>
            <a:ext cx="885600" cy="885600"/>
          </a:xfrm>
          <a:prstGeom prst="rect">
            <a:avLst/>
          </a:prstGeom>
          <a:ln w="0">
            <a:noFill/>
          </a:ln>
        </p:spPr>
      </p:pic>
      <p:sp>
        <p:nvSpPr>
          <p:cNvPr id="1" name="Google Shape;17;p18"/>
          <p:cNvSpPr/>
          <p:nvPr/>
        </p:nvSpPr>
        <p:spPr>
          <a:xfrm>
            <a:off x="6090120" y="985320"/>
            <a:ext cx="360" cy="839520"/>
          </a:xfrm>
          <a:custGeom>
            <a:avLst/>
            <a:gdLst/>
            <a:ahLst/>
            <a:rect l="l" t="t" r="r" b="b"/>
            <a:pathLst>
              <a:path w="21600" h="21600">
                <a:moveTo>
                  <a:pt x="0" y="0"/>
                </a:moveTo>
                <a:lnTo>
                  <a:pt x="21600" y="21600"/>
                </a:lnTo>
              </a:path>
            </a:pathLst>
          </a:custGeom>
          <a:noFill/>
          <a:ln w="12700">
            <a:solidFill>
              <a:srgbClr val="102d69"/>
            </a:solidFill>
            <a:miter/>
          </a:ln>
        </p:spPr>
        <p:style>
          <a:lnRef idx="0"/>
          <a:fillRef idx="0"/>
          <a:effectRef idx="0"/>
          <a:fontRef idx="minor"/>
        </p:style>
      </p:sp>
      <p:sp>
        <p:nvSpPr>
          <p:cNvPr id="2" name="Google Shape;18;p18"/>
          <p:cNvSpPr/>
          <p:nvPr/>
        </p:nvSpPr>
        <p:spPr>
          <a:xfrm>
            <a:off x="8642520" y="985320"/>
            <a:ext cx="360" cy="839520"/>
          </a:xfrm>
          <a:custGeom>
            <a:avLst/>
            <a:gdLst/>
            <a:ahLst/>
            <a:rect l="l" t="t" r="r" b="b"/>
            <a:pathLst>
              <a:path w="21600" h="21600">
                <a:moveTo>
                  <a:pt x="0" y="0"/>
                </a:moveTo>
                <a:lnTo>
                  <a:pt x="21600" y="21600"/>
                </a:lnTo>
              </a:path>
            </a:pathLst>
          </a:custGeom>
          <a:noFill/>
          <a:ln w="12700">
            <a:solidFill>
              <a:srgbClr val="102d69"/>
            </a:solidFill>
            <a:miter/>
          </a:ln>
        </p:spPr>
        <p:style>
          <a:lnRef idx="0"/>
          <a:fillRef idx="0"/>
          <a:effectRef idx="0"/>
          <a:fontRef idx="minor"/>
        </p:style>
      </p:sp>
      <p:sp>
        <p:nvSpPr>
          <p:cNvPr id="3" name="Google Shape;19;p18"/>
          <p:cNvSpPr/>
          <p:nvPr/>
        </p:nvSpPr>
        <p:spPr>
          <a:xfrm>
            <a:off x="11179080" y="985320"/>
            <a:ext cx="360" cy="839520"/>
          </a:xfrm>
          <a:custGeom>
            <a:avLst/>
            <a:gdLst/>
            <a:ahLst/>
            <a:rect l="l" t="t" r="r" b="b"/>
            <a:pathLst>
              <a:path w="21600" h="21600">
                <a:moveTo>
                  <a:pt x="0" y="0"/>
                </a:moveTo>
                <a:lnTo>
                  <a:pt x="21600" y="21600"/>
                </a:lnTo>
              </a:path>
            </a:pathLst>
          </a:custGeom>
          <a:noFill/>
          <a:ln w="12700">
            <a:solidFill>
              <a:srgbClr val="102d69"/>
            </a:solidFill>
            <a:miter/>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ru-RU" sz="4400" spc="-1" strike="noStrike">
                <a:latin typeface="Arial"/>
              </a:rPr>
              <a:t>Click </a:t>
            </a:r>
            <a:r>
              <a:rPr b="0" lang="ru-RU" sz="4400" spc="-1" strike="noStrike">
                <a:latin typeface="Arial"/>
              </a:rPr>
              <a:t>to </a:t>
            </a:r>
            <a:r>
              <a:rPr b="0" lang="ru-RU" sz="4400" spc="-1" strike="noStrike">
                <a:latin typeface="Arial"/>
              </a:rPr>
              <a:t>edit </a:t>
            </a:r>
            <a:r>
              <a:rPr b="0" lang="ru-RU" sz="4400" spc="-1" strike="noStrike">
                <a:latin typeface="Arial"/>
              </a:rPr>
              <a:t>the </a:t>
            </a:r>
            <a:r>
              <a:rPr b="0" lang="ru-RU" sz="4400" spc="-1" strike="noStrike">
                <a:latin typeface="Arial"/>
              </a:rPr>
              <a:t>title </a:t>
            </a:r>
            <a:r>
              <a:rPr b="0" lang="ru-RU" sz="4400" spc="-1" strike="noStrike">
                <a:latin typeface="Arial"/>
              </a:rPr>
              <a:t>text </a:t>
            </a:r>
            <a:r>
              <a:rPr b="0" lang="ru-RU" sz="4400" spc="-1" strike="noStrike">
                <a:latin typeface="Arial"/>
              </a:rPr>
              <a:t>form</a:t>
            </a:r>
            <a:r>
              <a:rPr b="0" lang="ru-RU" sz="4400" spc="-1" strike="noStrike">
                <a:latin typeface="Arial"/>
              </a:rPr>
              <a:t>at</a:t>
            </a:r>
            <a:endParaRPr b="0" lang="ru-RU"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latin typeface="Arial"/>
              </a:rPr>
              <a:t>Click to </a:t>
            </a:r>
            <a:r>
              <a:rPr b="0" lang="ru-RU" sz="3200" spc="-1" strike="noStrike">
                <a:latin typeface="Arial"/>
              </a:rPr>
              <a:t>edit the </a:t>
            </a:r>
            <a:r>
              <a:rPr b="0" lang="ru-RU" sz="3200" spc="-1" strike="noStrike">
                <a:latin typeface="Arial"/>
              </a:rPr>
              <a:t>outline </a:t>
            </a:r>
            <a:r>
              <a:rPr b="0" lang="ru-RU" sz="3200" spc="-1" strike="noStrike">
                <a:latin typeface="Arial"/>
              </a:rPr>
              <a:t>text </a:t>
            </a:r>
            <a:r>
              <a:rPr b="0" lang="ru-RU" sz="3200" spc="-1" strike="noStrike">
                <a:latin typeface="Arial"/>
              </a:rPr>
              <a:t>format</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Secon</a:t>
            </a:r>
            <a:r>
              <a:rPr b="0" lang="ru-RU" sz="2800" spc="-1" strike="noStrike">
                <a:latin typeface="Arial"/>
              </a:rPr>
              <a:t>d </a:t>
            </a:r>
            <a:r>
              <a:rPr b="0" lang="ru-RU" sz="2800" spc="-1" strike="noStrike">
                <a:latin typeface="Arial"/>
              </a:rPr>
              <a:t>Outline </a:t>
            </a:r>
            <a:r>
              <a:rPr b="0" lang="ru-RU" sz="2800" spc="-1" strike="noStrike">
                <a:latin typeface="Arial"/>
              </a:rPr>
              <a:t>Level</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Third </a:t>
            </a:r>
            <a:r>
              <a:rPr b="0" lang="ru-RU" sz="2400" spc="-1" strike="noStrike">
                <a:latin typeface="Arial"/>
              </a:rPr>
              <a:t>Outli</a:t>
            </a:r>
            <a:r>
              <a:rPr b="0" lang="ru-RU" sz="2400" spc="-1" strike="noStrike">
                <a:latin typeface="Arial"/>
              </a:rPr>
              <a:t>ne </a:t>
            </a:r>
            <a:r>
              <a:rPr b="0" lang="ru-RU" sz="2400" spc="-1" strike="noStrike">
                <a:latin typeface="Arial"/>
              </a:rPr>
              <a:t>Level</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Fo</a:t>
            </a:r>
            <a:r>
              <a:rPr b="0" lang="ru-RU" sz="2000" spc="-1" strike="noStrike">
                <a:latin typeface="Arial"/>
              </a:rPr>
              <a:t>urt</a:t>
            </a:r>
            <a:r>
              <a:rPr b="0" lang="ru-RU" sz="2000" spc="-1" strike="noStrike">
                <a:latin typeface="Arial"/>
              </a:rPr>
              <a:t>h </a:t>
            </a:r>
            <a:r>
              <a:rPr b="0" lang="ru-RU" sz="2000" spc="-1" strike="noStrike">
                <a:latin typeface="Arial"/>
              </a:rPr>
              <a:t>O</a:t>
            </a:r>
            <a:r>
              <a:rPr b="0" lang="ru-RU" sz="2000" spc="-1" strike="noStrike">
                <a:latin typeface="Arial"/>
              </a:rPr>
              <a:t>utli</a:t>
            </a:r>
            <a:r>
              <a:rPr b="0" lang="ru-RU" sz="2000" spc="-1" strike="noStrike">
                <a:latin typeface="Arial"/>
              </a:rPr>
              <a:t>ne </a:t>
            </a:r>
            <a:r>
              <a:rPr b="0" lang="ru-RU" sz="2000" spc="-1" strike="noStrike">
                <a:latin typeface="Arial"/>
              </a:rPr>
              <a:t>Le</a:t>
            </a:r>
            <a:r>
              <a:rPr b="0" lang="ru-RU" sz="2000" spc="-1" strike="noStrike">
                <a:latin typeface="Arial"/>
              </a:rPr>
              <a:t>vel</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F</a:t>
            </a:r>
            <a:r>
              <a:rPr b="0" lang="ru-RU" sz="2000" spc="-1" strike="noStrike">
                <a:latin typeface="Arial"/>
              </a:rPr>
              <a:t>i</a:t>
            </a:r>
            <a:r>
              <a:rPr b="0" lang="ru-RU" sz="2000" spc="-1" strike="noStrike">
                <a:latin typeface="Arial"/>
              </a:rPr>
              <a:t>f</a:t>
            </a:r>
            <a:r>
              <a:rPr b="0" lang="ru-RU" sz="2000" spc="-1" strike="noStrike">
                <a:latin typeface="Arial"/>
              </a:rPr>
              <a:t>t</a:t>
            </a:r>
            <a:r>
              <a:rPr b="0" lang="ru-RU" sz="2000" spc="-1" strike="noStrike">
                <a:latin typeface="Arial"/>
              </a:rPr>
              <a:t>h</a:t>
            </a:r>
            <a:r>
              <a:rPr b="0" lang="ru-RU" sz="2000" spc="-1" strike="noStrike">
                <a:latin typeface="Arial"/>
              </a:rPr>
              <a:t> </a:t>
            </a:r>
            <a:r>
              <a:rPr b="0" lang="ru-RU" sz="2000" spc="-1" strike="noStrike">
                <a:latin typeface="Arial"/>
              </a:rPr>
              <a:t>O</a:t>
            </a:r>
            <a:r>
              <a:rPr b="0" lang="ru-RU" sz="2000" spc="-1" strike="noStrike">
                <a:latin typeface="Arial"/>
              </a:rPr>
              <a:t>u</a:t>
            </a:r>
            <a:r>
              <a:rPr b="0" lang="ru-RU" sz="2000" spc="-1" strike="noStrike">
                <a:latin typeface="Arial"/>
              </a:rPr>
              <a:t>t</a:t>
            </a:r>
            <a:r>
              <a:rPr b="0" lang="ru-RU" sz="2000" spc="-1" strike="noStrike">
                <a:latin typeface="Arial"/>
              </a:rPr>
              <a:t>l</a:t>
            </a:r>
            <a:r>
              <a:rPr b="0" lang="ru-RU" sz="2000" spc="-1" strike="noStrike">
                <a:latin typeface="Arial"/>
              </a:rPr>
              <a:t>i</a:t>
            </a:r>
            <a:r>
              <a:rPr b="0" lang="ru-RU" sz="2000" spc="-1" strike="noStrike">
                <a:latin typeface="Arial"/>
              </a:rPr>
              <a:t>n</a:t>
            </a:r>
            <a:r>
              <a:rPr b="0" lang="ru-RU" sz="2000" spc="-1" strike="noStrike">
                <a:latin typeface="Arial"/>
              </a:rPr>
              <a:t>e</a:t>
            </a:r>
            <a:r>
              <a:rPr b="0" lang="ru-RU" sz="2000" spc="-1" strike="noStrike">
                <a:latin typeface="Arial"/>
              </a:rPr>
              <a:t> </a:t>
            </a:r>
            <a:r>
              <a:rPr b="0" lang="ru-RU" sz="2000" spc="-1" strike="noStrike">
                <a:latin typeface="Arial"/>
              </a:rPr>
              <a:t>L</a:t>
            </a:r>
            <a:r>
              <a:rPr b="0" lang="ru-RU" sz="2000" spc="-1" strike="noStrike">
                <a:latin typeface="Arial"/>
              </a:rPr>
              <a:t>e</a:t>
            </a:r>
            <a:r>
              <a:rPr b="0" lang="ru-RU" sz="2000" spc="-1" strike="noStrike">
                <a:latin typeface="Arial"/>
              </a:rPr>
              <a:t>v</a:t>
            </a:r>
            <a:r>
              <a:rPr b="0" lang="ru-RU" sz="2000" spc="-1" strike="noStrike">
                <a:latin typeface="Arial"/>
              </a:rPr>
              <a:t>e</a:t>
            </a:r>
            <a:r>
              <a:rPr b="0" lang="ru-RU" sz="2000" spc="-1" strike="noStrike">
                <a:latin typeface="Arial"/>
              </a:rPr>
              <a:t>l</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S</a:t>
            </a:r>
            <a:r>
              <a:rPr b="0" lang="ru-RU" sz="2000" spc="-1" strike="noStrike">
                <a:latin typeface="Arial"/>
              </a:rPr>
              <a:t>i</a:t>
            </a:r>
            <a:r>
              <a:rPr b="0" lang="ru-RU" sz="2000" spc="-1" strike="noStrike">
                <a:latin typeface="Arial"/>
              </a:rPr>
              <a:t>x</a:t>
            </a:r>
            <a:r>
              <a:rPr b="0" lang="ru-RU" sz="2000" spc="-1" strike="noStrike">
                <a:latin typeface="Arial"/>
              </a:rPr>
              <a:t>t</a:t>
            </a:r>
            <a:r>
              <a:rPr b="0" lang="ru-RU" sz="2000" spc="-1" strike="noStrike">
                <a:latin typeface="Arial"/>
              </a:rPr>
              <a:t>h</a:t>
            </a:r>
            <a:r>
              <a:rPr b="0" lang="ru-RU" sz="2000" spc="-1" strike="noStrike">
                <a:latin typeface="Arial"/>
              </a:rPr>
              <a:t> </a:t>
            </a:r>
            <a:r>
              <a:rPr b="0" lang="ru-RU" sz="2000" spc="-1" strike="noStrike">
                <a:latin typeface="Arial"/>
              </a:rPr>
              <a:t>O</a:t>
            </a:r>
            <a:r>
              <a:rPr b="0" lang="ru-RU" sz="2000" spc="-1" strike="noStrike">
                <a:latin typeface="Arial"/>
              </a:rPr>
              <a:t>u</a:t>
            </a:r>
            <a:r>
              <a:rPr b="0" lang="ru-RU" sz="2000" spc="-1" strike="noStrike">
                <a:latin typeface="Arial"/>
              </a:rPr>
              <a:t>t</a:t>
            </a:r>
            <a:r>
              <a:rPr b="0" lang="ru-RU" sz="2000" spc="-1" strike="noStrike">
                <a:latin typeface="Arial"/>
              </a:rPr>
              <a:t>l</a:t>
            </a:r>
            <a:r>
              <a:rPr b="0" lang="ru-RU" sz="2000" spc="-1" strike="noStrike">
                <a:latin typeface="Arial"/>
              </a:rPr>
              <a:t>i</a:t>
            </a:r>
            <a:r>
              <a:rPr b="0" lang="ru-RU" sz="2000" spc="-1" strike="noStrike">
                <a:latin typeface="Arial"/>
              </a:rPr>
              <a:t>n</a:t>
            </a:r>
            <a:r>
              <a:rPr b="0" lang="ru-RU" sz="2000" spc="-1" strike="noStrike">
                <a:latin typeface="Arial"/>
              </a:rPr>
              <a:t>e</a:t>
            </a:r>
            <a:r>
              <a:rPr b="0" lang="ru-RU" sz="2000" spc="-1" strike="noStrike">
                <a:latin typeface="Arial"/>
              </a:rPr>
              <a:t> </a:t>
            </a:r>
            <a:r>
              <a:rPr b="0" lang="ru-RU" sz="2000" spc="-1" strike="noStrike">
                <a:latin typeface="Arial"/>
              </a:rPr>
              <a:t>L</a:t>
            </a:r>
            <a:r>
              <a:rPr b="0" lang="ru-RU" sz="2000" spc="-1" strike="noStrike">
                <a:latin typeface="Arial"/>
              </a:rPr>
              <a:t>e</a:t>
            </a:r>
            <a:r>
              <a:rPr b="0" lang="ru-RU" sz="2000" spc="-1" strike="noStrike">
                <a:latin typeface="Arial"/>
              </a:rPr>
              <a:t>v</a:t>
            </a:r>
            <a:r>
              <a:rPr b="0" lang="ru-RU" sz="2000" spc="-1" strike="noStrike">
                <a:latin typeface="Arial"/>
              </a:rPr>
              <a:t>e</a:t>
            </a:r>
            <a:r>
              <a:rPr b="0" lang="ru-RU" sz="2000" spc="-1" strike="noStrike">
                <a:latin typeface="Arial"/>
              </a:rPr>
              <a:t>l</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S</a:t>
            </a:r>
            <a:r>
              <a:rPr b="0" lang="ru-RU" sz="2000" spc="-1" strike="noStrike">
                <a:latin typeface="Arial"/>
              </a:rPr>
              <a:t>e</a:t>
            </a:r>
            <a:r>
              <a:rPr b="0" lang="ru-RU" sz="2000" spc="-1" strike="noStrike">
                <a:latin typeface="Arial"/>
              </a:rPr>
              <a:t>v</a:t>
            </a:r>
            <a:r>
              <a:rPr b="0" lang="ru-RU" sz="2000" spc="-1" strike="noStrike">
                <a:latin typeface="Arial"/>
              </a:rPr>
              <a:t>e</a:t>
            </a:r>
            <a:r>
              <a:rPr b="0" lang="ru-RU" sz="2000" spc="-1" strike="noStrike">
                <a:latin typeface="Arial"/>
              </a:rPr>
              <a:t>n</a:t>
            </a:r>
            <a:r>
              <a:rPr b="0" lang="ru-RU" sz="2000" spc="-1" strike="noStrike">
                <a:latin typeface="Arial"/>
              </a:rPr>
              <a:t>t</a:t>
            </a:r>
            <a:r>
              <a:rPr b="0" lang="ru-RU" sz="2000" spc="-1" strike="noStrike">
                <a:latin typeface="Arial"/>
              </a:rPr>
              <a:t>h</a:t>
            </a:r>
            <a:r>
              <a:rPr b="0" lang="ru-RU" sz="2000" spc="-1" strike="noStrike">
                <a:latin typeface="Arial"/>
              </a:rPr>
              <a:t> </a:t>
            </a:r>
            <a:r>
              <a:rPr b="0" lang="ru-RU" sz="2000" spc="-1" strike="noStrike">
                <a:latin typeface="Arial"/>
              </a:rPr>
              <a:t>O</a:t>
            </a:r>
            <a:r>
              <a:rPr b="0" lang="ru-RU" sz="2000" spc="-1" strike="noStrike">
                <a:latin typeface="Arial"/>
              </a:rPr>
              <a:t>u</a:t>
            </a:r>
            <a:r>
              <a:rPr b="0" lang="ru-RU" sz="2000" spc="-1" strike="noStrike">
                <a:latin typeface="Arial"/>
              </a:rPr>
              <a:t>t</a:t>
            </a:r>
            <a:r>
              <a:rPr b="0" lang="ru-RU" sz="2000" spc="-1" strike="noStrike">
                <a:latin typeface="Arial"/>
              </a:rPr>
              <a:t>l</a:t>
            </a:r>
            <a:r>
              <a:rPr b="0" lang="ru-RU" sz="2000" spc="-1" strike="noStrike">
                <a:latin typeface="Arial"/>
              </a:rPr>
              <a:t>i</a:t>
            </a:r>
            <a:r>
              <a:rPr b="0" lang="ru-RU" sz="2000" spc="-1" strike="noStrike">
                <a:latin typeface="Arial"/>
              </a:rPr>
              <a:t>n</a:t>
            </a:r>
            <a:r>
              <a:rPr b="0" lang="ru-RU" sz="2000" spc="-1" strike="noStrike">
                <a:latin typeface="Arial"/>
              </a:rPr>
              <a:t>e</a:t>
            </a:r>
            <a:r>
              <a:rPr b="0" lang="ru-RU" sz="2000" spc="-1" strike="noStrike">
                <a:latin typeface="Arial"/>
              </a:rPr>
              <a:t> </a:t>
            </a:r>
            <a:r>
              <a:rPr b="0" lang="ru-RU" sz="2000" spc="-1" strike="noStrike">
                <a:latin typeface="Arial"/>
              </a:rPr>
              <a:t>L</a:t>
            </a:r>
            <a:r>
              <a:rPr b="0" lang="ru-RU" sz="2000" spc="-1" strike="noStrike">
                <a:latin typeface="Arial"/>
              </a:rPr>
              <a:t>e</a:t>
            </a:r>
            <a:r>
              <a:rPr b="0" lang="ru-RU" sz="2000" spc="-1" strike="noStrike">
                <a:latin typeface="Arial"/>
              </a:rPr>
              <a:t>v</a:t>
            </a:r>
            <a:r>
              <a:rPr b="0" lang="ru-RU" sz="2000" spc="-1" strike="noStrike">
                <a:latin typeface="Arial"/>
              </a:rPr>
              <a:t>e</a:t>
            </a:r>
            <a:r>
              <a:rPr b="0" lang="ru-RU" sz="2000" spc="-1" strike="noStrike">
                <a:latin typeface="Arial"/>
              </a:rPr>
              <a:t>l</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42" name="Google Shape;39;p20" descr="Icon&#10;&#10;Description automatically generated"/>
          <p:cNvPicPr/>
          <p:nvPr/>
        </p:nvPicPr>
        <p:blipFill>
          <a:blip r:embed="rId3"/>
          <a:stretch/>
        </p:blipFill>
        <p:spPr>
          <a:xfrm>
            <a:off x="517320" y="464400"/>
            <a:ext cx="447480" cy="447480"/>
          </a:xfrm>
          <a:prstGeom prst="rect">
            <a:avLst/>
          </a:prstGeom>
          <a:ln w="0">
            <a:noFill/>
          </a:ln>
        </p:spPr>
      </p:pic>
      <p:sp>
        <p:nvSpPr>
          <p:cNvPr id="43" name="Google Shape;40;p20"/>
          <p:cNvSpPr/>
          <p:nvPr/>
        </p:nvSpPr>
        <p:spPr>
          <a:xfrm>
            <a:off x="3298680" y="464400"/>
            <a:ext cx="360" cy="585720"/>
          </a:xfrm>
          <a:custGeom>
            <a:avLst/>
            <a:gdLst/>
            <a:ahLst/>
            <a:rect l="l" t="t" r="r" b="b"/>
            <a:pathLst>
              <a:path w="21600" h="21600">
                <a:moveTo>
                  <a:pt x="0" y="0"/>
                </a:moveTo>
                <a:lnTo>
                  <a:pt x="21600" y="21600"/>
                </a:lnTo>
              </a:path>
            </a:pathLst>
          </a:custGeom>
          <a:noFill/>
          <a:ln w="12700">
            <a:solidFill>
              <a:srgbClr val="102d69"/>
            </a:solidFill>
            <a:miter/>
          </a:ln>
        </p:spPr>
        <p:style>
          <a:lnRef idx="0"/>
          <a:fillRef idx="0"/>
          <a:effectRef idx="0"/>
          <a:fontRef idx="minor"/>
        </p:style>
      </p:sp>
      <p:sp>
        <p:nvSpPr>
          <p:cNvPr id="44" name="Google Shape;41;p20"/>
          <p:cNvSpPr/>
          <p:nvPr/>
        </p:nvSpPr>
        <p:spPr>
          <a:xfrm>
            <a:off x="6099480" y="464400"/>
            <a:ext cx="360" cy="585720"/>
          </a:xfrm>
          <a:custGeom>
            <a:avLst/>
            <a:gdLst/>
            <a:ahLst/>
            <a:rect l="l" t="t" r="r" b="b"/>
            <a:pathLst>
              <a:path w="21600" h="21600">
                <a:moveTo>
                  <a:pt x="0" y="0"/>
                </a:moveTo>
                <a:lnTo>
                  <a:pt x="21600" y="21600"/>
                </a:lnTo>
              </a:path>
            </a:pathLst>
          </a:custGeom>
          <a:noFill/>
          <a:ln w="12700">
            <a:solidFill>
              <a:srgbClr val="102d69"/>
            </a:solidFill>
            <a:miter/>
          </a:ln>
        </p:spPr>
        <p:style>
          <a:lnRef idx="0"/>
          <a:fillRef idx="0"/>
          <a:effectRef idx="0"/>
          <a:fontRef idx="minor"/>
        </p:style>
      </p:sp>
      <p:sp>
        <p:nvSpPr>
          <p:cNvPr id="45" name="Google Shape;42;p20"/>
          <p:cNvSpPr/>
          <p:nvPr/>
        </p:nvSpPr>
        <p:spPr>
          <a:xfrm>
            <a:off x="10276920" y="464400"/>
            <a:ext cx="360" cy="585720"/>
          </a:xfrm>
          <a:custGeom>
            <a:avLst/>
            <a:gdLst/>
            <a:ahLst/>
            <a:rect l="l" t="t" r="r" b="b"/>
            <a:pathLst>
              <a:path w="21600" h="21600">
                <a:moveTo>
                  <a:pt x="0" y="0"/>
                </a:moveTo>
                <a:lnTo>
                  <a:pt x="21600" y="21600"/>
                </a:lnTo>
              </a:path>
            </a:pathLst>
          </a:custGeom>
          <a:noFill/>
          <a:ln w="12700">
            <a:solidFill>
              <a:srgbClr val="102d69"/>
            </a:solidFill>
            <a:miter/>
          </a:ln>
        </p:spPr>
        <p:style>
          <a:lnRef idx="0"/>
          <a:fillRef idx="0"/>
          <a:effectRef idx="0"/>
          <a:fontRef idx="minor"/>
        </p:style>
      </p:sp>
      <p:sp>
        <p:nvSpPr>
          <p:cNvPr id="46" name="Google Shape;43;p20"/>
          <p:cNvSpPr/>
          <p:nvPr/>
        </p:nvSpPr>
        <p:spPr>
          <a:xfrm>
            <a:off x="10410120" y="532440"/>
            <a:ext cx="671400" cy="304920"/>
          </a:xfrm>
          <a:prstGeom prst="rect">
            <a:avLst/>
          </a:prstGeom>
          <a:noFill/>
          <a:ln w="0">
            <a:noFill/>
          </a:ln>
        </p:spPr>
        <p:style>
          <a:lnRef idx="0"/>
          <a:fillRef idx="0"/>
          <a:effectRef idx="0"/>
          <a:fontRef idx="minor"/>
        </p:style>
        <p:txBody>
          <a:bodyPr lIns="0" rIns="0" tIns="0" bIns="0" anchor="t">
            <a:spAutoFit/>
          </a:bodyPr>
          <a:p>
            <a:pPr>
              <a:lnSpc>
                <a:spcPct val="100000"/>
              </a:lnSpc>
              <a:buNone/>
              <a:tabLst>
                <a:tab algn="l" pos="0"/>
              </a:tabLst>
            </a:pPr>
            <a:fld id="{AE654284-217F-4F7B-9F73-B83B5382D10A}" type="slidenum">
              <a:rPr b="0" lang="ru-RU" sz="2000" spc="-1" strike="noStrike">
                <a:solidFill>
                  <a:srgbClr val="102d69"/>
                </a:solidFill>
                <a:latin typeface="Arial"/>
                <a:ea typeface="Arial"/>
              </a:rPr>
              <a:t>&lt;number&gt;</a:t>
            </a:fld>
            <a:endParaRPr b="0" lang="ru-RU" sz="2000" spc="-1" strike="noStrike">
              <a:latin typeface="Arial"/>
            </a:endParaRPr>
          </a:p>
        </p:txBody>
      </p:sp>
      <p:sp>
        <p:nvSpPr>
          <p:cNvPr id="47" name="Google Shape;44;p20"/>
          <p:cNvSpPr/>
          <p:nvPr/>
        </p:nvSpPr>
        <p:spPr>
          <a:xfrm>
            <a:off x="11643840" y="464400"/>
            <a:ext cx="360" cy="585720"/>
          </a:xfrm>
          <a:custGeom>
            <a:avLst/>
            <a:gdLst/>
            <a:ahLst/>
            <a:rect l="l" t="t" r="r" b="b"/>
            <a:pathLst>
              <a:path w="21600" h="21600">
                <a:moveTo>
                  <a:pt x="0" y="0"/>
                </a:moveTo>
                <a:lnTo>
                  <a:pt x="21600" y="21600"/>
                </a:lnTo>
              </a:path>
            </a:pathLst>
          </a:custGeom>
          <a:noFill/>
          <a:ln w="12700">
            <a:solidFill>
              <a:srgbClr val="102d69"/>
            </a:solidFill>
            <a:miter/>
          </a:ln>
        </p:spPr>
        <p:style>
          <a:lnRef idx="0"/>
          <a:fillRef idx="0"/>
          <a:effectRef idx="0"/>
          <a:fontRef idx="minor"/>
        </p:style>
      </p:sp>
      <p:sp>
        <p:nvSpPr>
          <p:cNvPr id="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ru-RU" sz="4400" spc="-1" strike="noStrike">
                <a:latin typeface="Arial"/>
              </a:rPr>
              <a:t>Click to edit the title text format</a:t>
            </a:r>
            <a:endParaRPr b="0" lang="ru-RU" sz="4400" spc="-1" strike="noStrike">
              <a:latin typeface="Arial"/>
            </a:endParaRPr>
          </a:p>
        </p:txBody>
      </p:sp>
      <p:sp>
        <p:nvSpPr>
          <p:cNvPr id="49"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latin typeface="Arial"/>
              </a:rPr>
              <a:t>Click to edit the outline text format</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Second Outline Level</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Third Outline Level</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Fourth Outline Level</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Fifth Outline Level</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Sixth Outline Level</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Seventh Outline Level</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86" name="Google Shape;39;p20" descr="Icon&#10;&#10;Description automatically generated"/>
          <p:cNvPicPr/>
          <p:nvPr/>
        </p:nvPicPr>
        <p:blipFill>
          <a:blip r:embed="rId3"/>
          <a:stretch/>
        </p:blipFill>
        <p:spPr>
          <a:xfrm>
            <a:off x="517320" y="464400"/>
            <a:ext cx="447480" cy="447480"/>
          </a:xfrm>
          <a:prstGeom prst="rect">
            <a:avLst/>
          </a:prstGeom>
          <a:ln w="0">
            <a:noFill/>
          </a:ln>
        </p:spPr>
      </p:pic>
      <p:sp>
        <p:nvSpPr>
          <p:cNvPr id="87" name="Google Shape;40;p20"/>
          <p:cNvSpPr/>
          <p:nvPr/>
        </p:nvSpPr>
        <p:spPr>
          <a:xfrm>
            <a:off x="3298680" y="464400"/>
            <a:ext cx="360" cy="585720"/>
          </a:xfrm>
          <a:custGeom>
            <a:avLst/>
            <a:gdLst/>
            <a:ahLst/>
            <a:rect l="l" t="t" r="r" b="b"/>
            <a:pathLst>
              <a:path w="21600" h="21600">
                <a:moveTo>
                  <a:pt x="0" y="0"/>
                </a:moveTo>
                <a:lnTo>
                  <a:pt x="21600" y="21600"/>
                </a:lnTo>
              </a:path>
            </a:pathLst>
          </a:custGeom>
          <a:noFill/>
          <a:ln w="12700">
            <a:solidFill>
              <a:srgbClr val="102d69"/>
            </a:solidFill>
            <a:miter/>
          </a:ln>
        </p:spPr>
        <p:style>
          <a:lnRef idx="0"/>
          <a:fillRef idx="0"/>
          <a:effectRef idx="0"/>
          <a:fontRef idx="minor"/>
        </p:style>
      </p:sp>
      <p:sp>
        <p:nvSpPr>
          <p:cNvPr id="88" name="Google Shape;41;p20"/>
          <p:cNvSpPr/>
          <p:nvPr/>
        </p:nvSpPr>
        <p:spPr>
          <a:xfrm>
            <a:off x="6099480" y="464400"/>
            <a:ext cx="360" cy="585720"/>
          </a:xfrm>
          <a:custGeom>
            <a:avLst/>
            <a:gdLst/>
            <a:ahLst/>
            <a:rect l="l" t="t" r="r" b="b"/>
            <a:pathLst>
              <a:path w="21600" h="21600">
                <a:moveTo>
                  <a:pt x="0" y="0"/>
                </a:moveTo>
                <a:lnTo>
                  <a:pt x="21600" y="21600"/>
                </a:lnTo>
              </a:path>
            </a:pathLst>
          </a:custGeom>
          <a:noFill/>
          <a:ln w="12700">
            <a:solidFill>
              <a:srgbClr val="102d69"/>
            </a:solidFill>
            <a:miter/>
          </a:ln>
        </p:spPr>
        <p:style>
          <a:lnRef idx="0"/>
          <a:fillRef idx="0"/>
          <a:effectRef idx="0"/>
          <a:fontRef idx="minor"/>
        </p:style>
      </p:sp>
      <p:sp>
        <p:nvSpPr>
          <p:cNvPr id="89" name="Google Shape;42;p20"/>
          <p:cNvSpPr/>
          <p:nvPr/>
        </p:nvSpPr>
        <p:spPr>
          <a:xfrm>
            <a:off x="10276920" y="464400"/>
            <a:ext cx="360" cy="585720"/>
          </a:xfrm>
          <a:custGeom>
            <a:avLst/>
            <a:gdLst/>
            <a:ahLst/>
            <a:rect l="l" t="t" r="r" b="b"/>
            <a:pathLst>
              <a:path w="21600" h="21600">
                <a:moveTo>
                  <a:pt x="0" y="0"/>
                </a:moveTo>
                <a:lnTo>
                  <a:pt x="21600" y="21600"/>
                </a:lnTo>
              </a:path>
            </a:pathLst>
          </a:custGeom>
          <a:noFill/>
          <a:ln w="12700">
            <a:solidFill>
              <a:srgbClr val="102d69"/>
            </a:solidFill>
            <a:miter/>
          </a:ln>
        </p:spPr>
        <p:style>
          <a:lnRef idx="0"/>
          <a:fillRef idx="0"/>
          <a:effectRef idx="0"/>
          <a:fontRef idx="minor"/>
        </p:style>
      </p:sp>
      <p:sp>
        <p:nvSpPr>
          <p:cNvPr id="90" name="Google Shape;43;p20"/>
          <p:cNvSpPr/>
          <p:nvPr/>
        </p:nvSpPr>
        <p:spPr>
          <a:xfrm>
            <a:off x="10410120" y="532440"/>
            <a:ext cx="671400" cy="304920"/>
          </a:xfrm>
          <a:prstGeom prst="rect">
            <a:avLst/>
          </a:prstGeom>
          <a:noFill/>
          <a:ln w="0">
            <a:noFill/>
          </a:ln>
        </p:spPr>
        <p:style>
          <a:lnRef idx="0"/>
          <a:fillRef idx="0"/>
          <a:effectRef idx="0"/>
          <a:fontRef idx="minor"/>
        </p:style>
        <p:txBody>
          <a:bodyPr lIns="0" rIns="0" tIns="0" bIns="0" anchor="t">
            <a:spAutoFit/>
          </a:bodyPr>
          <a:p>
            <a:pPr>
              <a:lnSpc>
                <a:spcPct val="100000"/>
              </a:lnSpc>
              <a:buNone/>
              <a:tabLst>
                <a:tab algn="l" pos="0"/>
              </a:tabLst>
            </a:pPr>
            <a:fld id="{6C7B25EE-AA1A-4587-80C0-81BC0683009F}" type="slidenum">
              <a:rPr b="0" lang="ru-RU" sz="2000" spc="-1" strike="noStrike">
                <a:solidFill>
                  <a:srgbClr val="102d69"/>
                </a:solidFill>
                <a:latin typeface="Arial"/>
                <a:ea typeface="Arial"/>
              </a:rPr>
              <a:t>&lt;number&gt;</a:t>
            </a:fld>
            <a:endParaRPr b="0" lang="ru-RU" sz="2000" spc="-1" strike="noStrike">
              <a:latin typeface="Arial"/>
            </a:endParaRPr>
          </a:p>
        </p:txBody>
      </p:sp>
      <p:sp>
        <p:nvSpPr>
          <p:cNvPr id="91" name="Google Shape;44;p20"/>
          <p:cNvSpPr/>
          <p:nvPr/>
        </p:nvSpPr>
        <p:spPr>
          <a:xfrm>
            <a:off x="11643840" y="464400"/>
            <a:ext cx="360" cy="585720"/>
          </a:xfrm>
          <a:custGeom>
            <a:avLst/>
            <a:gdLst/>
            <a:ahLst/>
            <a:rect l="l" t="t" r="r" b="b"/>
            <a:pathLst>
              <a:path w="21600" h="21600">
                <a:moveTo>
                  <a:pt x="0" y="0"/>
                </a:moveTo>
                <a:lnTo>
                  <a:pt x="21600" y="21600"/>
                </a:lnTo>
              </a:path>
            </a:pathLst>
          </a:custGeom>
          <a:noFill/>
          <a:ln w="12700">
            <a:solidFill>
              <a:srgbClr val="102d69"/>
            </a:solidFill>
            <a:miter/>
          </a:ln>
        </p:spPr>
        <p:style>
          <a:lnRef idx="0"/>
          <a:fillRef idx="0"/>
          <a:effectRef idx="0"/>
          <a:fontRef idx="minor"/>
        </p:style>
      </p:sp>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ru-RU" sz="4400" spc="-1" strike="noStrike">
                <a:latin typeface="Arial"/>
              </a:rPr>
              <a:t>Click to edit the title text format</a:t>
            </a:r>
            <a:endParaRPr b="0" lang="ru-RU" sz="4400" spc="-1" strike="noStrike">
              <a:latin typeface="Arial"/>
            </a:endParaRPr>
          </a:p>
        </p:txBody>
      </p:sp>
      <p:sp>
        <p:nvSpPr>
          <p:cNvPr id="9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latin typeface="Arial"/>
              </a:rPr>
              <a:t>Click to </a:t>
            </a:r>
            <a:r>
              <a:rPr b="0" lang="ru-RU" sz="3200" spc="-1" strike="noStrike">
                <a:latin typeface="Arial"/>
              </a:rPr>
              <a:t>edit the </a:t>
            </a:r>
            <a:r>
              <a:rPr b="0" lang="ru-RU" sz="3200" spc="-1" strike="noStrike">
                <a:latin typeface="Arial"/>
              </a:rPr>
              <a:t>outline </a:t>
            </a:r>
            <a:r>
              <a:rPr b="0" lang="ru-RU" sz="3200" spc="-1" strike="noStrike">
                <a:latin typeface="Arial"/>
              </a:rPr>
              <a:t>text </a:t>
            </a:r>
            <a:r>
              <a:rPr b="0" lang="ru-RU" sz="3200" spc="-1" strike="noStrike">
                <a:latin typeface="Arial"/>
              </a:rPr>
              <a:t>format</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Secon</a:t>
            </a:r>
            <a:r>
              <a:rPr b="0" lang="ru-RU" sz="2800" spc="-1" strike="noStrike">
                <a:latin typeface="Arial"/>
              </a:rPr>
              <a:t>d </a:t>
            </a:r>
            <a:r>
              <a:rPr b="0" lang="ru-RU" sz="2800" spc="-1" strike="noStrike">
                <a:latin typeface="Arial"/>
              </a:rPr>
              <a:t>Outline </a:t>
            </a:r>
            <a:r>
              <a:rPr b="0" lang="ru-RU" sz="2800" spc="-1" strike="noStrike">
                <a:latin typeface="Arial"/>
              </a:rPr>
              <a:t>Level</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Third </a:t>
            </a:r>
            <a:r>
              <a:rPr b="0" lang="ru-RU" sz="2400" spc="-1" strike="noStrike">
                <a:latin typeface="Arial"/>
              </a:rPr>
              <a:t>Outli</a:t>
            </a:r>
            <a:r>
              <a:rPr b="0" lang="ru-RU" sz="2400" spc="-1" strike="noStrike">
                <a:latin typeface="Arial"/>
              </a:rPr>
              <a:t>ne </a:t>
            </a:r>
            <a:r>
              <a:rPr b="0" lang="ru-RU" sz="2400" spc="-1" strike="noStrike">
                <a:latin typeface="Arial"/>
              </a:rPr>
              <a:t>Level</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Fo</a:t>
            </a:r>
            <a:r>
              <a:rPr b="0" lang="ru-RU" sz="2000" spc="-1" strike="noStrike">
                <a:latin typeface="Arial"/>
              </a:rPr>
              <a:t>urt</a:t>
            </a:r>
            <a:r>
              <a:rPr b="0" lang="ru-RU" sz="2000" spc="-1" strike="noStrike">
                <a:latin typeface="Arial"/>
              </a:rPr>
              <a:t>h </a:t>
            </a:r>
            <a:r>
              <a:rPr b="0" lang="ru-RU" sz="2000" spc="-1" strike="noStrike">
                <a:latin typeface="Arial"/>
              </a:rPr>
              <a:t>O</a:t>
            </a:r>
            <a:r>
              <a:rPr b="0" lang="ru-RU" sz="2000" spc="-1" strike="noStrike">
                <a:latin typeface="Arial"/>
              </a:rPr>
              <a:t>utli</a:t>
            </a:r>
            <a:r>
              <a:rPr b="0" lang="ru-RU" sz="2000" spc="-1" strike="noStrike">
                <a:latin typeface="Arial"/>
              </a:rPr>
              <a:t>ne </a:t>
            </a:r>
            <a:r>
              <a:rPr b="0" lang="ru-RU" sz="2000" spc="-1" strike="noStrike">
                <a:latin typeface="Arial"/>
              </a:rPr>
              <a:t>Le</a:t>
            </a:r>
            <a:r>
              <a:rPr b="0" lang="ru-RU" sz="2000" spc="-1" strike="noStrike">
                <a:latin typeface="Arial"/>
              </a:rPr>
              <a:t>vel</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F</a:t>
            </a:r>
            <a:r>
              <a:rPr b="0" lang="ru-RU" sz="2000" spc="-1" strike="noStrike">
                <a:latin typeface="Arial"/>
              </a:rPr>
              <a:t>i</a:t>
            </a:r>
            <a:r>
              <a:rPr b="0" lang="ru-RU" sz="2000" spc="-1" strike="noStrike">
                <a:latin typeface="Arial"/>
              </a:rPr>
              <a:t>f</a:t>
            </a:r>
            <a:r>
              <a:rPr b="0" lang="ru-RU" sz="2000" spc="-1" strike="noStrike">
                <a:latin typeface="Arial"/>
              </a:rPr>
              <a:t>t</a:t>
            </a:r>
            <a:r>
              <a:rPr b="0" lang="ru-RU" sz="2000" spc="-1" strike="noStrike">
                <a:latin typeface="Arial"/>
              </a:rPr>
              <a:t>h</a:t>
            </a:r>
            <a:r>
              <a:rPr b="0" lang="ru-RU" sz="2000" spc="-1" strike="noStrike">
                <a:latin typeface="Arial"/>
              </a:rPr>
              <a:t> </a:t>
            </a:r>
            <a:r>
              <a:rPr b="0" lang="ru-RU" sz="2000" spc="-1" strike="noStrike">
                <a:latin typeface="Arial"/>
              </a:rPr>
              <a:t>O</a:t>
            </a:r>
            <a:r>
              <a:rPr b="0" lang="ru-RU" sz="2000" spc="-1" strike="noStrike">
                <a:latin typeface="Arial"/>
              </a:rPr>
              <a:t>u</a:t>
            </a:r>
            <a:r>
              <a:rPr b="0" lang="ru-RU" sz="2000" spc="-1" strike="noStrike">
                <a:latin typeface="Arial"/>
              </a:rPr>
              <a:t>t</a:t>
            </a:r>
            <a:r>
              <a:rPr b="0" lang="ru-RU" sz="2000" spc="-1" strike="noStrike">
                <a:latin typeface="Arial"/>
              </a:rPr>
              <a:t>l</a:t>
            </a:r>
            <a:r>
              <a:rPr b="0" lang="ru-RU" sz="2000" spc="-1" strike="noStrike">
                <a:latin typeface="Arial"/>
              </a:rPr>
              <a:t>i</a:t>
            </a:r>
            <a:r>
              <a:rPr b="0" lang="ru-RU" sz="2000" spc="-1" strike="noStrike">
                <a:latin typeface="Arial"/>
              </a:rPr>
              <a:t>n</a:t>
            </a:r>
            <a:r>
              <a:rPr b="0" lang="ru-RU" sz="2000" spc="-1" strike="noStrike">
                <a:latin typeface="Arial"/>
              </a:rPr>
              <a:t>e</a:t>
            </a:r>
            <a:r>
              <a:rPr b="0" lang="ru-RU" sz="2000" spc="-1" strike="noStrike">
                <a:latin typeface="Arial"/>
              </a:rPr>
              <a:t> </a:t>
            </a:r>
            <a:r>
              <a:rPr b="0" lang="ru-RU" sz="2000" spc="-1" strike="noStrike">
                <a:latin typeface="Arial"/>
              </a:rPr>
              <a:t>L</a:t>
            </a:r>
            <a:r>
              <a:rPr b="0" lang="ru-RU" sz="2000" spc="-1" strike="noStrike">
                <a:latin typeface="Arial"/>
              </a:rPr>
              <a:t>e</a:t>
            </a:r>
            <a:r>
              <a:rPr b="0" lang="ru-RU" sz="2000" spc="-1" strike="noStrike">
                <a:latin typeface="Arial"/>
              </a:rPr>
              <a:t>v</a:t>
            </a:r>
            <a:r>
              <a:rPr b="0" lang="ru-RU" sz="2000" spc="-1" strike="noStrike">
                <a:latin typeface="Arial"/>
              </a:rPr>
              <a:t>e</a:t>
            </a:r>
            <a:r>
              <a:rPr b="0" lang="ru-RU" sz="2000" spc="-1" strike="noStrike">
                <a:latin typeface="Arial"/>
              </a:rPr>
              <a:t>l</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S</a:t>
            </a:r>
            <a:r>
              <a:rPr b="0" lang="ru-RU" sz="2000" spc="-1" strike="noStrike">
                <a:latin typeface="Arial"/>
              </a:rPr>
              <a:t>i</a:t>
            </a:r>
            <a:r>
              <a:rPr b="0" lang="ru-RU" sz="2000" spc="-1" strike="noStrike">
                <a:latin typeface="Arial"/>
              </a:rPr>
              <a:t>x</a:t>
            </a:r>
            <a:r>
              <a:rPr b="0" lang="ru-RU" sz="2000" spc="-1" strike="noStrike">
                <a:latin typeface="Arial"/>
              </a:rPr>
              <a:t>t</a:t>
            </a:r>
            <a:r>
              <a:rPr b="0" lang="ru-RU" sz="2000" spc="-1" strike="noStrike">
                <a:latin typeface="Arial"/>
              </a:rPr>
              <a:t>h</a:t>
            </a:r>
            <a:r>
              <a:rPr b="0" lang="ru-RU" sz="2000" spc="-1" strike="noStrike">
                <a:latin typeface="Arial"/>
              </a:rPr>
              <a:t> </a:t>
            </a:r>
            <a:r>
              <a:rPr b="0" lang="ru-RU" sz="2000" spc="-1" strike="noStrike">
                <a:latin typeface="Arial"/>
              </a:rPr>
              <a:t>O</a:t>
            </a:r>
            <a:r>
              <a:rPr b="0" lang="ru-RU" sz="2000" spc="-1" strike="noStrike">
                <a:latin typeface="Arial"/>
              </a:rPr>
              <a:t>u</a:t>
            </a:r>
            <a:r>
              <a:rPr b="0" lang="ru-RU" sz="2000" spc="-1" strike="noStrike">
                <a:latin typeface="Arial"/>
              </a:rPr>
              <a:t>t</a:t>
            </a:r>
            <a:r>
              <a:rPr b="0" lang="ru-RU" sz="2000" spc="-1" strike="noStrike">
                <a:latin typeface="Arial"/>
              </a:rPr>
              <a:t>l</a:t>
            </a:r>
            <a:r>
              <a:rPr b="0" lang="ru-RU" sz="2000" spc="-1" strike="noStrike">
                <a:latin typeface="Arial"/>
              </a:rPr>
              <a:t>i</a:t>
            </a:r>
            <a:r>
              <a:rPr b="0" lang="ru-RU" sz="2000" spc="-1" strike="noStrike">
                <a:latin typeface="Arial"/>
              </a:rPr>
              <a:t>n</a:t>
            </a:r>
            <a:r>
              <a:rPr b="0" lang="ru-RU" sz="2000" spc="-1" strike="noStrike">
                <a:latin typeface="Arial"/>
              </a:rPr>
              <a:t>e</a:t>
            </a:r>
            <a:r>
              <a:rPr b="0" lang="ru-RU" sz="2000" spc="-1" strike="noStrike">
                <a:latin typeface="Arial"/>
              </a:rPr>
              <a:t> </a:t>
            </a:r>
            <a:r>
              <a:rPr b="0" lang="ru-RU" sz="2000" spc="-1" strike="noStrike">
                <a:latin typeface="Arial"/>
              </a:rPr>
              <a:t>L</a:t>
            </a:r>
            <a:r>
              <a:rPr b="0" lang="ru-RU" sz="2000" spc="-1" strike="noStrike">
                <a:latin typeface="Arial"/>
              </a:rPr>
              <a:t>e</a:t>
            </a:r>
            <a:r>
              <a:rPr b="0" lang="ru-RU" sz="2000" spc="-1" strike="noStrike">
                <a:latin typeface="Arial"/>
              </a:rPr>
              <a:t>v</a:t>
            </a:r>
            <a:r>
              <a:rPr b="0" lang="ru-RU" sz="2000" spc="-1" strike="noStrike">
                <a:latin typeface="Arial"/>
              </a:rPr>
              <a:t>e</a:t>
            </a:r>
            <a:r>
              <a:rPr b="0" lang="ru-RU" sz="2000" spc="-1" strike="noStrike">
                <a:latin typeface="Arial"/>
              </a:rPr>
              <a:t>l</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S</a:t>
            </a:r>
            <a:r>
              <a:rPr b="0" lang="ru-RU" sz="2000" spc="-1" strike="noStrike">
                <a:latin typeface="Arial"/>
              </a:rPr>
              <a:t>e</a:t>
            </a:r>
            <a:r>
              <a:rPr b="0" lang="ru-RU" sz="2000" spc="-1" strike="noStrike">
                <a:latin typeface="Arial"/>
              </a:rPr>
              <a:t>v</a:t>
            </a:r>
            <a:r>
              <a:rPr b="0" lang="ru-RU" sz="2000" spc="-1" strike="noStrike">
                <a:latin typeface="Arial"/>
              </a:rPr>
              <a:t>e</a:t>
            </a:r>
            <a:r>
              <a:rPr b="0" lang="ru-RU" sz="2000" spc="-1" strike="noStrike">
                <a:latin typeface="Arial"/>
              </a:rPr>
              <a:t>n</a:t>
            </a:r>
            <a:r>
              <a:rPr b="0" lang="ru-RU" sz="2000" spc="-1" strike="noStrike">
                <a:latin typeface="Arial"/>
              </a:rPr>
              <a:t>t</a:t>
            </a:r>
            <a:r>
              <a:rPr b="0" lang="ru-RU" sz="2000" spc="-1" strike="noStrike">
                <a:latin typeface="Arial"/>
              </a:rPr>
              <a:t>h</a:t>
            </a:r>
            <a:r>
              <a:rPr b="0" lang="ru-RU" sz="2000" spc="-1" strike="noStrike">
                <a:latin typeface="Arial"/>
              </a:rPr>
              <a:t> </a:t>
            </a:r>
            <a:r>
              <a:rPr b="0" lang="ru-RU" sz="2000" spc="-1" strike="noStrike">
                <a:latin typeface="Arial"/>
              </a:rPr>
              <a:t>O</a:t>
            </a:r>
            <a:r>
              <a:rPr b="0" lang="ru-RU" sz="2000" spc="-1" strike="noStrike">
                <a:latin typeface="Arial"/>
              </a:rPr>
              <a:t>u</a:t>
            </a:r>
            <a:r>
              <a:rPr b="0" lang="ru-RU" sz="2000" spc="-1" strike="noStrike">
                <a:latin typeface="Arial"/>
              </a:rPr>
              <a:t>t</a:t>
            </a:r>
            <a:r>
              <a:rPr b="0" lang="ru-RU" sz="2000" spc="-1" strike="noStrike">
                <a:latin typeface="Arial"/>
              </a:rPr>
              <a:t>l</a:t>
            </a:r>
            <a:r>
              <a:rPr b="0" lang="ru-RU" sz="2000" spc="-1" strike="noStrike">
                <a:latin typeface="Arial"/>
              </a:rPr>
              <a:t>i</a:t>
            </a:r>
            <a:r>
              <a:rPr b="0" lang="ru-RU" sz="2000" spc="-1" strike="noStrike">
                <a:latin typeface="Arial"/>
              </a:rPr>
              <a:t>n</a:t>
            </a:r>
            <a:r>
              <a:rPr b="0" lang="ru-RU" sz="2000" spc="-1" strike="noStrike">
                <a:latin typeface="Arial"/>
              </a:rPr>
              <a:t>e</a:t>
            </a:r>
            <a:r>
              <a:rPr b="0" lang="ru-RU" sz="2000" spc="-1" strike="noStrike">
                <a:latin typeface="Arial"/>
              </a:rPr>
              <a:t> </a:t>
            </a:r>
            <a:r>
              <a:rPr b="0" lang="ru-RU" sz="2000" spc="-1" strike="noStrike">
                <a:latin typeface="Arial"/>
              </a:rPr>
              <a:t>L</a:t>
            </a:r>
            <a:r>
              <a:rPr b="0" lang="ru-RU" sz="2000" spc="-1" strike="noStrike">
                <a:latin typeface="Arial"/>
              </a:rPr>
              <a:t>e</a:t>
            </a:r>
            <a:r>
              <a:rPr b="0" lang="ru-RU" sz="2000" spc="-1" strike="noStrike">
                <a:latin typeface="Arial"/>
              </a:rPr>
              <a:t>v</a:t>
            </a:r>
            <a:r>
              <a:rPr b="0" lang="ru-RU" sz="2000" spc="-1" strike="noStrike">
                <a:latin typeface="Arial"/>
              </a:rPr>
              <a:t>e</a:t>
            </a:r>
            <a:r>
              <a:rPr b="0" lang="ru-RU" sz="2000" spc="-1" strike="noStrike">
                <a:latin typeface="Arial"/>
              </a:rPr>
              <a:t>l</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30" name="Google Shape;135;p27"/>
          <p:cNvSpPr/>
          <p:nvPr/>
        </p:nvSpPr>
        <p:spPr>
          <a:xfrm>
            <a:off x="0" y="0"/>
            <a:ext cx="12191400" cy="6857280"/>
          </a:xfrm>
          <a:prstGeom prst="rect">
            <a:avLst/>
          </a:prstGeom>
          <a:solidFill>
            <a:schemeClr val="dk1"/>
          </a:solidFill>
          <a:ln w="12700">
            <a:solidFill>
              <a:srgbClr val="0a204b"/>
            </a:solidFill>
            <a:miter/>
          </a:ln>
        </p:spPr>
        <p:style>
          <a:lnRef idx="0"/>
          <a:fillRef idx="0"/>
          <a:effectRef idx="0"/>
          <a:fontRef idx="minor"/>
        </p:style>
      </p:sp>
      <p:pic>
        <p:nvPicPr>
          <p:cNvPr id="131" name="Google Shape;136;p27" descr=""/>
          <p:cNvPicPr/>
          <p:nvPr/>
        </p:nvPicPr>
        <p:blipFill>
          <a:blip r:embed="rId3"/>
          <a:stretch/>
        </p:blipFill>
        <p:spPr>
          <a:xfrm>
            <a:off x="5310720" y="2643840"/>
            <a:ext cx="1569600" cy="1569600"/>
          </a:xfrm>
          <a:prstGeom prst="rect">
            <a:avLst/>
          </a:prstGeom>
          <a:ln w="0">
            <a:noFill/>
          </a:ln>
        </p:spPr>
      </p:pic>
      <p:sp>
        <p:nvSpPr>
          <p:cNvPr id="1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ru-RU" sz="4400" spc="-1" strike="noStrike">
                <a:latin typeface="Arial"/>
              </a:rPr>
              <a:t>Click to edit the title text format</a:t>
            </a:r>
            <a:endParaRPr b="0" lang="ru-RU" sz="4400" spc="-1" strike="noStrike">
              <a:latin typeface="Arial"/>
            </a:endParaRPr>
          </a:p>
        </p:txBody>
      </p:sp>
      <p:sp>
        <p:nvSpPr>
          <p:cNvPr id="13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latin typeface="Arial"/>
              </a:rPr>
              <a:t>Click to </a:t>
            </a:r>
            <a:r>
              <a:rPr b="0" lang="ru-RU" sz="3200" spc="-1" strike="noStrike">
                <a:latin typeface="Arial"/>
              </a:rPr>
              <a:t>edit the </a:t>
            </a:r>
            <a:r>
              <a:rPr b="0" lang="ru-RU" sz="3200" spc="-1" strike="noStrike">
                <a:latin typeface="Arial"/>
              </a:rPr>
              <a:t>outline </a:t>
            </a:r>
            <a:r>
              <a:rPr b="0" lang="ru-RU" sz="3200" spc="-1" strike="noStrike">
                <a:latin typeface="Arial"/>
              </a:rPr>
              <a:t>text </a:t>
            </a:r>
            <a:r>
              <a:rPr b="0" lang="ru-RU" sz="3200" spc="-1" strike="noStrike">
                <a:latin typeface="Arial"/>
              </a:rPr>
              <a:t>format</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Secon</a:t>
            </a:r>
            <a:r>
              <a:rPr b="0" lang="ru-RU" sz="2800" spc="-1" strike="noStrike">
                <a:latin typeface="Arial"/>
              </a:rPr>
              <a:t>d </a:t>
            </a:r>
            <a:r>
              <a:rPr b="0" lang="ru-RU" sz="2800" spc="-1" strike="noStrike">
                <a:latin typeface="Arial"/>
              </a:rPr>
              <a:t>Outlin</a:t>
            </a:r>
            <a:r>
              <a:rPr b="0" lang="ru-RU" sz="2800" spc="-1" strike="noStrike">
                <a:latin typeface="Arial"/>
              </a:rPr>
              <a:t>e </a:t>
            </a:r>
            <a:r>
              <a:rPr b="0" lang="ru-RU" sz="2800" spc="-1" strike="noStrike">
                <a:latin typeface="Arial"/>
              </a:rPr>
              <a:t>Level</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Thir</a:t>
            </a:r>
            <a:r>
              <a:rPr b="0" lang="ru-RU" sz="2400" spc="-1" strike="noStrike">
                <a:latin typeface="Arial"/>
              </a:rPr>
              <a:t>d </a:t>
            </a:r>
            <a:r>
              <a:rPr b="0" lang="ru-RU" sz="2400" spc="-1" strike="noStrike">
                <a:latin typeface="Arial"/>
              </a:rPr>
              <a:t>Outl</a:t>
            </a:r>
            <a:r>
              <a:rPr b="0" lang="ru-RU" sz="2400" spc="-1" strike="noStrike">
                <a:latin typeface="Arial"/>
              </a:rPr>
              <a:t>ine </a:t>
            </a:r>
            <a:r>
              <a:rPr b="0" lang="ru-RU" sz="2400" spc="-1" strike="noStrike">
                <a:latin typeface="Arial"/>
              </a:rPr>
              <a:t>Lev</a:t>
            </a:r>
            <a:r>
              <a:rPr b="0" lang="ru-RU" sz="2400" spc="-1" strike="noStrike">
                <a:latin typeface="Arial"/>
              </a:rPr>
              <a:t>el</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F</a:t>
            </a:r>
            <a:r>
              <a:rPr b="0" lang="ru-RU" sz="2000" spc="-1" strike="noStrike">
                <a:latin typeface="Arial"/>
              </a:rPr>
              <a:t>o</a:t>
            </a:r>
            <a:r>
              <a:rPr b="0" lang="ru-RU" sz="2000" spc="-1" strike="noStrike">
                <a:latin typeface="Arial"/>
              </a:rPr>
              <a:t>u</a:t>
            </a:r>
            <a:r>
              <a:rPr b="0" lang="ru-RU" sz="2000" spc="-1" strike="noStrike">
                <a:latin typeface="Arial"/>
              </a:rPr>
              <a:t>rt</a:t>
            </a:r>
            <a:r>
              <a:rPr b="0" lang="ru-RU" sz="2000" spc="-1" strike="noStrike">
                <a:latin typeface="Arial"/>
              </a:rPr>
              <a:t>h </a:t>
            </a:r>
            <a:r>
              <a:rPr b="0" lang="ru-RU" sz="2000" spc="-1" strike="noStrike">
                <a:latin typeface="Arial"/>
              </a:rPr>
              <a:t>O</a:t>
            </a:r>
            <a:r>
              <a:rPr b="0" lang="ru-RU" sz="2000" spc="-1" strike="noStrike">
                <a:latin typeface="Arial"/>
              </a:rPr>
              <a:t>u</a:t>
            </a:r>
            <a:r>
              <a:rPr b="0" lang="ru-RU" sz="2000" spc="-1" strike="noStrike">
                <a:latin typeface="Arial"/>
              </a:rPr>
              <a:t>tl</a:t>
            </a:r>
            <a:r>
              <a:rPr b="0" lang="ru-RU" sz="2000" spc="-1" strike="noStrike">
                <a:latin typeface="Arial"/>
              </a:rPr>
              <a:t>i</a:t>
            </a:r>
            <a:r>
              <a:rPr b="0" lang="ru-RU" sz="2000" spc="-1" strike="noStrike">
                <a:latin typeface="Arial"/>
              </a:rPr>
              <a:t>n</a:t>
            </a:r>
            <a:r>
              <a:rPr b="0" lang="ru-RU" sz="2000" spc="-1" strike="noStrike">
                <a:latin typeface="Arial"/>
              </a:rPr>
              <a:t>e </a:t>
            </a:r>
            <a:r>
              <a:rPr b="0" lang="ru-RU" sz="2000" spc="-1" strike="noStrike">
                <a:latin typeface="Arial"/>
              </a:rPr>
              <a:t>L</a:t>
            </a:r>
            <a:r>
              <a:rPr b="0" lang="ru-RU" sz="2000" spc="-1" strike="noStrike">
                <a:latin typeface="Arial"/>
              </a:rPr>
              <a:t>e</a:t>
            </a:r>
            <a:r>
              <a:rPr b="0" lang="ru-RU" sz="2000" spc="-1" strike="noStrike">
                <a:latin typeface="Arial"/>
              </a:rPr>
              <a:t>v</a:t>
            </a:r>
            <a:r>
              <a:rPr b="0" lang="ru-RU" sz="2000" spc="-1" strike="noStrike">
                <a:latin typeface="Arial"/>
              </a:rPr>
              <a:t>e</a:t>
            </a:r>
            <a:r>
              <a:rPr b="0" lang="ru-RU" sz="2000" spc="-1" strike="noStrike">
                <a:latin typeface="Arial"/>
              </a:rPr>
              <a:t>l</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F</a:t>
            </a:r>
            <a:r>
              <a:rPr b="0" lang="ru-RU" sz="2000" spc="-1" strike="noStrike">
                <a:latin typeface="Arial"/>
              </a:rPr>
              <a:t>i</a:t>
            </a:r>
            <a:r>
              <a:rPr b="0" lang="ru-RU" sz="2000" spc="-1" strike="noStrike">
                <a:latin typeface="Arial"/>
              </a:rPr>
              <a:t>f</a:t>
            </a:r>
            <a:r>
              <a:rPr b="0" lang="ru-RU" sz="2000" spc="-1" strike="noStrike">
                <a:latin typeface="Arial"/>
              </a:rPr>
              <a:t>t</a:t>
            </a:r>
            <a:r>
              <a:rPr b="0" lang="ru-RU" sz="2000" spc="-1" strike="noStrike">
                <a:latin typeface="Arial"/>
              </a:rPr>
              <a:t>h</a:t>
            </a:r>
            <a:r>
              <a:rPr b="0" lang="ru-RU" sz="2000" spc="-1" strike="noStrike">
                <a:latin typeface="Arial"/>
              </a:rPr>
              <a:t> </a:t>
            </a:r>
            <a:r>
              <a:rPr b="0" lang="ru-RU" sz="2000" spc="-1" strike="noStrike">
                <a:latin typeface="Arial"/>
              </a:rPr>
              <a:t>O</a:t>
            </a:r>
            <a:r>
              <a:rPr b="0" lang="ru-RU" sz="2000" spc="-1" strike="noStrike">
                <a:latin typeface="Arial"/>
              </a:rPr>
              <a:t>u</a:t>
            </a:r>
            <a:r>
              <a:rPr b="0" lang="ru-RU" sz="2000" spc="-1" strike="noStrike">
                <a:latin typeface="Arial"/>
              </a:rPr>
              <a:t>t</a:t>
            </a:r>
            <a:r>
              <a:rPr b="0" lang="ru-RU" sz="2000" spc="-1" strike="noStrike">
                <a:latin typeface="Arial"/>
              </a:rPr>
              <a:t>l</a:t>
            </a:r>
            <a:r>
              <a:rPr b="0" lang="ru-RU" sz="2000" spc="-1" strike="noStrike">
                <a:latin typeface="Arial"/>
              </a:rPr>
              <a:t>i</a:t>
            </a:r>
            <a:r>
              <a:rPr b="0" lang="ru-RU" sz="2000" spc="-1" strike="noStrike">
                <a:latin typeface="Arial"/>
              </a:rPr>
              <a:t>n</a:t>
            </a:r>
            <a:r>
              <a:rPr b="0" lang="ru-RU" sz="2000" spc="-1" strike="noStrike">
                <a:latin typeface="Arial"/>
              </a:rPr>
              <a:t>e</a:t>
            </a:r>
            <a:r>
              <a:rPr b="0" lang="ru-RU" sz="2000" spc="-1" strike="noStrike">
                <a:latin typeface="Arial"/>
              </a:rPr>
              <a:t> </a:t>
            </a:r>
            <a:r>
              <a:rPr b="0" lang="ru-RU" sz="2000" spc="-1" strike="noStrike">
                <a:latin typeface="Arial"/>
              </a:rPr>
              <a:t>L</a:t>
            </a:r>
            <a:r>
              <a:rPr b="0" lang="ru-RU" sz="2000" spc="-1" strike="noStrike">
                <a:latin typeface="Arial"/>
              </a:rPr>
              <a:t>e</a:t>
            </a:r>
            <a:r>
              <a:rPr b="0" lang="ru-RU" sz="2000" spc="-1" strike="noStrike">
                <a:latin typeface="Arial"/>
              </a:rPr>
              <a:t>v</a:t>
            </a:r>
            <a:r>
              <a:rPr b="0" lang="ru-RU" sz="2000" spc="-1" strike="noStrike">
                <a:latin typeface="Arial"/>
              </a:rPr>
              <a:t>e</a:t>
            </a:r>
            <a:r>
              <a:rPr b="0" lang="ru-RU" sz="2000" spc="-1" strike="noStrike">
                <a:latin typeface="Arial"/>
              </a:rPr>
              <a:t>l</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S</a:t>
            </a:r>
            <a:r>
              <a:rPr b="0" lang="ru-RU" sz="2000" spc="-1" strike="noStrike">
                <a:latin typeface="Arial"/>
              </a:rPr>
              <a:t>i</a:t>
            </a:r>
            <a:r>
              <a:rPr b="0" lang="ru-RU" sz="2000" spc="-1" strike="noStrike">
                <a:latin typeface="Arial"/>
              </a:rPr>
              <a:t>x</a:t>
            </a:r>
            <a:r>
              <a:rPr b="0" lang="ru-RU" sz="2000" spc="-1" strike="noStrike">
                <a:latin typeface="Arial"/>
              </a:rPr>
              <a:t>t</a:t>
            </a:r>
            <a:r>
              <a:rPr b="0" lang="ru-RU" sz="2000" spc="-1" strike="noStrike">
                <a:latin typeface="Arial"/>
              </a:rPr>
              <a:t>h</a:t>
            </a:r>
            <a:r>
              <a:rPr b="0" lang="ru-RU" sz="2000" spc="-1" strike="noStrike">
                <a:latin typeface="Arial"/>
              </a:rPr>
              <a:t> </a:t>
            </a:r>
            <a:r>
              <a:rPr b="0" lang="ru-RU" sz="2000" spc="-1" strike="noStrike">
                <a:latin typeface="Arial"/>
              </a:rPr>
              <a:t>O</a:t>
            </a:r>
            <a:r>
              <a:rPr b="0" lang="ru-RU" sz="2000" spc="-1" strike="noStrike">
                <a:latin typeface="Arial"/>
              </a:rPr>
              <a:t>u</a:t>
            </a:r>
            <a:r>
              <a:rPr b="0" lang="ru-RU" sz="2000" spc="-1" strike="noStrike">
                <a:latin typeface="Arial"/>
              </a:rPr>
              <a:t>t</a:t>
            </a:r>
            <a:r>
              <a:rPr b="0" lang="ru-RU" sz="2000" spc="-1" strike="noStrike">
                <a:latin typeface="Arial"/>
              </a:rPr>
              <a:t>l</a:t>
            </a:r>
            <a:r>
              <a:rPr b="0" lang="ru-RU" sz="2000" spc="-1" strike="noStrike">
                <a:latin typeface="Arial"/>
              </a:rPr>
              <a:t>i</a:t>
            </a:r>
            <a:r>
              <a:rPr b="0" lang="ru-RU" sz="2000" spc="-1" strike="noStrike">
                <a:latin typeface="Arial"/>
              </a:rPr>
              <a:t>n</a:t>
            </a:r>
            <a:r>
              <a:rPr b="0" lang="ru-RU" sz="2000" spc="-1" strike="noStrike">
                <a:latin typeface="Arial"/>
              </a:rPr>
              <a:t>e</a:t>
            </a:r>
            <a:r>
              <a:rPr b="0" lang="ru-RU" sz="2000" spc="-1" strike="noStrike">
                <a:latin typeface="Arial"/>
              </a:rPr>
              <a:t> </a:t>
            </a:r>
            <a:r>
              <a:rPr b="0" lang="ru-RU" sz="2000" spc="-1" strike="noStrike">
                <a:latin typeface="Arial"/>
              </a:rPr>
              <a:t>L</a:t>
            </a:r>
            <a:r>
              <a:rPr b="0" lang="ru-RU" sz="2000" spc="-1" strike="noStrike">
                <a:latin typeface="Arial"/>
              </a:rPr>
              <a:t>e</a:t>
            </a:r>
            <a:r>
              <a:rPr b="0" lang="ru-RU" sz="2000" spc="-1" strike="noStrike">
                <a:latin typeface="Arial"/>
              </a:rPr>
              <a:t>v</a:t>
            </a:r>
            <a:r>
              <a:rPr b="0" lang="ru-RU" sz="2000" spc="-1" strike="noStrike">
                <a:latin typeface="Arial"/>
              </a:rPr>
              <a:t>e</a:t>
            </a:r>
            <a:r>
              <a:rPr b="0" lang="ru-RU" sz="2000" spc="-1" strike="noStrike">
                <a:latin typeface="Arial"/>
              </a:rPr>
              <a:t>l</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S</a:t>
            </a:r>
            <a:r>
              <a:rPr b="0" lang="ru-RU" sz="2000" spc="-1" strike="noStrike">
                <a:latin typeface="Arial"/>
              </a:rPr>
              <a:t>e</a:t>
            </a:r>
            <a:r>
              <a:rPr b="0" lang="ru-RU" sz="2000" spc="-1" strike="noStrike">
                <a:latin typeface="Arial"/>
              </a:rPr>
              <a:t>v</a:t>
            </a:r>
            <a:r>
              <a:rPr b="0" lang="ru-RU" sz="2000" spc="-1" strike="noStrike">
                <a:latin typeface="Arial"/>
              </a:rPr>
              <a:t>e</a:t>
            </a:r>
            <a:r>
              <a:rPr b="0" lang="ru-RU" sz="2000" spc="-1" strike="noStrike">
                <a:latin typeface="Arial"/>
              </a:rPr>
              <a:t>n</a:t>
            </a:r>
            <a:r>
              <a:rPr b="0" lang="ru-RU" sz="2000" spc="-1" strike="noStrike">
                <a:latin typeface="Arial"/>
              </a:rPr>
              <a:t>t</a:t>
            </a:r>
            <a:r>
              <a:rPr b="0" lang="ru-RU" sz="2000" spc="-1" strike="noStrike">
                <a:latin typeface="Arial"/>
              </a:rPr>
              <a:t>h</a:t>
            </a:r>
            <a:r>
              <a:rPr b="0" lang="ru-RU" sz="2000" spc="-1" strike="noStrike">
                <a:latin typeface="Arial"/>
              </a:rPr>
              <a:t> </a:t>
            </a:r>
            <a:r>
              <a:rPr b="0" lang="ru-RU" sz="2000" spc="-1" strike="noStrike">
                <a:latin typeface="Arial"/>
              </a:rPr>
              <a:t>O</a:t>
            </a:r>
            <a:r>
              <a:rPr b="0" lang="ru-RU" sz="2000" spc="-1" strike="noStrike">
                <a:latin typeface="Arial"/>
              </a:rPr>
              <a:t>u</a:t>
            </a:r>
            <a:r>
              <a:rPr b="0" lang="ru-RU" sz="2000" spc="-1" strike="noStrike">
                <a:latin typeface="Arial"/>
              </a:rPr>
              <a:t>t</a:t>
            </a:r>
            <a:r>
              <a:rPr b="0" lang="ru-RU" sz="2000" spc="-1" strike="noStrike">
                <a:latin typeface="Arial"/>
              </a:rPr>
              <a:t>l</a:t>
            </a:r>
            <a:r>
              <a:rPr b="0" lang="ru-RU" sz="2000" spc="-1" strike="noStrike">
                <a:latin typeface="Arial"/>
              </a:rPr>
              <a:t>i</a:t>
            </a:r>
            <a:r>
              <a:rPr b="0" lang="ru-RU" sz="2000" spc="-1" strike="noStrike">
                <a:latin typeface="Arial"/>
              </a:rPr>
              <a:t>n</a:t>
            </a:r>
            <a:r>
              <a:rPr b="0" lang="ru-RU" sz="2000" spc="-1" strike="noStrike">
                <a:latin typeface="Arial"/>
              </a:rPr>
              <a:t>e</a:t>
            </a:r>
            <a:r>
              <a:rPr b="0" lang="ru-RU" sz="2000" spc="-1" strike="noStrike">
                <a:latin typeface="Arial"/>
              </a:rPr>
              <a:t> </a:t>
            </a:r>
            <a:r>
              <a:rPr b="0" lang="ru-RU" sz="2000" spc="-1" strike="noStrike">
                <a:latin typeface="Arial"/>
              </a:rPr>
              <a:t>L</a:t>
            </a:r>
            <a:r>
              <a:rPr b="0" lang="ru-RU" sz="2000" spc="-1" strike="noStrike">
                <a:latin typeface="Arial"/>
              </a:rPr>
              <a:t>e</a:t>
            </a:r>
            <a:r>
              <a:rPr b="0" lang="ru-RU" sz="2000" spc="-1" strike="noStrike">
                <a:latin typeface="Arial"/>
              </a:rPr>
              <a:t>v</a:t>
            </a:r>
            <a:r>
              <a:rPr b="0" lang="ru-RU" sz="2000" spc="-1" strike="noStrike">
                <a:latin typeface="Arial"/>
              </a:rPr>
              <a:t>e</a:t>
            </a:r>
            <a:r>
              <a:rPr b="0" lang="ru-RU" sz="2000" spc="-1" strike="noStrike">
                <a:latin typeface="Arial"/>
              </a:rPr>
              <a:t>l</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1027800" y="2504520"/>
            <a:ext cx="8210520" cy="1977480"/>
          </a:xfrm>
          <a:prstGeom prst="rect">
            <a:avLst/>
          </a:prstGeom>
          <a:noFill/>
          <a:ln w="0">
            <a:noFill/>
          </a:ln>
        </p:spPr>
        <p:txBody>
          <a:bodyPr lIns="0" rIns="0" tIns="0" bIns="0" anchor="t">
            <a:normAutofit/>
          </a:bodyPr>
          <a:p>
            <a:pPr>
              <a:lnSpc>
                <a:spcPct val="100000"/>
              </a:lnSpc>
              <a:buNone/>
              <a:tabLst>
                <a:tab algn="l" pos="0"/>
              </a:tabLst>
            </a:pPr>
            <a:r>
              <a:rPr b="0" lang="ru-RU" sz="3800" spc="-1" strike="noStrike">
                <a:solidFill>
                  <a:srgbClr val="0e2d69"/>
                </a:solidFill>
                <a:latin typeface="Times New Roman"/>
                <a:ea typeface="Times New Roman"/>
              </a:rPr>
              <a:t>Проект 1793:</a:t>
            </a:r>
            <a:endParaRPr b="0" lang="ru-RU" sz="3800" spc="-1" strike="noStrike">
              <a:latin typeface="Arial"/>
            </a:endParaRPr>
          </a:p>
          <a:p>
            <a:pPr>
              <a:lnSpc>
                <a:spcPct val="100000"/>
              </a:lnSpc>
              <a:buNone/>
              <a:tabLst>
                <a:tab algn="l" pos="0"/>
              </a:tabLst>
            </a:pPr>
            <a:r>
              <a:rPr b="0" lang="ru-RU" sz="3800" spc="-1" strike="noStrike">
                <a:solidFill>
                  <a:srgbClr val="0e2d69"/>
                </a:solidFill>
                <a:latin typeface="Times New Roman"/>
                <a:ea typeface="Times New Roman"/>
              </a:rPr>
              <a:t>Исследование энергоэффективности</a:t>
            </a:r>
            <a:endParaRPr b="0" lang="ru-RU" sz="3800" spc="-1" strike="noStrike">
              <a:latin typeface="Arial"/>
            </a:endParaRPr>
          </a:p>
          <a:p>
            <a:pPr>
              <a:lnSpc>
                <a:spcPct val="100000"/>
              </a:lnSpc>
              <a:buNone/>
              <a:tabLst>
                <a:tab algn="l" pos="0"/>
              </a:tabLst>
            </a:pPr>
            <a:r>
              <a:rPr b="0" lang="ru-RU" sz="3800" spc="-1" strike="noStrike">
                <a:solidFill>
                  <a:srgbClr val="0e2d69"/>
                </a:solidFill>
                <a:latin typeface="Times New Roman"/>
                <a:ea typeface="Times New Roman"/>
              </a:rPr>
              <a:t>аппаратного шлюза LoRa-Iridium</a:t>
            </a:r>
            <a:endParaRPr b="0" lang="ru-RU" sz="3800" spc="-1" strike="noStrike">
              <a:latin typeface="Arial"/>
            </a:endParaRPr>
          </a:p>
        </p:txBody>
      </p:sp>
      <p:sp>
        <p:nvSpPr>
          <p:cNvPr id="171" name="PlaceHolder 2"/>
          <p:cNvSpPr>
            <a:spLocks noGrp="1"/>
          </p:cNvSpPr>
          <p:nvPr>
            <p:ph/>
          </p:nvPr>
        </p:nvSpPr>
        <p:spPr>
          <a:xfrm>
            <a:off x="2093400" y="1005840"/>
            <a:ext cx="3848040" cy="80244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e2d69"/>
                </a:solidFill>
                <a:latin typeface="Times New Roman"/>
                <a:ea typeface="Times New Roman"/>
              </a:rPr>
              <a:t>Национальный исследовательский университет «Высшая школа экономики»</a:t>
            </a:r>
            <a:endParaRPr b="0" lang="ru-RU" sz="1400" spc="-1" strike="noStrike">
              <a:latin typeface="Arial"/>
            </a:endParaRPr>
          </a:p>
        </p:txBody>
      </p:sp>
      <p:sp>
        <p:nvSpPr>
          <p:cNvPr id="172" name="PlaceHolder 3"/>
          <p:cNvSpPr>
            <a:spLocks noGrp="1"/>
          </p:cNvSpPr>
          <p:nvPr>
            <p:ph/>
          </p:nvPr>
        </p:nvSpPr>
        <p:spPr>
          <a:xfrm>
            <a:off x="6259320" y="1005840"/>
            <a:ext cx="2277360" cy="802440"/>
          </a:xfrm>
          <a:prstGeom prst="rect">
            <a:avLst/>
          </a:prstGeom>
          <a:noFill/>
          <a:ln w="0">
            <a:noFill/>
          </a:ln>
        </p:spPr>
        <p:txBody>
          <a:bodyPr lIns="0" rIns="0" tIns="0" bIns="0" anchor="t">
            <a:normAutofit/>
          </a:bodyPr>
          <a:p>
            <a:pPr>
              <a:lnSpc>
                <a:spcPct val="100000"/>
              </a:lnSpc>
              <a:buNone/>
              <a:tabLst>
                <a:tab algn="l" pos="0"/>
              </a:tabLst>
            </a:pPr>
            <a:r>
              <a:rPr b="0" lang="ru-RU" sz="1400" spc="-1" strike="noStrike">
                <a:solidFill>
                  <a:srgbClr val="0e2d69"/>
                </a:solidFill>
                <a:latin typeface="Times New Roman"/>
                <a:ea typeface="Times New Roman"/>
              </a:rPr>
              <a:t>Московский институт электроники и математики им. А. Н. Тихонова</a:t>
            </a:r>
            <a:endParaRPr b="0" lang="ru-RU" sz="1400" spc="-1" strike="noStrike">
              <a:latin typeface="Arial"/>
            </a:endParaRPr>
          </a:p>
        </p:txBody>
      </p:sp>
      <p:sp>
        <p:nvSpPr>
          <p:cNvPr id="173" name="PlaceHolder 4"/>
          <p:cNvSpPr>
            <a:spLocks noGrp="1"/>
          </p:cNvSpPr>
          <p:nvPr>
            <p:ph/>
          </p:nvPr>
        </p:nvSpPr>
        <p:spPr>
          <a:xfrm>
            <a:off x="8786880" y="1005840"/>
            <a:ext cx="2216880" cy="848520"/>
          </a:xfrm>
          <a:prstGeom prst="rect">
            <a:avLst/>
          </a:prstGeom>
          <a:noFill/>
          <a:ln w="0">
            <a:noFill/>
          </a:ln>
        </p:spPr>
        <p:txBody>
          <a:bodyPr lIns="0" rIns="0" tIns="0" bIns="0" anchor="t">
            <a:normAutofit/>
          </a:bodyPr>
          <a:p>
            <a:pPr>
              <a:lnSpc>
                <a:spcPct val="100000"/>
              </a:lnSpc>
              <a:buNone/>
              <a:tabLst>
                <a:tab algn="l" pos="0"/>
              </a:tabLst>
            </a:pPr>
            <a:r>
              <a:rPr b="0" lang="ru-RU" sz="1400" spc="-1" strike="noStrike">
                <a:solidFill>
                  <a:srgbClr val="0e2d69"/>
                </a:solidFill>
                <a:latin typeface="Times New Roman"/>
                <a:ea typeface="Times New Roman"/>
              </a:rPr>
              <a:t>Семинар НУГ</a:t>
            </a:r>
            <a:endParaRPr b="0" lang="ru-RU" sz="1400" spc="-1" strike="noStrike">
              <a:latin typeface="Arial"/>
            </a:endParaRPr>
          </a:p>
        </p:txBody>
      </p:sp>
      <p:sp>
        <p:nvSpPr>
          <p:cNvPr id="174" name="PlaceHolder 5"/>
          <p:cNvSpPr>
            <a:spLocks noGrp="1"/>
          </p:cNvSpPr>
          <p:nvPr>
            <p:ph/>
          </p:nvPr>
        </p:nvSpPr>
        <p:spPr>
          <a:xfrm>
            <a:off x="8820000" y="5137200"/>
            <a:ext cx="2580120" cy="802440"/>
          </a:xfrm>
          <a:prstGeom prst="rect">
            <a:avLst/>
          </a:prstGeom>
          <a:noFill/>
          <a:ln w="0">
            <a:noFill/>
          </a:ln>
        </p:spPr>
        <p:txBody>
          <a:bodyPr lIns="0" rIns="0" tIns="0" bIns="0" anchor="t">
            <a:normAutofit/>
          </a:bodyPr>
          <a:p>
            <a:pPr>
              <a:lnSpc>
                <a:spcPct val="100000"/>
              </a:lnSpc>
              <a:buNone/>
              <a:tabLst>
                <a:tab algn="l" pos="0"/>
              </a:tabLst>
            </a:pPr>
            <a:r>
              <a:rPr b="0" lang="ru-RU" sz="1400" spc="-1" strike="noStrike">
                <a:solidFill>
                  <a:srgbClr val="0e2d69"/>
                </a:solidFill>
                <a:latin typeface="Times New Roman"/>
                <a:ea typeface="Times New Roman"/>
              </a:rPr>
              <a:t>Исполнитель проекта:</a:t>
            </a:r>
            <a:endParaRPr b="0" lang="ru-RU" sz="1400" spc="-1" strike="noStrike">
              <a:latin typeface="Arial"/>
            </a:endParaRPr>
          </a:p>
          <a:p>
            <a:pPr>
              <a:lnSpc>
                <a:spcPct val="100000"/>
              </a:lnSpc>
              <a:buNone/>
              <a:tabLst>
                <a:tab algn="l" pos="0"/>
              </a:tabLst>
            </a:pPr>
            <a:r>
              <a:rPr b="0" lang="ru-RU" sz="1400" spc="-1" strike="noStrike">
                <a:solidFill>
                  <a:srgbClr val="0e2d69"/>
                </a:solidFill>
                <a:latin typeface="Times New Roman"/>
                <a:ea typeface="Times New Roman"/>
              </a:rPr>
              <a:t>студент 1 курса магистратуры</a:t>
            </a:r>
            <a:endParaRPr b="0" lang="ru-RU" sz="1400" spc="-1" strike="noStrike">
              <a:latin typeface="Arial"/>
            </a:endParaRPr>
          </a:p>
          <a:p>
            <a:pPr>
              <a:lnSpc>
                <a:spcPct val="100000"/>
              </a:lnSpc>
              <a:buNone/>
              <a:tabLst>
                <a:tab algn="l" pos="0"/>
              </a:tabLst>
            </a:pPr>
            <a:r>
              <a:rPr b="0" lang="ru-RU" sz="1400" spc="-1" strike="noStrike">
                <a:solidFill>
                  <a:srgbClr val="0e2d69"/>
                </a:solidFill>
                <a:latin typeface="Times New Roman"/>
                <a:ea typeface="Times New Roman"/>
              </a:rPr>
              <a:t>Тарасов Владислав</a:t>
            </a:r>
            <a:endParaRPr b="0" lang="ru-RU" sz="1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p:nvPr>
        </p:nvSpPr>
        <p:spPr>
          <a:xfrm>
            <a:off x="1143720" y="479880"/>
            <a:ext cx="190116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f2c68"/>
                </a:solidFill>
                <a:latin typeface="Times New Roman"/>
                <a:ea typeface="Times New Roman"/>
              </a:rPr>
              <a:t>Проект 1793</a:t>
            </a:r>
            <a:endParaRPr b="0" lang="ru-RU" sz="1400" spc="-1" strike="noStrike">
              <a:latin typeface="Arial"/>
            </a:endParaRPr>
          </a:p>
        </p:txBody>
      </p:sp>
      <p:sp>
        <p:nvSpPr>
          <p:cNvPr id="225" name="PlaceHolder 2"/>
          <p:cNvSpPr>
            <a:spLocks noGrp="1"/>
          </p:cNvSpPr>
          <p:nvPr>
            <p:ph/>
          </p:nvPr>
        </p:nvSpPr>
        <p:spPr>
          <a:xfrm>
            <a:off x="3459240" y="479880"/>
            <a:ext cx="206928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e2d69"/>
                </a:solidFill>
                <a:latin typeface="Times New Roman"/>
                <a:ea typeface="Times New Roman"/>
              </a:rPr>
              <a:t>МИЭМ НИУ ВШЭ</a:t>
            </a:r>
            <a:endParaRPr b="0" lang="ru-RU" sz="1400" spc="-1" strike="noStrike">
              <a:latin typeface="Arial"/>
            </a:endParaRPr>
          </a:p>
        </p:txBody>
      </p:sp>
      <p:sp>
        <p:nvSpPr>
          <p:cNvPr id="226" name="PlaceHolder 3"/>
          <p:cNvSpPr>
            <a:spLocks noGrp="1"/>
          </p:cNvSpPr>
          <p:nvPr>
            <p:ph type="title"/>
          </p:nvPr>
        </p:nvSpPr>
        <p:spPr>
          <a:xfrm>
            <a:off x="585720" y="1447920"/>
            <a:ext cx="11057400" cy="776160"/>
          </a:xfrm>
          <a:prstGeom prst="rect">
            <a:avLst/>
          </a:prstGeom>
          <a:noFill/>
          <a:ln w="0">
            <a:noFill/>
          </a:ln>
        </p:spPr>
        <p:txBody>
          <a:bodyPr lIns="0" rIns="0" tIns="0" bIns="0" anchor="t">
            <a:normAutofit/>
          </a:bodyPr>
          <a:p>
            <a:pPr>
              <a:lnSpc>
                <a:spcPct val="100000"/>
              </a:lnSpc>
              <a:buNone/>
              <a:tabLst>
                <a:tab algn="l" pos="0"/>
              </a:tabLst>
            </a:pPr>
            <a:r>
              <a:rPr b="0" lang="ru-RU" sz="2400" spc="-1" strike="noStrike">
                <a:solidFill>
                  <a:srgbClr val="0f2c68"/>
                </a:solidFill>
                <a:latin typeface="Times New Roman"/>
                <a:ea typeface="Times New Roman"/>
              </a:rPr>
              <a:t>План проведения измерений</a:t>
            </a:r>
            <a:endParaRPr b="0" lang="ru-RU" sz="2400" spc="-1" strike="noStrike">
              <a:latin typeface="Arial"/>
            </a:endParaRPr>
          </a:p>
        </p:txBody>
      </p:sp>
      <p:sp>
        <p:nvSpPr>
          <p:cNvPr id="227" name="PlaceHolder 4"/>
          <p:cNvSpPr>
            <a:spLocks noGrp="1"/>
          </p:cNvSpPr>
          <p:nvPr>
            <p:ph/>
          </p:nvPr>
        </p:nvSpPr>
        <p:spPr>
          <a:xfrm>
            <a:off x="586080" y="2059200"/>
            <a:ext cx="10654560" cy="1039320"/>
          </a:xfrm>
          <a:prstGeom prst="rect">
            <a:avLst/>
          </a:prstGeom>
          <a:noFill/>
          <a:ln w="0">
            <a:noFill/>
          </a:ln>
        </p:spPr>
        <p:txBody>
          <a:bodyPr lIns="0" rIns="0" tIns="0" bIns="0" anchor="t">
            <a:noAutofit/>
          </a:bodyPr>
          <a:p>
            <a:pPr marL="457200" indent="-330120">
              <a:lnSpc>
                <a:spcPct val="100000"/>
              </a:lnSpc>
              <a:buClr>
                <a:srgbClr val="0e2d69"/>
              </a:buClr>
              <a:buFont typeface="Times New Roman"/>
              <a:buChar char="❏"/>
            </a:pPr>
            <a:r>
              <a:rPr b="0" lang="ru-RU" sz="1600" spc="-1" strike="noStrike">
                <a:solidFill>
                  <a:srgbClr val="0e2d69"/>
                </a:solidFill>
                <a:latin typeface="Times New Roman"/>
                <a:ea typeface="Times New Roman"/>
              </a:rPr>
              <a:t>Потреблямый ток будет фиксироваться с помощью лабораторного источника питания. С него же запитывается шлюз</a:t>
            </a:r>
            <a:endParaRPr b="0" lang="ru-RU" sz="1600" spc="-1" strike="noStrike">
              <a:latin typeface="Arial"/>
            </a:endParaRPr>
          </a:p>
          <a:p>
            <a:pPr marL="457200" indent="-330120">
              <a:lnSpc>
                <a:spcPct val="100000"/>
              </a:lnSpc>
              <a:buClr>
                <a:srgbClr val="0e2d69"/>
              </a:buClr>
              <a:buFont typeface="Times New Roman"/>
              <a:buChar char="❏"/>
            </a:pPr>
            <a:r>
              <a:rPr b="0" lang="ru-RU" sz="1600" spc="-1" strike="noStrike">
                <a:solidFill>
                  <a:srgbClr val="0e2d69"/>
                </a:solidFill>
                <a:latin typeface="Times New Roman"/>
                <a:ea typeface="Times New Roman"/>
              </a:rPr>
              <a:t>Многократно повторить цикл отправки данных на протяжении нескольких дней</a:t>
            </a:r>
            <a:endParaRPr b="0" lang="ru-RU" sz="1600" spc="-1" strike="noStrike">
              <a:latin typeface="Arial"/>
            </a:endParaRPr>
          </a:p>
          <a:p>
            <a:pPr marL="457200" indent="-330120">
              <a:lnSpc>
                <a:spcPct val="100000"/>
              </a:lnSpc>
              <a:buClr>
                <a:srgbClr val="0e2d69"/>
              </a:buClr>
              <a:buFont typeface="Times New Roman"/>
              <a:buChar char="❏"/>
            </a:pPr>
            <a:r>
              <a:rPr b="0" lang="ru-RU" sz="1600" spc="-1" strike="noStrike">
                <a:solidFill>
                  <a:srgbClr val="0e2d69"/>
                </a:solidFill>
                <a:latin typeface="Times New Roman"/>
                <a:ea typeface="Times New Roman"/>
              </a:rPr>
              <a:t>Определить величины тока (мА) для шлюза и отдельных модулей</a:t>
            </a:r>
            <a:endParaRPr b="0" lang="ru-RU" sz="1600" spc="-1" strike="noStrike">
              <a:latin typeface="Arial"/>
            </a:endParaRPr>
          </a:p>
          <a:p>
            <a:pPr marL="457200" indent="-330120">
              <a:lnSpc>
                <a:spcPct val="100000"/>
              </a:lnSpc>
              <a:buClr>
                <a:srgbClr val="0e2d69"/>
              </a:buClr>
              <a:buFont typeface="Times New Roman"/>
              <a:buChar char="❏"/>
            </a:pPr>
            <a:r>
              <a:rPr b="0" lang="ru-RU" sz="1600" spc="-1" strike="noStrike">
                <a:solidFill>
                  <a:srgbClr val="0e2d69"/>
                </a:solidFill>
                <a:latin typeface="Times New Roman"/>
                <a:ea typeface="Times New Roman"/>
              </a:rPr>
              <a:t>Поменять прошивку, повторить измерения, провести анализ результатов</a:t>
            </a:r>
            <a:endParaRPr b="0" lang="ru-RU" sz="1600" spc="-1" strike="noStrike">
              <a:latin typeface="Arial"/>
            </a:endParaRPr>
          </a:p>
          <a:p>
            <a:pPr>
              <a:lnSpc>
                <a:spcPct val="100000"/>
              </a:lnSpc>
              <a:buNone/>
              <a:tabLst>
                <a:tab algn="l" pos="0"/>
              </a:tabLst>
            </a:pPr>
            <a:endParaRPr b="0" lang="ru-RU" sz="1600" spc="-1" strike="noStrike">
              <a:latin typeface="Arial"/>
            </a:endParaRPr>
          </a:p>
        </p:txBody>
      </p:sp>
      <p:sp>
        <p:nvSpPr>
          <p:cNvPr id="228" name="PlaceHolder 5"/>
          <p:cNvSpPr>
            <a:spLocks noGrp="1"/>
          </p:cNvSpPr>
          <p:nvPr>
            <p:ph/>
          </p:nvPr>
        </p:nvSpPr>
        <p:spPr>
          <a:xfrm>
            <a:off x="6260040" y="479880"/>
            <a:ext cx="2069280" cy="571320"/>
          </a:xfrm>
          <a:prstGeom prst="rect">
            <a:avLst/>
          </a:prstGeom>
          <a:noFill/>
          <a:ln w="0">
            <a:noFill/>
          </a:ln>
        </p:spPr>
        <p:txBody>
          <a:bodyPr lIns="0" rIns="0" tIns="0" bIns="0" anchor="t">
            <a:noAutofit/>
          </a:bodyPr>
          <a:p>
            <a:endParaRPr b="0" lang="ru-RU" sz="3200" spc="-1" strike="noStrike">
              <a:latin typeface="Arial"/>
            </a:endParaRPr>
          </a:p>
        </p:txBody>
      </p:sp>
      <p:pic>
        <p:nvPicPr>
          <p:cNvPr id="229" name="Google Shape;241;g2cb38e8967e_0_ 1" descr=""/>
          <p:cNvPicPr/>
          <p:nvPr/>
        </p:nvPicPr>
        <p:blipFill>
          <a:blip r:embed="rId1"/>
          <a:stretch/>
        </p:blipFill>
        <p:spPr>
          <a:xfrm>
            <a:off x="3240000" y="3258720"/>
            <a:ext cx="5390280" cy="2870640"/>
          </a:xfrm>
          <a:prstGeom prst="rect">
            <a:avLst/>
          </a:prstGeom>
          <a:ln w="9525">
            <a:solidFill>
              <a:srgbClr val="44546a"/>
            </a:solidFill>
            <a:round/>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p:nvPr>
        </p:nvSpPr>
        <p:spPr>
          <a:xfrm>
            <a:off x="2410560" y="2415600"/>
            <a:ext cx="7370280" cy="3573360"/>
          </a:xfrm>
          <a:prstGeom prst="rect">
            <a:avLst/>
          </a:prstGeom>
          <a:noFill/>
          <a:ln w="0">
            <a:noFill/>
          </a:ln>
        </p:spPr>
        <p:txBody>
          <a:bodyPr lIns="0" rIns="0" tIns="0" bIns="0" anchor="t">
            <a:noAutofit/>
          </a:bodyPr>
          <a:p>
            <a:pPr marL="457200" indent="-330120">
              <a:lnSpc>
                <a:spcPct val="100000"/>
              </a:lnSpc>
              <a:buClr>
                <a:srgbClr val="0e2d69"/>
              </a:buClr>
              <a:buFont typeface="Times New Roman"/>
              <a:buAutoNum type="arabicPeriod"/>
            </a:pPr>
            <a:r>
              <a:rPr b="0" lang="ru-RU" sz="1600" spc="-1" strike="noStrike">
                <a:solidFill>
                  <a:srgbClr val="0e2d69"/>
                </a:solidFill>
                <a:latin typeface="Times New Roman"/>
                <a:ea typeface="Times New Roman"/>
              </a:rPr>
              <a:t>Энергетическая оценка затрат передачи данных на спуник в формате Байт/Джоуль</a:t>
            </a:r>
            <a:endParaRPr b="0" lang="ru-RU" sz="1600" spc="-1" strike="noStrike">
              <a:latin typeface="Arial"/>
            </a:endParaRPr>
          </a:p>
          <a:p>
            <a:pPr marL="914400">
              <a:lnSpc>
                <a:spcPct val="100000"/>
              </a:lnSpc>
              <a:buNone/>
              <a:tabLst>
                <a:tab algn="l" pos="0"/>
              </a:tabLst>
            </a:pPr>
            <a:endParaRPr b="0" lang="ru-RU" sz="1600" spc="-1" strike="noStrike">
              <a:latin typeface="Arial"/>
            </a:endParaRPr>
          </a:p>
          <a:p>
            <a:pPr marL="457200" indent="-330120">
              <a:lnSpc>
                <a:spcPct val="100000"/>
              </a:lnSpc>
              <a:buClr>
                <a:srgbClr val="0e2d69"/>
              </a:buClr>
              <a:buFont typeface="Times New Roman"/>
              <a:buAutoNum type="arabicPeriod"/>
              <a:tabLst>
                <a:tab algn="l" pos="0"/>
              </a:tabLst>
            </a:pPr>
            <a:r>
              <a:rPr b="0" lang="ru-RU" sz="1600" spc="-1" strike="noStrike">
                <a:solidFill>
                  <a:srgbClr val="0e2d69"/>
                </a:solidFill>
                <a:latin typeface="Times New Roman"/>
                <a:ea typeface="Times New Roman"/>
              </a:rPr>
              <a:t>Средние величины потребляемого тока шлюза и его модулей за цикл отправки в разных режимах работы с учетом алгоритма отслеживания спутников и без него</a:t>
            </a:r>
            <a:endParaRPr b="0" lang="ru-RU" sz="1600" spc="-1" strike="noStrike">
              <a:latin typeface="Arial"/>
            </a:endParaRPr>
          </a:p>
          <a:p>
            <a:pPr marL="914400">
              <a:lnSpc>
                <a:spcPct val="100000"/>
              </a:lnSpc>
              <a:buNone/>
              <a:tabLst>
                <a:tab algn="l" pos="0"/>
              </a:tabLst>
            </a:pPr>
            <a:endParaRPr b="0" lang="ru-RU" sz="1600" spc="-1" strike="noStrike">
              <a:latin typeface="Arial"/>
            </a:endParaRPr>
          </a:p>
          <a:p>
            <a:pPr marL="457200" indent="-330120">
              <a:lnSpc>
                <a:spcPct val="100000"/>
              </a:lnSpc>
              <a:buClr>
                <a:srgbClr val="0e2d69"/>
              </a:buClr>
              <a:buFont typeface="Times New Roman"/>
              <a:buAutoNum type="arabicPeriod"/>
              <a:tabLst>
                <a:tab algn="l" pos="0"/>
              </a:tabLst>
            </a:pPr>
            <a:r>
              <a:rPr b="0" lang="ru-RU" sz="1600" spc="-1" strike="noStrike">
                <a:solidFill>
                  <a:srgbClr val="0e2d69"/>
                </a:solidFill>
                <a:latin typeface="Times New Roman"/>
                <a:ea typeface="Times New Roman"/>
              </a:rPr>
              <a:t>Оценка энергоэффективности алгоритма отслеживания спутника для автономных устройств на основе сравнения величин потребления тока для различных прошивок стенда и шлюза</a:t>
            </a:r>
            <a:endParaRPr b="0" lang="ru-RU" sz="1600" spc="-1" strike="noStrike">
              <a:latin typeface="Arial"/>
            </a:endParaRPr>
          </a:p>
          <a:p>
            <a:pPr marL="914400">
              <a:lnSpc>
                <a:spcPct val="100000"/>
              </a:lnSpc>
              <a:buNone/>
              <a:tabLst>
                <a:tab algn="l" pos="0"/>
              </a:tabLst>
            </a:pPr>
            <a:endParaRPr b="0" lang="ru-RU" sz="1600" spc="-1" strike="noStrike">
              <a:latin typeface="Arial"/>
            </a:endParaRPr>
          </a:p>
          <a:p>
            <a:pPr marL="457200" indent="-330120">
              <a:lnSpc>
                <a:spcPct val="100000"/>
              </a:lnSpc>
              <a:buClr>
                <a:srgbClr val="0e2d69"/>
              </a:buClr>
              <a:buFont typeface="Times New Roman"/>
              <a:buAutoNum type="arabicPeriod"/>
              <a:tabLst>
                <a:tab algn="l" pos="0"/>
              </a:tabLst>
            </a:pPr>
            <a:r>
              <a:rPr b="0" lang="ru-RU" sz="1600" spc="-1" strike="noStrike">
                <a:solidFill>
                  <a:srgbClr val="0e2d69"/>
                </a:solidFill>
                <a:latin typeface="Times New Roman"/>
                <a:ea typeface="Times New Roman"/>
              </a:rPr>
              <a:t>Энергетическая модель шлюза для потенциальных сценариев его применения</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endParaRPr b="0" lang="ru-RU" sz="1600" spc="-1" strike="noStrike">
              <a:latin typeface="Arial"/>
            </a:endParaRPr>
          </a:p>
        </p:txBody>
      </p:sp>
      <p:sp>
        <p:nvSpPr>
          <p:cNvPr id="231" name="PlaceHolder 2"/>
          <p:cNvSpPr>
            <a:spLocks noGrp="1"/>
          </p:cNvSpPr>
          <p:nvPr>
            <p:ph/>
          </p:nvPr>
        </p:nvSpPr>
        <p:spPr>
          <a:xfrm>
            <a:off x="1143720" y="479880"/>
            <a:ext cx="190116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f2c68"/>
                </a:solidFill>
                <a:latin typeface="Times New Roman"/>
                <a:ea typeface="Times New Roman"/>
              </a:rPr>
              <a:t>Проект 1793</a:t>
            </a:r>
            <a:endParaRPr b="0" lang="ru-RU" sz="1400" spc="-1" strike="noStrike">
              <a:latin typeface="Arial"/>
            </a:endParaRPr>
          </a:p>
        </p:txBody>
      </p:sp>
      <p:sp>
        <p:nvSpPr>
          <p:cNvPr id="232" name="PlaceHolder 3"/>
          <p:cNvSpPr>
            <a:spLocks noGrp="1"/>
          </p:cNvSpPr>
          <p:nvPr>
            <p:ph/>
          </p:nvPr>
        </p:nvSpPr>
        <p:spPr>
          <a:xfrm>
            <a:off x="3459240" y="479880"/>
            <a:ext cx="206928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e2d69"/>
                </a:solidFill>
                <a:latin typeface="Times New Roman"/>
                <a:ea typeface="Times New Roman"/>
              </a:rPr>
              <a:t>МИЭМ НИУ ВШЭ</a:t>
            </a:r>
            <a:endParaRPr b="0" lang="ru-RU" sz="1400" spc="-1" strike="noStrike">
              <a:latin typeface="Arial"/>
            </a:endParaRPr>
          </a:p>
        </p:txBody>
      </p:sp>
      <p:sp>
        <p:nvSpPr>
          <p:cNvPr id="233" name="PlaceHolder 4"/>
          <p:cNvSpPr>
            <a:spLocks noGrp="1"/>
          </p:cNvSpPr>
          <p:nvPr>
            <p:ph type="title"/>
          </p:nvPr>
        </p:nvSpPr>
        <p:spPr>
          <a:xfrm>
            <a:off x="585720" y="1447920"/>
            <a:ext cx="11057400" cy="776160"/>
          </a:xfrm>
          <a:prstGeom prst="rect">
            <a:avLst/>
          </a:prstGeom>
          <a:noFill/>
          <a:ln w="0">
            <a:noFill/>
          </a:ln>
        </p:spPr>
        <p:txBody>
          <a:bodyPr lIns="0" rIns="0" tIns="0" bIns="0" anchor="t">
            <a:normAutofit/>
          </a:bodyPr>
          <a:p>
            <a:pPr>
              <a:lnSpc>
                <a:spcPct val="100000"/>
              </a:lnSpc>
              <a:buNone/>
              <a:tabLst>
                <a:tab algn="l" pos="0"/>
              </a:tabLst>
            </a:pPr>
            <a:r>
              <a:rPr b="0" lang="ru-RU" sz="2400" spc="-1" strike="noStrike">
                <a:solidFill>
                  <a:srgbClr val="0f2c68"/>
                </a:solidFill>
                <a:latin typeface="Times New Roman"/>
                <a:ea typeface="Times New Roman"/>
              </a:rPr>
              <a:t>Что будет получено в итоге</a:t>
            </a:r>
            <a:endParaRPr b="0" lang="ru-RU" sz="2400" spc="-1" strike="noStrike">
              <a:latin typeface="Arial"/>
            </a:endParaRPr>
          </a:p>
        </p:txBody>
      </p:sp>
      <p:sp>
        <p:nvSpPr>
          <p:cNvPr id="234" name="PlaceHolder 5"/>
          <p:cNvSpPr>
            <a:spLocks noGrp="1"/>
          </p:cNvSpPr>
          <p:nvPr>
            <p:ph/>
          </p:nvPr>
        </p:nvSpPr>
        <p:spPr>
          <a:xfrm>
            <a:off x="6260040" y="479880"/>
            <a:ext cx="2069280" cy="571320"/>
          </a:xfrm>
          <a:prstGeom prst="rect">
            <a:avLst/>
          </a:prstGeom>
          <a:noFill/>
          <a:ln w="0">
            <a:noFill/>
          </a:ln>
        </p:spPr>
        <p:txBody>
          <a:bodyPr lIns="0" rIns="0" tIns="0" bIns="0" anchor="t">
            <a:noAutofit/>
          </a:bodyPr>
          <a:p>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p:nvPr>
        </p:nvSpPr>
        <p:spPr>
          <a:xfrm>
            <a:off x="2410560" y="2415600"/>
            <a:ext cx="7370280" cy="3573360"/>
          </a:xfrm>
          <a:prstGeom prst="rect">
            <a:avLst/>
          </a:prstGeom>
          <a:noFill/>
          <a:ln w="0">
            <a:noFill/>
          </a:ln>
        </p:spPr>
        <p:txBody>
          <a:bodyPr lIns="0" rIns="0" tIns="0" bIns="0" anchor="t">
            <a:noAutofit/>
          </a:bodyPr>
          <a:p>
            <a:pPr>
              <a:lnSpc>
                <a:spcPct val="100000"/>
              </a:lnSpc>
              <a:buNone/>
            </a:pPr>
            <a:r>
              <a:rPr b="0" lang="ru-RU" sz="1600" spc="-1" strike="noStrike">
                <a:solidFill>
                  <a:srgbClr val="0e2d69"/>
                </a:solidFill>
                <a:latin typeface="Times New Roman"/>
                <a:ea typeface="Times New Roman"/>
              </a:rPr>
              <a:t>Проведение основных экспериментов по измерению планируется в течение лета</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Модуль LoRAWAN работает и успешно отправляет и передает данные</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Raspberry Zero W в простое потребляет порядка 80 мА</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Модуль иридиума запитывается и видит спутник, но сейчас решаются проблемы с активацией и отправкой сообщений (невозможно реализовать полный цикл связи оконечное устройство - спутник)</a:t>
            </a:r>
            <a:endParaRPr b="0" lang="ru-RU" sz="1600" spc="-1" strike="noStrike">
              <a:latin typeface="Arial"/>
            </a:endParaRPr>
          </a:p>
        </p:txBody>
      </p:sp>
      <p:sp>
        <p:nvSpPr>
          <p:cNvPr id="236" name="PlaceHolder 2"/>
          <p:cNvSpPr>
            <a:spLocks noGrp="1"/>
          </p:cNvSpPr>
          <p:nvPr>
            <p:ph/>
          </p:nvPr>
        </p:nvSpPr>
        <p:spPr>
          <a:xfrm>
            <a:off x="1143720" y="479880"/>
            <a:ext cx="190116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f2c68"/>
                </a:solidFill>
                <a:latin typeface="Times New Roman"/>
                <a:ea typeface="Times New Roman"/>
              </a:rPr>
              <a:t>Проект 1793</a:t>
            </a:r>
            <a:endParaRPr b="0" lang="ru-RU" sz="1400" spc="-1" strike="noStrike">
              <a:latin typeface="Arial"/>
            </a:endParaRPr>
          </a:p>
        </p:txBody>
      </p:sp>
      <p:sp>
        <p:nvSpPr>
          <p:cNvPr id="237" name="PlaceHolder 3"/>
          <p:cNvSpPr>
            <a:spLocks noGrp="1"/>
          </p:cNvSpPr>
          <p:nvPr>
            <p:ph/>
          </p:nvPr>
        </p:nvSpPr>
        <p:spPr>
          <a:xfrm>
            <a:off x="3459240" y="479880"/>
            <a:ext cx="206928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e2d69"/>
                </a:solidFill>
                <a:latin typeface="Times New Roman"/>
                <a:ea typeface="Times New Roman"/>
              </a:rPr>
              <a:t>МИЭМ НИУ ВШЭ</a:t>
            </a:r>
            <a:endParaRPr b="0" lang="ru-RU" sz="1400" spc="-1" strike="noStrike">
              <a:latin typeface="Arial"/>
            </a:endParaRPr>
          </a:p>
        </p:txBody>
      </p:sp>
      <p:sp>
        <p:nvSpPr>
          <p:cNvPr id="238" name="PlaceHolder 4"/>
          <p:cNvSpPr>
            <a:spLocks noGrp="1"/>
          </p:cNvSpPr>
          <p:nvPr>
            <p:ph type="title"/>
          </p:nvPr>
        </p:nvSpPr>
        <p:spPr>
          <a:xfrm>
            <a:off x="585720" y="1447920"/>
            <a:ext cx="11057400" cy="776160"/>
          </a:xfrm>
          <a:prstGeom prst="rect">
            <a:avLst/>
          </a:prstGeom>
          <a:noFill/>
          <a:ln w="0">
            <a:noFill/>
          </a:ln>
        </p:spPr>
        <p:txBody>
          <a:bodyPr lIns="0" rIns="0" tIns="0" bIns="0" anchor="t">
            <a:normAutofit/>
          </a:bodyPr>
          <a:p>
            <a:pPr>
              <a:lnSpc>
                <a:spcPct val="100000"/>
              </a:lnSpc>
              <a:buNone/>
              <a:tabLst>
                <a:tab algn="l" pos="0"/>
              </a:tabLst>
            </a:pPr>
            <a:r>
              <a:rPr b="0" lang="ru-RU" sz="2400" spc="-1" strike="noStrike">
                <a:solidFill>
                  <a:srgbClr val="0f2c68"/>
                </a:solidFill>
                <a:latin typeface="Times New Roman"/>
                <a:ea typeface="Times New Roman"/>
              </a:rPr>
              <a:t>Текущие состояние работ</a:t>
            </a:r>
            <a:endParaRPr b="0" lang="ru-RU" sz="2400" spc="-1" strike="noStrike">
              <a:latin typeface="Arial"/>
            </a:endParaRPr>
          </a:p>
        </p:txBody>
      </p:sp>
      <p:sp>
        <p:nvSpPr>
          <p:cNvPr id="239" name="PlaceHolder 5"/>
          <p:cNvSpPr>
            <a:spLocks noGrp="1"/>
          </p:cNvSpPr>
          <p:nvPr>
            <p:ph/>
          </p:nvPr>
        </p:nvSpPr>
        <p:spPr>
          <a:xfrm>
            <a:off x="6260040" y="479880"/>
            <a:ext cx="2069280" cy="571320"/>
          </a:xfrm>
          <a:prstGeom prst="rect">
            <a:avLst/>
          </a:prstGeom>
          <a:noFill/>
          <a:ln w="0">
            <a:noFill/>
          </a:ln>
        </p:spPr>
        <p:txBody>
          <a:bodyPr lIns="0" rIns="0" tIns="0" bIns="0" anchor="t">
            <a:noAutofit/>
          </a:bodyPr>
          <a:p>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p:nvPr>
        </p:nvSpPr>
        <p:spPr>
          <a:xfrm>
            <a:off x="1143720" y="479880"/>
            <a:ext cx="190116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f2c68"/>
                </a:solidFill>
                <a:latin typeface="Times New Roman"/>
                <a:ea typeface="Times New Roman"/>
              </a:rPr>
              <a:t>Проект 1793</a:t>
            </a:r>
            <a:endParaRPr b="0" lang="ru-RU" sz="1400" spc="-1" strike="noStrike">
              <a:latin typeface="Arial"/>
            </a:endParaRPr>
          </a:p>
        </p:txBody>
      </p:sp>
      <p:sp>
        <p:nvSpPr>
          <p:cNvPr id="241" name="PlaceHolder 2"/>
          <p:cNvSpPr>
            <a:spLocks noGrp="1"/>
          </p:cNvSpPr>
          <p:nvPr>
            <p:ph/>
          </p:nvPr>
        </p:nvSpPr>
        <p:spPr>
          <a:xfrm>
            <a:off x="3459240" y="479880"/>
            <a:ext cx="206928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e2d69"/>
                </a:solidFill>
                <a:latin typeface="Times New Roman"/>
                <a:ea typeface="Times New Roman"/>
              </a:rPr>
              <a:t>МИЭМ НИУ ВШЭ</a:t>
            </a:r>
            <a:endParaRPr b="0" lang="ru-RU" sz="1400" spc="-1" strike="noStrike">
              <a:latin typeface="Arial"/>
            </a:endParaRPr>
          </a:p>
        </p:txBody>
      </p:sp>
      <p:sp>
        <p:nvSpPr>
          <p:cNvPr id="242" name="PlaceHolder 3"/>
          <p:cNvSpPr>
            <a:spLocks noGrp="1"/>
          </p:cNvSpPr>
          <p:nvPr>
            <p:ph type="title"/>
          </p:nvPr>
        </p:nvSpPr>
        <p:spPr>
          <a:xfrm>
            <a:off x="585720" y="1447920"/>
            <a:ext cx="11057400" cy="776160"/>
          </a:xfrm>
          <a:prstGeom prst="rect">
            <a:avLst/>
          </a:prstGeom>
          <a:noFill/>
          <a:ln w="0">
            <a:noFill/>
          </a:ln>
        </p:spPr>
        <p:txBody>
          <a:bodyPr lIns="0" rIns="0" tIns="0" bIns="0" anchor="t">
            <a:normAutofit/>
          </a:bodyPr>
          <a:p>
            <a:pPr>
              <a:lnSpc>
                <a:spcPct val="100000"/>
              </a:lnSpc>
              <a:buNone/>
              <a:tabLst>
                <a:tab algn="l" pos="0"/>
              </a:tabLst>
            </a:pPr>
            <a:r>
              <a:rPr b="0" lang="ru-RU" sz="2400" spc="-1" strike="noStrike">
                <a:solidFill>
                  <a:srgbClr val="0f2c68"/>
                </a:solidFill>
                <a:latin typeface="Times New Roman"/>
                <a:ea typeface="Times New Roman"/>
              </a:rPr>
              <a:t>Дальнейшая работа по результатам проекта</a:t>
            </a:r>
            <a:endParaRPr b="0" lang="ru-RU" sz="2400" spc="-1" strike="noStrike">
              <a:latin typeface="Arial"/>
            </a:endParaRPr>
          </a:p>
        </p:txBody>
      </p:sp>
      <p:sp>
        <p:nvSpPr>
          <p:cNvPr id="243" name="PlaceHolder 4"/>
          <p:cNvSpPr>
            <a:spLocks noGrp="1"/>
          </p:cNvSpPr>
          <p:nvPr>
            <p:ph/>
          </p:nvPr>
        </p:nvSpPr>
        <p:spPr>
          <a:xfrm>
            <a:off x="2103120" y="2224800"/>
            <a:ext cx="8022960" cy="4191480"/>
          </a:xfrm>
          <a:prstGeom prst="rect">
            <a:avLst/>
          </a:prstGeom>
          <a:noFill/>
          <a:ln w="0">
            <a:noFill/>
          </a:ln>
        </p:spPr>
        <p:txBody>
          <a:bodyPr lIns="0" rIns="0" tIns="0" bIns="0" anchor="t">
            <a:noAutofit/>
          </a:bodyPr>
          <a:p>
            <a:pPr>
              <a:lnSpc>
                <a:spcPct val="100000"/>
              </a:lnSpc>
              <a:buNone/>
              <a:tabLst>
                <a:tab algn="l" pos="0"/>
              </a:tabLst>
            </a:pPr>
            <a:r>
              <a:rPr b="0" lang="ru-RU" sz="1600" spc="-1" strike="noStrike">
                <a:solidFill>
                  <a:srgbClr val="0e2d69"/>
                </a:solidFill>
                <a:latin typeface="Times New Roman"/>
                <a:ea typeface="Times New Roman"/>
              </a:rPr>
              <a:t>По результатам выполнения проекта будут получены количественные параметры энергетической характеристики стенда и шлюза, которые могут быть использованы для:</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1) Оценки перспективности продолжения работ по исследованию методов преодоления ограничений взаимодействия в гетерогенных сетях IoT на базе разработанного шлюза;</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2) Формирования потенциальных сценариев применения устройств на базе данного шлюза для реальных задач спутниковых коммуникаций;</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3) Определения способов уменьшения энергопотребления шлюза с целью увеличения срока работы от батареи;</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4) Оценки эффективности алгоритма отслеживания спутника при его применении для мобильных устройств на по типу разработанного шлюза.</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endParaRPr b="0" lang="ru-RU" sz="1600" spc="-1" strike="noStrike">
              <a:latin typeface="Arial"/>
            </a:endParaRPr>
          </a:p>
        </p:txBody>
      </p:sp>
      <p:sp>
        <p:nvSpPr>
          <p:cNvPr id="244" name="PlaceHolder 5"/>
          <p:cNvSpPr>
            <a:spLocks noGrp="1"/>
          </p:cNvSpPr>
          <p:nvPr>
            <p:ph/>
          </p:nvPr>
        </p:nvSpPr>
        <p:spPr>
          <a:xfrm>
            <a:off x="6260040" y="479880"/>
            <a:ext cx="2069280" cy="571320"/>
          </a:xfrm>
          <a:prstGeom prst="rect">
            <a:avLst/>
          </a:prstGeom>
          <a:noFill/>
          <a:ln w="0">
            <a:noFill/>
          </a:ln>
        </p:spPr>
        <p:txBody>
          <a:bodyPr lIns="0" rIns="0" tIns="0" bIns="0" anchor="t">
            <a:noAutofit/>
          </a:bodyPr>
          <a:p>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p:nvPr>
        </p:nvSpPr>
        <p:spPr>
          <a:xfrm>
            <a:off x="1143720" y="479880"/>
            <a:ext cx="190116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f2c68"/>
                </a:solidFill>
                <a:latin typeface="Times New Roman"/>
                <a:ea typeface="Times New Roman"/>
              </a:rPr>
              <a:t>Проект 1793</a:t>
            </a:r>
            <a:endParaRPr b="0" lang="ru-RU" sz="1400" spc="-1" strike="noStrike">
              <a:latin typeface="Arial"/>
            </a:endParaRPr>
          </a:p>
        </p:txBody>
      </p:sp>
      <p:sp>
        <p:nvSpPr>
          <p:cNvPr id="176" name="PlaceHolder 2"/>
          <p:cNvSpPr>
            <a:spLocks noGrp="1"/>
          </p:cNvSpPr>
          <p:nvPr>
            <p:ph/>
          </p:nvPr>
        </p:nvSpPr>
        <p:spPr>
          <a:xfrm>
            <a:off x="3459240" y="479880"/>
            <a:ext cx="206928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e2d69"/>
                </a:solidFill>
                <a:latin typeface="Times New Roman"/>
                <a:ea typeface="Times New Roman"/>
              </a:rPr>
              <a:t>МИЭМ НИУ ВШЭ</a:t>
            </a:r>
            <a:endParaRPr b="0" lang="ru-RU" sz="1400" spc="-1" strike="noStrike">
              <a:latin typeface="Arial"/>
            </a:endParaRPr>
          </a:p>
        </p:txBody>
      </p:sp>
      <p:sp>
        <p:nvSpPr>
          <p:cNvPr id="177" name="PlaceHolder 3"/>
          <p:cNvSpPr>
            <a:spLocks noGrp="1"/>
          </p:cNvSpPr>
          <p:nvPr>
            <p:ph type="title"/>
          </p:nvPr>
        </p:nvSpPr>
        <p:spPr>
          <a:xfrm>
            <a:off x="585720" y="1447920"/>
            <a:ext cx="11057400" cy="776160"/>
          </a:xfrm>
          <a:prstGeom prst="rect">
            <a:avLst/>
          </a:prstGeom>
          <a:noFill/>
          <a:ln w="0">
            <a:noFill/>
          </a:ln>
        </p:spPr>
        <p:txBody>
          <a:bodyPr lIns="0" rIns="0" tIns="0" bIns="0" anchor="t">
            <a:normAutofit/>
          </a:bodyPr>
          <a:p>
            <a:pPr>
              <a:lnSpc>
                <a:spcPct val="100000"/>
              </a:lnSpc>
              <a:buNone/>
              <a:tabLst>
                <a:tab algn="l" pos="0"/>
              </a:tabLst>
            </a:pPr>
            <a:r>
              <a:rPr b="0" lang="ru-RU" sz="2400" spc="-1" strike="noStrike">
                <a:solidFill>
                  <a:srgbClr val="0f2c68"/>
                </a:solidFill>
                <a:latin typeface="Times New Roman"/>
                <a:ea typeface="Times New Roman"/>
              </a:rPr>
              <a:t>Идея проекта</a:t>
            </a:r>
            <a:endParaRPr b="0" lang="ru-RU" sz="2400" spc="-1" strike="noStrike">
              <a:latin typeface="Arial"/>
            </a:endParaRPr>
          </a:p>
        </p:txBody>
      </p:sp>
      <p:sp>
        <p:nvSpPr>
          <p:cNvPr id="178" name="PlaceHolder 4"/>
          <p:cNvSpPr>
            <a:spLocks noGrp="1"/>
          </p:cNvSpPr>
          <p:nvPr>
            <p:ph/>
          </p:nvPr>
        </p:nvSpPr>
        <p:spPr>
          <a:xfrm>
            <a:off x="586080" y="2224800"/>
            <a:ext cx="5713560" cy="2454840"/>
          </a:xfrm>
          <a:prstGeom prst="rect">
            <a:avLst/>
          </a:prstGeom>
          <a:noFill/>
          <a:ln w="0">
            <a:noFill/>
          </a:ln>
        </p:spPr>
        <p:txBody>
          <a:bodyPr lIns="0" rIns="0" tIns="0" bIns="0" anchor="t">
            <a:noAutofit/>
          </a:bodyPr>
          <a:p>
            <a:pPr>
              <a:lnSpc>
                <a:spcPct val="100000"/>
              </a:lnSpc>
              <a:buNone/>
              <a:tabLst>
                <a:tab algn="l" pos="0"/>
              </a:tabLst>
            </a:pPr>
            <a:r>
              <a:rPr b="0" lang="ru-RU" sz="1600" spc="-1" strike="noStrike">
                <a:solidFill>
                  <a:srgbClr val="0e2d69"/>
                </a:solidFill>
                <a:latin typeface="Times New Roman"/>
                <a:ea typeface="Times New Roman"/>
              </a:rPr>
              <a:t>Разработать шлюз, способный собирать данные  с беспроводных устройств (например, с помощью LoRaWAN), предобрабатывать их (выполнять упаковку и сжатие), отправлять на спутник (Iridium) </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Компания спутниковой связи Iridium разработала собственный шлюз для IoT-проектов, который является единственным широко распространенным коммерческим продуктом на рынке</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endParaRPr b="0" lang="ru-RU" sz="1600" spc="-1" strike="noStrike">
              <a:latin typeface="Arial"/>
            </a:endParaRPr>
          </a:p>
        </p:txBody>
      </p:sp>
      <p:sp>
        <p:nvSpPr>
          <p:cNvPr id="179" name="PlaceHolder 5"/>
          <p:cNvSpPr>
            <a:spLocks noGrp="1"/>
          </p:cNvSpPr>
          <p:nvPr>
            <p:ph/>
          </p:nvPr>
        </p:nvSpPr>
        <p:spPr>
          <a:xfrm>
            <a:off x="6260040" y="479880"/>
            <a:ext cx="2069280" cy="571320"/>
          </a:xfrm>
          <a:prstGeom prst="rect">
            <a:avLst/>
          </a:prstGeom>
          <a:noFill/>
          <a:ln w="0">
            <a:noFill/>
          </a:ln>
        </p:spPr>
        <p:txBody>
          <a:bodyPr lIns="0" rIns="0" tIns="0" bIns="0" anchor="t">
            <a:noAutofit/>
          </a:bodyPr>
          <a:p>
            <a:endParaRPr b="0" lang="ru-RU" sz="3200" spc="-1" strike="noStrike">
              <a:latin typeface="Arial"/>
            </a:endParaRPr>
          </a:p>
        </p:txBody>
      </p:sp>
      <p:pic>
        <p:nvPicPr>
          <p:cNvPr id="180" name="Google Shape;200;p 2" descr=""/>
          <p:cNvPicPr/>
          <p:nvPr/>
        </p:nvPicPr>
        <p:blipFill>
          <a:blip r:embed="rId1"/>
          <a:stretch/>
        </p:blipFill>
        <p:spPr>
          <a:xfrm>
            <a:off x="6480000" y="2289240"/>
            <a:ext cx="4859640" cy="3830400"/>
          </a:xfrm>
          <a:prstGeom prst="rect">
            <a:avLst/>
          </a:prstGeom>
          <a:ln w="12700">
            <a:solidFill>
              <a:srgbClr val="000000"/>
            </a:solidFill>
            <a:miter/>
          </a:ln>
        </p:spPr>
      </p:pic>
      <p:pic>
        <p:nvPicPr>
          <p:cNvPr id="181" name="Google Shape;222;g2cb38e8967e_0_ 2" descr=""/>
          <p:cNvPicPr/>
          <p:nvPr/>
        </p:nvPicPr>
        <p:blipFill>
          <a:blip r:embed="rId2"/>
          <a:stretch/>
        </p:blipFill>
        <p:spPr>
          <a:xfrm>
            <a:off x="4320000" y="4577040"/>
            <a:ext cx="1979640" cy="1542600"/>
          </a:xfrm>
          <a:prstGeom prst="rect">
            <a:avLst/>
          </a:prstGeom>
          <a:ln w="12700">
            <a:solidFill>
              <a:srgbClr val="000000"/>
            </a:solidFill>
            <a:miter/>
          </a:ln>
        </p:spPr>
      </p:pic>
      <p:sp>
        <p:nvSpPr>
          <p:cNvPr id="182" name=""/>
          <p:cNvSpPr/>
          <p:nvPr/>
        </p:nvSpPr>
        <p:spPr>
          <a:xfrm>
            <a:off x="540000" y="4680000"/>
            <a:ext cx="3419640" cy="144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ru-RU" sz="1600" spc="-1" strike="noStrike">
                <a:solidFill>
                  <a:srgbClr val="0e2d69"/>
                </a:solidFill>
                <a:latin typeface="Times New Roman"/>
                <a:ea typeface="Times New Roman"/>
              </a:rPr>
              <a:t>Результаты данного проекта могут оказаться полезными на начальном этапе цикла экспериментов по исследование методов преодоления ограничений удаленного взаимодействия в IoT-сетях</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p:nvPr>
        </p:nvSpPr>
        <p:spPr>
          <a:xfrm>
            <a:off x="1143720" y="479880"/>
            <a:ext cx="190116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f2c68"/>
                </a:solidFill>
                <a:latin typeface="Times New Roman"/>
                <a:ea typeface="Times New Roman"/>
              </a:rPr>
              <a:t>Проект 1793</a:t>
            </a:r>
            <a:endParaRPr b="0" lang="ru-RU" sz="1400" spc="-1" strike="noStrike">
              <a:latin typeface="Arial"/>
            </a:endParaRPr>
          </a:p>
        </p:txBody>
      </p:sp>
      <p:sp>
        <p:nvSpPr>
          <p:cNvPr id="184" name="PlaceHolder 2"/>
          <p:cNvSpPr>
            <a:spLocks noGrp="1"/>
          </p:cNvSpPr>
          <p:nvPr>
            <p:ph/>
          </p:nvPr>
        </p:nvSpPr>
        <p:spPr>
          <a:xfrm>
            <a:off x="3459240" y="479880"/>
            <a:ext cx="206928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e2d69"/>
                </a:solidFill>
                <a:latin typeface="Times New Roman"/>
                <a:ea typeface="Times New Roman"/>
              </a:rPr>
              <a:t>МИЭМ НИУ ВШЭ</a:t>
            </a:r>
            <a:endParaRPr b="0" lang="ru-RU" sz="1400" spc="-1" strike="noStrike">
              <a:latin typeface="Arial"/>
            </a:endParaRPr>
          </a:p>
        </p:txBody>
      </p:sp>
      <p:sp>
        <p:nvSpPr>
          <p:cNvPr id="185" name="PlaceHolder 3"/>
          <p:cNvSpPr>
            <a:spLocks noGrp="1"/>
          </p:cNvSpPr>
          <p:nvPr>
            <p:ph type="title"/>
          </p:nvPr>
        </p:nvSpPr>
        <p:spPr>
          <a:xfrm>
            <a:off x="585720" y="1447920"/>
            <a:ext cx="11057400" cy="776160"/>
          </a:xfrm>
          <a:prstGeom prst="rect">
            <a:avLst/>
          </a:prstGeom>
          <a:noFill/>
          <a:ln w="0">
            <a:noFill/>
          </a:ln>
        </p:spPr>
        <p:txBody>
          <a:bodyPr lIns="0" rIns="0" tIns="0" bIns="0" anchor="t">
            <a:normAutofit/>
          </a:bodyPr>
          <a:p>
            <a:pPr>
              <a:lnSpc>
                <a:spcPct val="100000"/>
              </a:lnSpc>
              <a:buNone/>
              <a:tabLst>
                <a:tab algn="l" pos="0"/>
              </a:tabLst>
            </a:pPr>
            <a:r>
              <a:rPr b="0" lang="ru-RU" sz="2400" spc="-1" strike="noStrike">
                <a:solidFill>
                  <a:srgbClr val="0f2c68"/>
                </a:solidFill>
                <a:latin typeface="Times New Roman"/>
                <a:ea typeface="Times New Roman"/>
              </a:rPr>
              <a:t>Что такое интернет вещей</a:t>
            </a:r>
            <a:endParaRPr b="0" lang="ru-RU" sz="2400" spc="-1" strike="noStrike">
              <a:latin typeface="Arial"/>
            </a:endParaRPr>
          </a:p>
        </p:txBody>
      </p:sp>
      <p:sp>
        <p:nvSpPr>
          <p:cNvPr id="186" name="PlaceHolder 4"/>
          <p:cNvSpPr>
            <a:spLocks noGrp="1"/>
          </p:cNvSpPr>
          <p:nvPr>
            <p:ph/>
          </p:nvPr>
        </p:nvSpPr>
        <p:spPr>
          <a:xfrm>
            <a:off x="2746080" y="2584800"/>
            <a:ext cx="6253560" cy="2814840"/>
          </a:xfrm>
          <a:prstGeom prst="rect">
            <a:avLst/>
          </a:prstGeom>
          <a:noFill/>
          <a:ln w="0">
            <a:noFill/>
          </a:ln>
        </p:spPr>
        <p:txBody>
          <a:bodyPr lIns="0" rIns="0" tIns="0" bIns="0" anchor="t">
            <a:noAutofit/>
          </a:bodyPr>
          <a:p>
            <a:pPr>
              <a:lnSpc>
                <a:spcPct val="100000"/>
              </a:lnSpc>
              <a:buNone/>
              <a:tabLst>
                <a:tab algn="l" pos="0"/>
              </a:tabLst>
            </a:pPr>
            <a:r>
              <a:rPr b="0" lang="ru-RU" sz="1600" spc="-1" strike="noStrike">
                <a:solidFill>
                  <a:srgbClr val="0e2d69"/>
                </a:solidFill>
                <a:latin typeface="Times New Roman"/>
                <a:ea typeface="Times New Roman"/>
              </a:rPr>
              <a:t>Англоязычная википедия:</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The Internet of things (IoT) describes devices with sensors, processing ability, software and other technologies that connect and exchange data with other devices and systems over the Internet or other communications networks.</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Альтернативное определение:</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Интернет вещей — технологии и подходы к проектированию систем, обеспечивающих сбор и передачу данных там, где раньше это было невозможно или экономически неэффективно</a:t>
            </a:r>
            <a:endParaRPr b="0" lang="ru-RU" sz="1600" spc="-1" strike="noStrike">
              <a:latin typeface="Arial"/>
            </a:endParaRPr>
          </a:p>
        </p:txBody>
      </p:sp>
      <p:sp>
        <p:nvSpPr>
          <p:cNvPr id="187" name="PlaceHolder 5"/>
          <p:cNvSpPr>
            <a:spLocks noGrp="1"/>
          </p:cNvSpPr>
          <p:nvPr>
            <p:ph/>
          </p:nvPr>
        </p:nvSpPr>
        <p:spPr>
          <a:xfrm>
            <a:off x="6260040" y="479880"/>
            <a:ext cx="2069280" cy="571320"/>
          </a:xfrm>
          <a:prstGeom prst="rect">
            <a:avLst/>
          </a:prstGeom>
          <a:noFill/>
          <a:ln w="0">
            <a:noFill/>
          </a:ln>
        </p:spPr>
        <p:txBody>
          <a:bodyPr lIns="0" rIns="0" tIns="0" bIns="0" anchor="t">
            <a:noAutofit/>
          </a:bodyPr>
          <a:p>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p:nvPr>
        </p:nvSpPr>
        <p:spPr>
          <a:xfrm>
            <a:off x="1143720" y="479880"/>
            <a:ext cx="190116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f2c68"/>
                </a:solidFill>
                <a:latin typeface="Times New Roman"/>
                <a:ea typeface="Times New Roman"/>
              </a:rPr>
              <a:t>Проект 1793</a:t>
            </a:r>
            <a:endParaRPr b="0" lang="ru-RU" sz="1400" spc="-1" strike="noStrike">
              <a:latin typeface="Arial"/>
            </a:endParaRPr>
          </a:p>
        </p:txBody>
      </p:sp>
      <p:sp>
        <p:nvSpPr>
          <p:cNvPr id="189" name="PlaceHolder 2"/>
          <p:cNvSpPr>
            <a:spLocks noGrp="1"/>
          </p:cNvSpPr>
          <p:nvPr>
            <p:ph/>
          </p:nvPr>
        </p:nvSpPr>
        <p:spPr>
          <a:xfrm>
            <a:off x="3459240" y="479880"/>
            <a:ext cx="206928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e2d69"/>
                </a:solidFill>
                <a:latin typeface="Times New Roman"/>
                <a:ea typeface="Times New Roman"/>
              </a:rPr>
              <a:t>МИЭМ НИУ ВШЭ</a:t>
            </a:r>
            <a:endParaRPr b="0" lang="ru-RU" sz="1400" spc="-1" strike="noStrike">
              <a:latin typeface="Arial"/>
            </a:endParaRPr>
          </a:p>
        </p:txBody>
      </p:sp>
      <p:sp>
        <p:nvSpPr>
          <p:cNvPr id="190" name="PlaceHolder 3"/>
          <p:cNvSpPr>
            <a:spLocks noGrp="1"/>
          </p:cNvSpPr>
          <p:nvPr>
            <p:ph type="title"/>
          </p:nvPr>
        </p:nvSpPr>
        <p:spPr>
          <a:xfrm>
            <a:off x="585720" y="1447920"/>
            <a:ext cx="11057400" cy="776160"/>
          </a:xfrm>
          <a:prstGeom prst="rect">
            <a:avLst/>
          </a:prstGeom>
          <a:noFill/>
          <a:ln w="0">
            <a:noFill/>
          </a:ln>
        </p:spPr>
        <p:txBody>
          <a:bodyPr lIns="0" rIns="0" tIns="0" bIns="0" anchor="t">
            <a:normAutofit/>
          </a:bodyPr>
          <a:p>
            <a:pPr>
              <a:lnSpc>
                <a:spcPct val="100000"/>
              </a:lnSpc>
              <a:buNone/>
              <a:tabLst>
                <a:tab algn="l" pos="0"/>
              </a:tabLst>
            </a:pPr>
            <a:r>
              <a:rPr b="0" lang="ru-RU" sz="2400" spc="-1" strike="noStrike">
                <a:solidFill>
                  <a:srgbClr val="0f2c68"/>
                </a:solidFill>
                <a:latin typeface="Times New Roman"/>
                <a:ea typeface="Times New Roman"/>
              </a:rPr>
              <a:t>Разработанный шлюз LoRa-Iridium</a:t>
            </a:r>
            <a:endParaRPr b="0" lang="ru-RU" sz="2400" spc="-1" strike="noStrike">
              <a:latin typeface="Arial"/>
            </a:endParaRPr>
          </a:p>
        </p:txBody>
      </p:sp>
      <p:sp>
        <p:nvSpPr>
          <p:cNvPr id="191" name="PlaceHolder 4"/>
          <p:cNvSpPr>
            <a:spLocks noGrp="1"/>
          </p:cNvSpPr>
          <p:nvPr>
            <p:ph/>
          </p:nvPr>
        </p:nvSpPr>
        <p:spPr>
          <a:xfrm>
            <a:off x="586080" y="2224800"/>
            <a:ext cx="4873680" cy="4191480"/>
          </a:xfrm>
          <a:prstGeom prst="rect">
            <a:avLst/>
          </a:prstGeom>
          <a:noFill/>
          <a:ln w="0">
            <a:noFill/>
          </a:ln>
        </p:spPr>
        <p:txBody>
          <a:bodyPr lIns="0" rIns="0" tIns="0" bIns="0" anchor="t">
            <a:noAutofit/>
          </a:bodyPr>
          <a:p>
            <a:pPr>
              <a:lnSpc>
                <a:spcPct val="100000"/>
              </a:lnSpc>
              <a:buNone/>
              <a:tabLst>
                <a:tab algn="l" pos="0"/>
              </a:tabLst>
            </a:pPr>
            <a:r>
              <a:rPr b="0" lang="ru-RU" sz="1600" spc="-1" strike="noStrike">
                <a:solidFill>
                  <a:srgbClr val="0e2d69"/>
                </a:solidFill>
                <a:latin typeface="Times New Roman"/>
                <a:ea typeface="Times New Roman"/>
              </a:rPr>
              <a:t>Разработана печатная плата с модулями AI-Thinker Ra-02 (модуль LoRaWAN), Raspberry Zero W («мозг» устройства), Iridium SBD 9602 (модуль спутниковой связи) и элементами питания. Запитывается от внешнего источника питания на 12 В и 5 А через DC-штекер</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В качестве вычислительного устройства используется одноплатный компьютер, а не микроконтроллер (на данном этапе важна возможность простой адаптации ПО для работы с модулями связи и цифры потребления энергии этих модулей связи, особенно, модема Иридиум)</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По результатам оценки потребления (Байт/Джоуль) можно будет судить о дальнейшей замене вычислителя на микроконтроллер с низким уровнем потребления</a:t>
            </a:r>
            <a:endParaRPr b="0" lang="ru-RU" sz="1600" spc="-1" strike="noStrike">
              <a:latin typeface="Arial"/>
            </a:endParaRPr>
          </a:p>
        </p:txBody>
      </p:sp>
      <p:sp>
        <p:nvSpPr>
          <p:cNvPr id="192" name="PlaceHolder 5"/>
          <p:cNvSpPr>
            <a:spLocks noGrp="1"/>
          </p:cNvSpPr>
          <p:nvPr>
            <p:ph/>
          </p:nvPr>
        </p:nvSpPr>
        <p:spPr>
          <a:xfrm>
            <a:off x="6260040" y="479880"/>
            <a:ext cx="2069280" cy="571320"/>
          </a:xfrm>
          <a:prstGeom prst="rect">
            <a:avLst/>
          </a:prstGeom>
          <a:noFill/>
          <a:ln w="0">
            <a:noFill/>
          </a:ln>
        </p:spPr>
        <p:txBody>
          <a:bodyPr lIns="0" rIns="0" tIns="0" bIns="0" anchor="t">
            <a:noAutofit/>
          </a:bodyPr>
          <a:p>
            <a:endParaRPr b="0" lang="ru-RU" sz="3200" spc="-1" strike="noStrike">
              <a:latin typeface="Arial"/>
            </a:endParaRPr>
          </a:p>
        </p:txBody>
      </p:sp>
      <p:pic>
        <p:nvPicPr>
          <p:cNvPr id="193" name="Google Shape;198;p 1" descr=""/>
          <p:cNvPicPr/>
          <p:nvPr/>
        </p:nvPicPr>
        <p:blipFill>
          <a:blip r:embed="rId1"/>
          <a:stretch/>
        </p:blipFill>
        <p:spPr>
          <a:xfrm>
            <a:off x="5821560" y="2224440"/>
            <a:ext cx="5518080" cy="4138560"/>
          </a:xfrm>
          <a:prstGeom prst="rect">
            <a:avLst/>
          </a:prstGeom>
          <a:ln w="9525">
            <a:solidFill>
              <a:srgbClr val="44546a"/>
            </a:solidFill>
            <a:round/>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p:nvPr>
        </p:nvSpPr>
        <p:spPr>
          <a:xfrm>
            <a:off x="1143720" y="479880"/>
            <a:ext cx="190116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f2c68"/>
                </a:solidFill>
                <a:latin typeface="Times New Roman"/>
                <a:ea typeface="Times New Roman"/>
              </a:rPr>
              <a:t>Проект 1793</a:t>
            </a:r>
            <a:endParaRPr b="0" lang="ru-RU" sz="1400" spc="-1" strike="noStrike">
              <a:latin typeface="Arial"/>
            </a:endParaRPr>
          </a:p>
        </p:txBody>
      </p:sp>
      <p:sp>
        <p:nvSpPr>
          <p:cNvPr id="195" name="PlaceHolder 2"/>
          <p:cNvSpPr>
            <a:spLocks noGrp="1"/>
          </p:cNvSpPr>
          <p:nvPr>
            <p:ph/>
          </p:nvPr>
        </p:nvSpPr>
        <p:spPr>
          <a:xfrm>
            <a:off x="3459240" y="479880"/>
            <a:ext cx="206928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e2d69"/>
                </a:solidFill>
                <a:latin typeface="Times New Roman"/>
                <a:ea typeface="Times New Roman"/>
              </a:rPr>
              <a:t>МИЭМ НИУ ВШЭ</a:t>
            </a:r>
            <a:endParaRPr b="0" lang="ru-RU" sz="1400" spc="-1" strike="noStrike">
              <a:latin typeface="Arial"/>
            </a:endParaRPr>
          </a:p>
        </p:txBody>
      </p:sp>
      <p:sp>
        <p:nvSpPr>
          <p:cNvPr id="196" name="PlaceHolder 3"/>
          <p:cNvSpPr>
            <a:spLocks noGrp="1"/>
          </p:cNvSpPr>
          <p:nvPr>
            <p:ph type="title"/>
          </p:nvPr>
        </p:nvSpPr>
        <p:spPr>
          <a:xfrm>
            <a:off x="585720" y="1447920"/>
            <a:ext cx="11057400" cy="776160"/>
          </a:xfrm>
          <a:prstGeom prst="rect">
            <a:avLst/>
          </a:prstGeom>
          <a:noFill/>
          <a:ln w="0">
            <a:noFill/>
          </a:ln>
        </p:spPr>
        <p:txBody>
          <a:bodyPr lIns="0" rIns="0" tIns="0" bIns="0" anchor="t">
            <a:normAutofit/>
          </a:bodyPr>
          <a:p>
            <a:pPr>
              <a:lnSpc>
                <a:spcPct val="100000"/>
              </a:lnSpc>
              <a:buNone/>
              <a:tabLst>
                <a:tab algn="l" pos="0"/>
              </a:tabLst>
            </a:pPr>
            <a:r>
              <a:rPr b="0" lang="ru-RU" sz="2400" spc="-1" strike="noStrike">
                <a:solidFill>
                  <a:srgbClr val="0f2c68"/>
                </a:solidFill>
                <a:latin typeface="Times New Roman"/>
                <a:ea typeface="Times New Roman"/>
              </a:rPr>
              <a:t>Актуальность проекта</a:t>
            </a:r>
            <a:endParaRPr b="0" lang="ru-RU" sz="2400" spc="-1" strike="noStrike">
              <a:latin typeface="Arial"/>
            </a:endParaRPr>
          </a:p>
        </p:txBody>
      </p:sp>
      <p:sp>
        <p:nvSpPr>
          <p:cNvPr id="197" name="PlaceHolder 4"/>
          <p:cNvSpPr>
            <a:spLocks noGrp="1"/>
          </p:cNvSpPr>
          <p:nvPr>
            <p:ph/>
          </p:nvPr>
        </p:nvSpPr>
        <p:spPr>
          <a:xfrm>
            <a:off x="540000" y="2764800"/>
            <a:ext cx="5759640" cy="2454840"/>
          </a:xfrm>
          <a:prstGeom prst="rect">
            <a:avLst/>
          </a:prstGeom>
          <a:noFill/>
          <a:ln w="0">
            <a:noFill/>
          </a:ln>
        </p:spPr>
        <p:txBody>
          <a:bodyPr lIns="0" rIns="0" tIns="0" bIns="0" anchor="t">
            <a:noAutofit/>
          </a:bodyPr>
          <a:p>
            <a:pPr>
              <a:lnSpc>
                <a:spcPct val="100000"/>
              </a:lnSpc>
              <a:buNone/>
              <a:tabLst>
                <a:tab algn="l" pos="0"/>
              </a:tabLst>
            </a:pPr>
            <a:r>
              <a:rPr b="0" lang="ru-RU" sz="1600" spc="-1" strike="noStrike">
                <a:solidFill>
                  <a:srgbClr val="0e2d69"/>
                </a:solidFill>
                <a:latin typeface="Times New Roman"/>
                <a:ea typeface="Times New Roman"/>
              </a:rPr>
              <a:t>Согласно прогнозу IOT Analytics, количество чипсетов для IoT возрастет вдвое к 2026 (справа сверху)</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Рост популярности IoT-решений приводит к идеям о реализации таких продуктов в условиях, где обеспечить удаленный контроль и управление системой можно только с помощью систем спутниковой связи (океан, наземные территории без покрытия мобильной связью)</a:t>
            </a:r>
            <a:endParaRPr b="0" lang="ru-RU" sz="1600" spc="-1" strike="noStrike">
              <a:latin typeface="Arial"/>
            </a:endParaRPr>
          </a:p>
        </p:txBody>
      </p:sp>
      <p:sp>
        <p:nvSpPr>
          <p:cNvPr id="198" name="PlaceHolder 5"/>
          <p:cNvSpPr>
            <a:spLocks noGrp="1"/>
          </p:cNvSpPr>
          <p:nvPr>
            <p:ph/>
          </p:nvPr>
        </p:nvSpPr>
        <p:spPr>
          <a:xfrm>
            <a:off x="6260040" y="479880"/>
            <a:ext cx="2069280" cy="571320"/>
          </a:xfrm>
          <a:prstGeom prst="rect">
            <a:avLst/>
          </a:prstGeom>
          <a:noFill/>
          <a:ln w="0">
            <a:noFill/>
          </a:ln>
        </p:spPr>
        <p:txBody>
          <a:bodyPr lIns="0" rIns="0" tIns="0" bIns="0" anchor="t">
            <a:noAutofit/>
          </a:bodyPr>
          <a:p>
            <a:endParaRPr b="0" lang="ru-RU" sz="3200" spc="-1" strike="noStrike">
              <a:latin typeface="Arial"/>
            </a:endParaRPr>
          </a:p>
        </p:txBody>
      </p:sp>
      <p:pic>
        <p:nvPicPr>
          <p:cNvPr id="199" name="Google Shape;221;g2cb38e8967e_0_26" descr=""/>
          <p:cNvPicPr/>
          <p:nvPr/>
        </p:nvPicPr>
        <p:blipFill>
          <a:blip r:embed="rId1"/>
          <a:stretch/>
        </p:blipFill>
        <p:spPr>
          <a:xfrm>
            <a:off x="6660000" y="2160000"/>
            <a:ext cx="4859640" cy="3683160"/>
          </a:xfrm>
          <a:prstGeom prst="rect">
            <a:avLst/>
          </a:prstGeom>
          <a:ln w="9525">
            <a:solidFill>
              <a:srgbClr val="44546a"/>
            </a:solidFill>
            <a:round/>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p:nvPr>
        </p:nvSpPr>
        <p:spPr>
          <a:xfrm>
            <a:off x="1143720" y="479880"/>
            <a:ext cx="190116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f2c68"/>
                </a:solidFill>
                <a:latin typeface="Times New Roman"/>
                <a:ea typeface="Times New Roman"/>
              </a:rPr>
              <a:t>Проект 1793</a:t>
            </a:r>
            <a:endParaRPr b="0" lang="ru-RU" sz="1400" spc="-1" strike="noStrike">
              <a:latin typeface="Arial"/>
            </a:endParaRPr>
          </a:p>
        </p:txBody>
      </p:sp>
      <p:sp>
        <p:nvSpPr>
          <p:cNvPr id="201" name="PlaceHolder 2"/>
          <p:cNvSpPr>
            <a:spLocks noGrp="1"/>
          </p:cNvSpPr>
          <p:nvPr>
            <p:ph/>
          </p:nvPr>
        </p:nvSpPr>
        <p:spPr>
          <a:xfrm>
            <a:off x="3459240" y="479880"/>
            <a:ext cx="206928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e2d69"/>
                </a:solidFill>
                <a:latin typeface="Times New Roman"/>
                <a:ea typeface="Times New Roman"/>
              </a:rPr>
              <a:t>МИЭМ НИУ ВШЭ</a:t>
            </a:r>
            <a:endParaRPr b="0" lang="ru-RU" sz="1400" spc="-1" strike="noStrike">
              <a:latin typeface="Arial"/>
            </a:endParaRPr>
          </a:p>
        </p:txBody>
      </p:sp>
      <p:sp>
        <p:nvSpPr>
          <p:cNvPr id="202" name="PlaceHolder 3"/>
          <p:cNvSpPr>
            <a:spLocks noGrp="1"/>
          </p:cNvSpPr>
          <p:nvPr>
            <p:ph type="title"/>
          </p:nvPr>
        </p:nvSpPr>
        <p:spPr>
          <a:xfrm>
            <a:off x="585720" y="1447920"/>
            <a:ext cx="11057400" cy="776160"/>
          </a:xfrm>
          <a:prstGeom prst="rect">
            <a:avLst/>
          </a:prstGeom>
          <a:noFill/>
          <a:ln w="0">
            <a:noFill/>
          </a:ln>
        </p:spPr>
        <p:txBody>
          <a:bodyPr lIns="0" rIns="0" tIns="0" bIns="0" anchor="t">
            <a:normAutofit/>
          </a:bodyPr>
          <a:p>
            <a:pPr>
              <a:lnSpc>
                <a:spcPct val="100000"/>
              </a:lnSpc>
              <a:buNone/>
              <a:tabLst>
                <a:tab algn="l" pos="0"/>
              </a:tabLst>
            </a:pPr>
            <a:r>
              <a:rPr b="0" lang="ru-RU" sz="2400" spc="-1" strike="noStrike">
                <a:solidFill>
                  <a:srgbClr val="0f2c68"/>
                </a:solidFill>
                <a:latin typeface="Times New Roman"/>
                <a:ea typeface="Times New Roman"/>
              </a:rPr>
              <a:t>Цели</a:t>
            </a:r>
            <a:endParaRPr b="0" lang="ru-RU" sz="2400" spc="-1" strike="noStrike">
              <a:latin typeface="Arial"/>
            </a:endParaRPr>
          </a:p>
        </p:txBody>
      </p:sp>
      <p:sp>
        <p:nvSpPr>
          <p:cNvPr id="203" name="PlaceHolder 4"/>
          <p:cNvSpPr>
            <a:spLocks noGrp="1"/>
          </p:cNvSpPr>
          <p:nvPr>
            <p:ph/>
          </p:nvPr>
        </p:nvSpPr>
        <p:spPr>
          <a:xfrm>
            <a:off x="586080" y="2141280"/>
            <a:ext cx="5360760" cy="4469040"/>
          </a:xfrm>
          <a:prstGeom prst="rect">
            <a:avLst/>
          </a:prstGeom>
          <a:noFill/>
          <a:ln w="0">
            <a:noFill/>
          </a:ln>
        </p:spPr>
        <p:txBody>
          <a:bodyPr lIns="0" rIns="0" tIns="0" bIns="0" anchor="t">
            <a:noAutofit/>
          </a:bodyPr>
          <a:p>
            <a:pPr>
              <a:lnSpc>
                <a:spcPct val="100000"/>
              </a:lnSpc>
              <a:buNone/>
              <a:tabLst>
                <a:tab algn="l" pos="0"/>
              </a:tabLst>
            </a:pPr>
            <a:r>
              <a:rPr b="0" lang="ru-RU" sz="1600" spc="-1" strike="noStrike">
                <a:solidFill>
                  <a:srgbClr val="0e2d69"/>
                </a:solidFill>
                <a:latin typeface="Times New Roman"/>
                <a:ea typeface="Times New Roman"/>
              </a:rPr>
              <a:t>Цель проведения исследований - получить значения потребляемого питания шлюза целиком и его модулей по отдельности в режиме простоя и за время отправки одного сообщения с применением алгоритма отслеживания спутника и без него для оценки возможности его внедрения в удаленных сетях IoT</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Оценка энергии, передаваемой на спутник, будет произведена на основе характеристики Байт/Джоуль</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При получении графика потребления (справа) определяется потребление каждого из отдельных модулей. Данные получаются с цифрового источника бесперебойного питания (о схеме измерений будет сказано дальше)</a:t>
            </a:r>
            <a:endParaRPr b="0" lang="ru-RU" sz="1600" spc="-1" strike="noStrike">
              <a:latin typeface="Arial"/>
            </a:endParaRPr>
          </a:p>
        </p:txBody>
      </p:sp>
      <p:sp>
        <p:nvSpPr>
          <p:cNvPr id="204" name="PlaceHolder 5"/>
          <p:cNvSpPr>
            <a:spLocks noGrp="1"/>
          </p:cNvSpPr>
          <p:nvPr>
            <p:ph/>
          </p:nvPr>
        </p:nvSpPr>
        <p:spPr>
          <a:xfrm>
            <a:off x="6260040" y="479880"/>
            <a:ext cx="2069280" cy="571320"/>
          </a:xfrm>
          <a:prstGeom prst="rect">
            <a:avLst/>
          </a:prstGeom>
          <a:noFill/>
          <a:ln w="0">
            <a:noFill/>
          </a:ln>
        </p:spPr>
        <p:txBody>
          <a:bodyPr lIns="0" rIns="0" tIns="0" bIns="0" anchor="t">
            <a:noAutofit/>
          </a:bodyPr>
          <a:p>
            <a:endParaRPr b="0" lang="ru-RU" sz="3200" spc="-1" strike="noStrike">
              <a:latin typeface="Arial"/>
            </a:endParaRPr>
          </a:p>
        </p:txBody>
      </p:sp>
      <p:pic>
        <p:nvPicPr>
          <p:cNvPr id="205" name="Google Shape;210;g2cb9c773ac6_0_9" descr=""/>
          <p:cNvPicPr/>
          <p:nvPr/>
        </p:nvPicPr>
        <p:blipFill>
          <a:blip r:embed="rId1"/>
          <a:stretch/>
        </p:blipFill>
        <p:spPr>
          <a:xfrm>
            <a:off x="6300000" y="2340000"/>
            <a:ext cx="5301720" cy="3453480"/>
          </a:xfrm>
          <a:prstGeom prst="rect">
            <a:avLst/>
          </a:prstGeom>
          <a:ln w="9525">
            <a:solidFill>
              <a:srgbClr val="44546a"/>
            </a:solidFill>
            <a:round/>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p:nvPr>
        </p:nvSpPr>
        <p:spPr>
          <a:xfrm>
            <a:off x="1143720" y="479880"/>
            <a:ext cx="190116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f2c68"/>
                </a:solidFill>
                <a:latin typeface="Times New Roman"/>
                <a:ea typeface="Times New Roman"/>
              </a:rPr>
              <a:t>Проект 1793</a:t>
            </a:r>
            <a:endParaRPr b="0" lang="ru-RU" sz="1400" spc="-1" strike="noStrike">
              <a:latin typeface="Arial"/>
            </a:endParaRPr>
          </a:p>
        </p:txBody>
      </p:sp>
      <p:sp>
        <p:nvSpPr>
          <p:cNvPr id="207" name="PlaceHolder 2"/>
          <p:cNvSpPr>
            <a:spLocks noGrp="1"/>
          </p:cNvSpPr>
          <p:nvPr>
            <p:ph/>
          </p:nvPr>
        </p:nvSpPr>
        <p:spPr>
          <a:xfrm>
            <a:off x="3459240" y="479880"/>
            <a:ext cx="206928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e2d69"/>
                </a:solidFill>
                <a:latin typeface="Times New Roman"/>
                <a:ea typeface="Times New Roman"/>
              </a:rPr>
              <a:t>МИЭМ НИУ ВШЭ</a:t>
            </a:r>
            <a:endParaRPr b="0" lang="ru-RU" sz="1400" spc="-1" strike="noStrike">
              <a:latin typeface="Arial"/>
            </a:endParaRPr>
          </a:p>
        </p:txBody>
      </p:sp>
      <p:sp>
        <p:nvSpPr>
          <p:cNvPr id="208" name="PlaceHolder 3"/>
          <p:cNvSpPr>
            <a:spLocks noGrp="1"/>
          </p:cNvSpPr>
          <p:nvPr>
            <p:ph type="title"/>
          </p:nvPr>
        </p:nvSpPr>
        <p:spPr>
          <a:xfrm>
            <a:off x="585720" y="1447920"/>
            <a:ext cx="11057400" cy="776160"/>
          </a:xfrm>
          <a:prstGeom prst="rect">
            <a:avLst/>
          </a:prstGeom>
          <a:noFill/>
          <a:ln w="0">
            <a:noFill/>
          </a:ln>
        </p:spPr>
        <p:txBody>
          <a:bodyPr lIns="0" rIns="0" tIns="0" bIns="0" anchor="t">
            <a:normAutofit/>
          </a:bodyPr>
          <a:p>
            <a:pPr>
              <a:lnSpc>
                <a:spcPct val="100000"/>
              </a:lnSpc>
              <a:buNone/>
              <a:tabLst>
                <a:tab algn="l" pos="0"/>
              </a:tabLst>
            </a:pPr>
            <a:r>
              <a:rPr b="0" lang="ru-RU" sz="2400" spc="-1" strike="noStrike">
                <a:solidFill>
                  <a:srgbClr val="0f2c68"/>
                </a:solidFill>
                <a:latin typeface="Times New Roman"/>
                <a:ea typeface="Times New Roman"/>
              </a:rPr>
              <a:t>Оценка потребления</a:t>
            </a:r>
            <a:endParaRPr b="0" lang="ru-RU" sz="2400" spc="-1" strike="noStrike">
              <a:latin typeface="Arial"/>
            </a:endParaRPr>
          </a:p>
        </p:txBody>
      </p:sp>
      <p:sp>
        <p:nvSpPr>
          <p:cNvPr id="209" name="PlaceHolder 4"/>
          <p:cNvSpPr>
            <a:spLocks noGrp="1"/>
          </p:cNvSpPr>
          <p:nvPr>
            <p:ph/>
          </p:nvPr>
        </p:nvSpPr>
        <p:spPr>
          <a:xfrm>
            <a:off x="586080" y="2340000"/>
            <a:ext cx="5353560" cy="3340440"/>
          </a:xfrm>
          <a:prstGeom prst="rect">
            <a:avLst/>
          </a:prstGeom>
          <a:noFill/>
          <a:ln w="0">
            <a:noFill/>
          </a:ln>
        </p:spPr>
        <p:txBody>
          <a:bodyPr lIns="0" rIns="0" tIns="0" bIns="0" anchor="t">
            <a:noAutofit/>
          </a:bodyPr>
          <a:p>
            <a:pPr>
              <a:lnSpc>
                <a:spcPct val="100000"/>
              </a:lnSpc>
              <a:buNone/>
            </a:pPr>
            <a:r>
              <a:rPr b="0" lang="ru-RU" sz="1600" spc="-1" strike="noStrike">
                <a:solidFill>
                  <a:srgbClr val="0e2d69"/>
                </a:solidFill>
                <a:latin typeface="Times New Roman"/>
                <a:ea typeface="Times New Roman"/>
              </a:rPr>
              <a:t>На данный момент можно ориентировать от параметров потребления, указанных в технических документациях для каждого из модулей</a:t>
            </a:r>
            <a:endParaRPr b="0" lang="ru-RU" sz="1600" spc="-1" strike="noStrike">
              <a:latin typeface="Arial"/>
            </a:endParaRPr>
          </a:p>
          <a:p>
            <a:pPr>
              <a:lnSpc>
                <a:spcPct val="100000"/>
              </a:lnSpc>
              <a:buNone/>
            </a:pPr>
            <a:endParaRPr b="0" lang="ru-RU" sz="1600" spc="-1" strike="noStrike">
              <a:latin typeface="Arial"/>
            </a:endParaRPr>
          </a:p>
          <a:p>
            <a:pPr>
              <a:lnSpc>
                <a:spcPct val="100000"/>
              </a:lnSpc>
              <a:buNone/>
            </a:pPr>
            <a:r>
              <a:rPr b="0" lang="ru-RU" sz="1600" spc="-1" strike="noStrike">
                <a:solidFill>
                  <a:srgbClr val="0e2d69"/>
                </a:solidFill>
                <a:latin typeface="Times New Roman"/>
                <a:ea typeface="Times New Roman"/>
              </a:rPr>
              <a:t>Модуль Иридиума является наиболее энергозатратным во всем устройстве с потребление порядка 1.5 А в момент передачи</a:t>
            </a:r>
            <a:endParaRPr b="0" lang="ru-RU" sz="1600" spc="-1" strike="noStrike">
              <a:latin typeface="Arial"/>
            </a:endParaRPr>
          </a:p>
          <a:p>
            <a:pPr>
              <a:lnSpc>
                <a:spcPct val="100000"/>
              </a:lnSpc>
              <a:buNone/>
              <a:tabLst>
                <a:tab algn="l" pos="0"/>
              </a:tabLst>
            </a:pPr>
            <a:endParaRPr b="0" lang="ru-RU" sz="1600" spc="-1" strike="noStrike">
              <a:latin typeface="Arial"/>
            </a:endParaRPr>
          </a:p>
          <a:p>
            <a:pPr>
              <a:lnSpc>
                <a:spcPct val="100000"/>
              </a:lnSpc>
              <a:buNone/>
              <a:tabLst>
                <a:tab algn="l" pos="0"/>
              </a:tabLst>
            </a:pPr>
            <a:r>
              <a:rPr b="0" lang="ru-RU" sz="1600" spc="-1" strike="noStrike">
                <a:solidFill>
                  <a:srgbClr val="0e2d69"/>
                </a:solidFill>
                <a:latin typeface="Times New Roman"/>
                <a:ea typeface="Times New Roman"/>
              </a:rPr>
              <a:t>У модуля Иридиум отсутствуют режимы сбережения энергии (модуль либо ВКЛ, либо ВЫКЛ. В режиме ВКЛ модуль отправляет данные, принимает данные либо простаивает с точки зрения разработчика)</a:t>
            </a:r>
            <a:endParaRPr b="0" lang="ru-RU" sz="1600" spc="-1" strike="noStrike">
              <a:latin typeface="Arial"/>
            </a:endParaRPr>
          </a:p>
        </p:txBody>
      </p:sp>
      <p:sp>
        <p:nvSpPr>
          <p:cNvPr id="210" name="PlaceHolder 5"/>
          <p:cNvSpPr>
            <a:spLocks noGrp="1"/>
          </p:cNvSpPr>
          <p:nvPr>
            <p:ph/>
          </p:nvPr>
        </p:nvSpPr>
        <p:spPr>
          <a:xfrm>
            <a:off x="6260040" y="479880"/>
            <a:ext cx="2069280" cy="571320"/>
          </a:xfrm>
          <a:prstGeom prst="rect">
            <a:avLst/>
          </a:prstGeom>
          <a:noFill/>
          <a:ln w="0">
            <a:noFill/>
          </a:ln>
        </p:spPr>
        <p:txBody>
          <a:bodyPr lIns="0" rIns="0" tIns="0" bIns="0" anchor="t">
            <a:noAutofit/>
          </a:bodyPr>
          <a:p>
            <a:endParaRPr b="0" lang="ru-RU" sz="3200" spc="-1" strike="noStrike">
              <a:latin typeface="Arial"/>
            </a:endParaRPr>
          </a:p>
        </p:txBody>
      </p:sp>
      <p:pic>
        <p:nvPicPr>
          <p:cNvPr id="211" name="Google Shape;242;g2cb38e8967e_0_54" descr=""/>
          <p:cNvPicPr/>
          <p:nvPr/>
        </p:nvPicPr>
        <p:blipFill>
          <a:blip r:embed="rId1"/>
          <a:stretch/>
        </p:blipFill>
        <p:spPr>
          <a:xfrm>
            <a:off x="6305040" y="2340000"/>
            <a:ext cx="4674600" cy="32454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p:nvPr>
        </p:nvSpPr>
        <p:spPr>
          <a:xfrm>
            <a:off x="1143720" y="479880"/>
            <a:ext cx="190116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f2c68"/>
                </a:solidFill>
                <a:latin typeface="Times New Roman"/>
                <a:ea typeface="Times New Roman"/>
              </a:rPr>
              <a:t>Проект 1793</a:t>
            </a:r>
            <a:endParaRPr b="0" lang="ru-RU" sz="1400" spc="-1" strike="noStrike">
              <a:latin typeface="Arial"/>
            </a:endParaRPr>
          </a:p>
        </p:txBody>
      </p:sp>
      <p:sp>
        <p:nvSpPr>
          <p:cNvPr id="213" name="PlaceHolder 2"/>
          <p:cNvSpPr>
            <a:spLocks noGrp="1"/>
          </p:cNvSpPr>
          <p:nvPr>
            <p:ph/>
          </p:nvPr>
        </p:nvSpPr>
        <p:spPr>
          <a:xfrm>
            <a:off x="3459240" y="479880"/>
            <a:ext cx="206928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e2d69"/>
                </a:solidFill>
                <a:latin typeface="Times New Roman"/>
                <a:ea typeface="Times New Roman"/>
              </a:rPr>
              <a:t>МИЭМ НИУ ВШЭ</a:t>
            </a:r>
            <a:endParaRPr b="0" lang="ru-RU" sz="1400" spc="-1" strike="noStrike">
              <a:latin typeface="Arial"/>
            </a:endParaRPr>
          </a:p>
        </p:txBody>
      </p:sp>
      <p:sp>
        <p:nvSpPr>
          <p:cNvPr id="214" name="PlaceHolder 3"/>
          <p:cNvSpPr>
            <a:spLocks noGrp="1"/>
          </p:cNvSpPr>
          <p:nvPr>
            <p:ph type="title"/>
          </p:nvPr>
        </p:nvSpPr>
        <p:spPr>
          <a:xfrm>
            <a:off x="585720" y="1447920"/>
            <a:ext cx="11057400" cy="776160"/>
          </a:xfrm>
          <a:prstGeom prst="rect">
            <a:avLst/>
          </a:prstGeom>
          <a:noFill/>
          <a:ln w="0">
            <a:noFill/>
          </a:ln>
        </p:spPr>
        <p:txBody>
          <a:bodyPr lIns="0" rIns="0" tIns="0" bIns="0" anchor="t">
            <a:normAutofit/>
          </a:bodyPr>
          <a:p>
            <a:pPr>
              <a:lnSpc>
                <a:spcPct val="100000"/>
              </a:lnSpc>
              <a:buNone/>
              <a:tabLst>
                <a:tab algn="l" pos="0"/>
              </a:tabLst>
            </a:pPr>
            <a:r>
              <a:rPr b="0" lang="ru-RU" sz="2400" spc="-1" strike="noStrike">
                <a:solidFill>
                  <a:srgbClr val="0f2c68"/>
                </a:solidFill>
                <a:latin typeface="Times New Roman"/>
                <a:ea typeface="Times New Roman"/>
              </a:rPr>
              <a:t>Оценка потребления (ч. 2)</a:t>
            </a:r>
            <a:endParaRPr b="0" lang="ru-RU" sz="2400" spc="-1" strike="noStrike">
              <a:latin typeface="Arial"/>
            </a:endParaRPr>
          </a:p>
        </p:txBody>
      </p:sp>
      <p:sp>
        <p:nvSpPr>
          <p:cNvPr id="215" name="PlaceHolder 4"/>
          <p:cNvSpPr>
            <a:spLocks noGrp="1"/>
          </p:cNvSpPr>
          <p:nvPr>
            <p:ph/>
          </p:nvPr>
        </p:nvSpPr>
        <p:spPr>
          <a:xfrm>
            <a:off x="325080" y="1980000"/>
            <a:ext cx="8854560" cy="4679640"/>
          </a:xfrm>
          <a:prstGeom prst="rect">
            <a:avLst/>
          </a:prstGeom>
          <a:noFill/>
          <a:ln w="0">
            <a:noFill/>
          </a:ln>
        </p:spPr>
        <p:txBody>
          <a:bodyPr lIns="0" rIns="0" tIns="0" bIns="0" anchor="t">
            <a:noAutofit/>
          </a:bodyPr>
          <a:p>
            <a:pPr>
              <a:lnSpc>
                <a:spcPct val="100000"/>
              </a:lnSpc>
              <a:buNone/>
            </a:pPr>
            <a:r>
              <a:rPr b="0" lang="ru-RU" sz="1600" spc="-1" strike="noStrike">
                <a:solidFill>
                  <a:srgbClr val="0e2d69"/>
                </a:solidFill>
                <a:latin typeface="Times New Roman"/>
                <a:ea typeface="Times New Roman"/>
              </a:rPr>
              <a:t>Допустим, сеанс связи спутникового модема длится 5 секунд раз в час. Оценим потребление:</a:t>
            </a:r>
            <a:endParaRPr b="0" lang="ru-RU" sz="1600" spc="-1" strike="noStrike">
              <a:latin typeface="Arial"/>
            </a:endParaRPr>
          </a:p>
          <a:p>
            <a:pPr>
              <a:lnSpc>
                <a:spcPct val="100000"/>
              </a:lnSpc>
              <a:buNone/>
            </a:pPr>
            <a:endParaRPr b="0" lang="ru-RU" sz="1600" spc="-1" strike="noStrike">
              <a:latin typeface="Arial"/>
            </a:endParaRPr>
          </a:p>
          <a:p>
            <a:pPr>
              <a:lnSpc>
                <a:spcPct val="100000"/>
              </a:lnSpc>
              <a:buNone/>
            </a:pPr>
            <a:r>
              <a:rPr b="1" lang="ru-RU" sz="1600" spc="-1" strike="noStrike">
                <a:solidFill>
                  <a:srgbClr val="0e2d69"/>
                </a:solidFill>
                <a:latin typeface="Times New Roman"/>
                <a:ea typeface="Times New Roman"/>
              </a:rPr>
              <a:t>1500 мА/ч * 5 с / 3600 с + 170 мАч * 3595 с / 3600 с = 2.08 мАч + 169.77 мАч = 171.85 мАч</a:t>
            </a:r>
            <a:endParaRPr b="0" lang="ru-RU" sz="1600" spc="-1" strike="noStrike">
              <a:latin typeface="Arial"/>
            </a:endParaRPr>
          </a:p>
          <a:p>
            <a:pPr>
              <a:lnSpc>
                <a:spcPct val="100000"/>
              </a:lnSpc>
              <a:buNone/>
            </a:pPr>
            <a:endParaRPr b="0" lang="ru-RU" sz="1600" spc="-1" strike="noStrike">
              <a:latin typeface="Arial"/>
            </a:endParaRPr>
          </a:p>
          <a:p>
            <a:pPr>
              <a:lnSpc>
                <a:spcPct val="100000"/>
              </a:lnSpc>
              <a:buNone/>
            </a:pPr>
            <a:r>
              <a:rPr b="0" lang="ru-RU" sz="1600" spc="-1" strike="noStrike">
                <a:solidFill>
                  <a:srgbClr val="0e2d69"/>
                </a:solidFill>
                <a:latin typeface="Times New Roman"/>
                <a:ea typeface="Times New Roman"/>
              </a:rPr>
              <a:t>Потребление модуля  LoRaWAN (6 циклов связи в час длительностью 1 секунда каждый):</a:t>
            </a:r>
            <a:endParaRPr b="0" lang="ru-RU" sz="1600" spc="-1" strike="noStrike">
              <a:latin typeface="Arial"/>
            </a:endParaRPr>
          </a:p>
          <a:p>
            <a:pPr>
              <a:lnSpc>
                <a:spcPct val="100000"/>
              </a:lnSpc>
              <a:buNone/>
            </a:pPr>
            <a:endParaRPr b="0" lang="ru-RU" sz="1600" spc="-1" strike="noStrike">
              <a:latin typeface="Arial"/>
            </a:endParaRPr>
          </a:p>
          <a:p>
            <a:pPr>
              <a:lnSpc>
                <a:spcPct val="100000"/>
              </a:lnSpc>
              <a:buNone/>
            </a:pPr>
            <a:r>
              <a:rPr b="1" lang="ru-RU" sz="1600" spc="-1" strike="noStrike">
                <a:solidFill>
                  <a:srgbClr val="0e2d69"/>
                </a:solidFill>
                <a:latin typeface="Times New Roman"/>
                <a:ea typeface="Times New Roman"/>
              </a:rPr>
              <a:t>93 мАч * 6 * 1 с /  3600 с + 1.6 мАч * 3594 с / 3600 с = 0.155 мАч + 1.597 мАч = 1.752 мАч</a:t>
            </a:r>
            <a:endParaRPr b="0" lang="ru-RU" sz="1600" spc="-1" strike="noStrike">
              <a:latin typeface="Arial"/>
            </a:endParaRPr>
          </a:p>
          <a:p>
            <a:pPr>
              <a:lnSpc>
                <a:spcPct val="100000"/>
              </a:lnSpc>
              <a:buNone/>
            </a:pPr>
            <a:endParaRPr b="0" lang="ru-RU" sz="1600" spc="-1" strike="noStrike">
              <a:latin typeface="Arial"/>
            </a:endParaRPr>
          </a:p>
          <a:p>
            <a:pPr>
              <a:lnSpc>
                <a:spcPct val="100000"/>
              </a:lnSpc>
              <a:buNone/>
            </a:pPr>
            <a:r>
              <a:rPr b="0" lang="ru-RU" sz="1600" spc="-1" strike="noStrike">
                <a:solidFill>
                  <a:srgbClr val="0e2d69"/>
                </a:solidFill>
                <a:latin typeface="Times New Roman"/>
                <a:ea typeface="Times New Roman"/>
              </a:rPr>
              <a:t>Потребление энергосберегающего микроконтроллера stm32l072 (в качестве демонстрации):</a:t>
            </a:r>
            <a:endParaRPr b="0" lang="ru-RU" sz="1600" spc="-1" strike="noStrike">
              <a:latin typeface="Arial"/>
            </a:endParaRPr>
          </a:p>
          <a:p>
            <a:pPr>
              <a:lnSpc>
                <a:spcPct val="100000"/>
              </a:lnSpc>
              <a:buNone/>
            </a:pPr>
            <a:endParaRPr b="0" lang="ru-RU" sz="1600" spc="-1" strike="noStrike">
              <a:latin typeface="Arial"/>
            </a:endParaRPr>
          </a:p>
          <a:p>
            <a:pPr>
              <a:lnSpc>
                <a:spcPct val="100000"/>
              </a:lnSpc>
              <a:buNone/>
            </a:pPr>
            <a:r>
              <a:rPr b="1" lang="ru-RU" sz="1600" spc="-1" strike="noStrike">
                <a:solidFill>
                  <a:srgbClr val="0e2d69"/>
                </a:solidFill>
                <a:latin typeface="Times New Roman"/>
                <a:ea typeface="Times New Roman"/>
              </a:rPr>
              <a:t>0.1 мАч * (6 * 1 с + 1 с) / 3600 с +  0.008 мАч * 3593 с / 3600 с = 0.19 мкАч + 7.98 мкАч = 8.17 мкАч</a:t>
            </a:r>
            <a:endParaRPr b="0" lang="ru-RU" sz="1600" spc="-1" strike="noStrike">
              <a:latin typeface="Arial"/>
            </a:endParaRPr>
          </a:p>
          <a:p>
            <a:pPr>
              <a:lnSpc>
                <a:spcPct val="100000"/>
              </a:lnSpc>
              <a:buNone/>
            </a:pPr>
            <a:endParaRPr b="0" lang="ru-RU" sz="1600" spc="-1" strike="noStrike">
              <a:latin typeface="Arial"/>
            </a:endParaRPr>
          </a:p>
          <a:p>
            <a:pPr>
              <a:lnSpc>
                <a:spcPct val="100000"/>
              </a:lnSpc>
              <a:buNone/>
            </a:pPr>
            <a:r>
              <a:rPr b="0" lang="ru-RU" sz="1600" spc="-1" strike="noStrike">
                <a:solidFill>
                  <a:srgbClr val="0e2d69"/>
                </a:solidFill>
                <a:latin typeface="Times New Roman"/>
                <a:ea typeface="Times New Roman"/>
              </a:rPr>
              <a:t>Итого: </a:t>
            </a:r>
            <a:r>
              <a:rPr b="1" lang="ru-RU" sz="1600" spc="-1" strike="noStrike">
                <a:solidFill>
                  <a:srgbClr val="0e2d69"/>
                </a:solidFill>
                <a:latin typeface="Times New Roman"/>
                <a:ea typeface="Times New Roman"/>
              </a:rPr>
              <a:t>172 мАч + 1.8 мАч + 0.008 мАч = 174 мАч</a:t>
            </a:r>
            <a:endParaRPr b="0" lang="ru-RU" sz="1600" spc="-1" strike="noStrike">
              <a:latin typeface="Arial"/>
            </a:endParaRPr>
          </a:p>
          <a:p>
            <a:pPr>
              <a:lnSpc>
                <a:spcPct val="100000"/>
              </a:lnSpc>
              <a:buNone/>
            </a:pPr>
            <a:endParaRPr b="0" lang="ru-RU" sz="1600" spc="-1" strike="noStrike">
              <a:latin typeface="Arial"/>
            </a:endParaRPr>
          </a:p>
          <a:p>
            <a:pPr>
              <a:lnSpc>
                <a:spcPct val="100000"/>
              </a:lnSpc>
              <a:buNone/>
            </a:pPr>
            <a:r>
              <a:rPr b="0" lang="ru-RU" sz="1600" spc="-1" strike="noStrike">
                <a:solidFill>
                  <a:srgbClr val="0e2d69"/>
                </a:solidFill>
                <a:latin typeface="Times New Roman"/>
                <a:ea typeface="Times New Roman"/>
              </a:rPr>
              <a:t>Для справки приведены емкости некоторых элементов питания: марганцево-литиевый элемент CR2330 - 280 мАч (1.6 часа), щелочный элемент АА -1200 мАч (6.8 часов), щелочный элемент ААА - 2700 мАч (15.5 часов)</a:t>
            </a:r>
            <a:endParaRPr b="0" lang="ru-RU" sz="1600" spc="-1" strike="noStrike">
              <a:latin typeface="Arial"/>
            </a:endParaRPr>
          </a:p>
        </p:txBody>
      </p:sp>
      <p:sp>
        <p:nvSpPr>
          <p:cNvPr id="216" name="PlaceHolder 5"/>
          <p:cNvSpPr>
            <a:spLocks noGrp="1"/>
          </p:cNvSpPr>
          <p:nvPr>
            <p:ph/>
          </p:nvPr>
        </p:nvSpPr>
        <p:spPr>
          <a:xfrm>
            <a:off x="6260040" y="479880"/>
            <a:ext cx="2069280" cy="571320"/>
          </a:xfrm>
          <a:prstGeom prst="rect">
            <a:avLst/>
          </a:prstGeom>
          <a:noFill/>
          <a:ln w="0">
            <a:noFill/>
          </a:ln>
        </p:spPr>
        <p:txBody>
          <a:bodyPr lIns="0" rIns="0" tIns="0" bIns="0" anchor="t">
            <a:noAutofit/>
          </a:bodyPr>
          <a:p>
            <a:endParaRPr b="0" lang="ru-RU" sz="3200" spc="-1" strike="noStrike">
              <a:latin typeface="Arial"/>
            </a:endParaRPr>
          </a:p>
        </p:txBody>
      </p:sp>
      <p:pic>
        <p:nvPicPr>
          <p:cNvPr id="217" name="" descr=""/>
          <p:cNvPicPr/>
          <p:nvPr/>
        </p:nvPicPr>
        <p:blipFill>
          <a:blip r:embed="rId1"/>
          <a:stretch/>
        </p:blipFill>
        <p:spPr>
          <a:xfrm>
            <a:off x="9601920" y="1800000"/>
            <a:ext cx="1917720" cy="1647720"/>
          </a:xfrm>
          <a:prstGeom prst="rect">
            <a:avLst/>
          </a:prstGeom>
          <a:ln w="0">
            <a:solidFill>
              <a:srgbClr val="3465a4"/>
            </a:solidFill>
          </a:ln>
        </p:spPr>
      </p:pic>
      <p:pic>
        <p:nvPicPr>
          <p:cNvPr id="218" name="" descr=""/>
          <p:cNvPicPr/>
          <p:nvPr/>
        </p:nvPicPr>
        <p:blipFill>
          <a:blip r:embed="rId2"/>
          <a:stretch/>
        </p:blipFill>
        <p:spPr>
          <a:xfrm>
            <a:off x="9720000" y="3600000"/>
            <a:ext cx="1799640" cy="2774160"/>
          </a:xfrm>
          <a:prstGeom prst="rect">
            <a:avLst/>
          </a:prstGeom>
          <a:ln w="0">
            <a:solidFill>
              <a:srgbClr val="3465a4"/>
            </a:solid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p:nvPr>
        </p:nvSpPr>
        <p:spPr>
          <a:xfrm>
            <a:off x="1143720" y="479880"/>
            <a:ext cx="190116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f2c68"/>
                </a:solidFill>
                <a:latin typeface="Times New Roman"/>
                <a:ea typeface="Times New Roman"/>
              </a:rPr>
              <a:t>Проект 1793</a:t>
            </a:r>
            <a:endParaRPr b="0" lang="ru-RU" sz="1400" spc="-1" strike="noStrike">
              <a:latin typeface="Arial"/>
            </a:endParaRPr>
          </a:p>
        </p:txBody>
      </p:sp>
      <p:sp>
        <p:nvSpPr>
          <p:cNvPr id="220" name="PlaceHolder 2"/>
          <p:cNvSpPr>
            <a:spLocks noGrp="1"/>
          </p:cNvSpPr>
          <p:nvPr>
            <p:ph/>
          </p:nvPr>
        </p:nvSpPr>
        <p:spPr>
          <a:xfrm>
            <a:off x="3459240" y="479880"/>
            <a:ext cx="2069280" cy="571320"/>
          </a:xfrm>
          <a:prstGeom prst="rect">
            <a:avLst/>
          </a:prstGeom>
          <a:noFill/>
          <a:ln w="0">
            <a:noFill/>
          </a:ln>
        </p:spPr>
        <p:txBody>
          <a:bodyPr lIns="0" rIns="0" tIns="0" bIns="0" anchor="t">
            <a:noAutofit/>
          </a:bodyPr>
          <a:p>
            <a:pPr>
              <a:lnSpc>
                <a:spcPct val="100000"/>
              </a:lnSpc>
              <a:buNone/>
              <a:tabLst>
                <a:tab algn="l" pos="0"/>
              </a:tabLst>
            </a:pPr>
            <a:r>
              <a:rPr b="0" lang="ru-RU" sz="1400" spc="-1" strike="noStrike">
                <a:solidFill>
                  <a:srgbClr val="0e2d69"/>
                </a:solidFill>
                <a:latin typeface="Times New Roman"/>
                <a:ea typeface="Times New Roman"/>
              </a:rPr>
              <a:t>МИЭМ НИУ ВШЭ</a:t>
            </a:r>
            <a:endParaRPr b="0" lang="ru-RU" sz="1400" spc="-1" strike="noStrike">
              <a:latin typeface="Arial"/>
            </a:endParaRPr>
          </a:p>
        </p:txBody>
      </p:sp>
      <p:sp>
        <p:nvSpPr>
          <p:cNvPr id="221" name="PlaceHolder 3"/>
          <p:cNvSpPr>
            <a:spLocks noGrp="1"/>
          </p:cNvSpPr>
          <p:nvPr>
            <p:ph type="title"/>
          </p:nvPr>
        </p:nvSpPr>
        <p:spPr>
          <a:xfrm>
            <a:off x="585720" y="1447920"/>
            <a:ext cx="11057400" cy="776160"/>
          </a:xfrm>
          <a:prstGeom prst="rect">
            <a:avLst/>
          </a:prstGeom>
          <a:noFill/>
          <a:ln w="0">
            <a:noFill/>
          </a:ln>
        </p:spPr>
        <p:txBody>
          <a:bodyPr lIns="0" rIns="0" tIns="0" bIns="0" anchor="t">
            <a:normAutofit/>
          </a:bodyPr>
          <a:p>
            <a:pPr>
              <a:lnSpc>
                <a:spcPct val="100000"/>
              </a:lnSpc>
              <a:buNone/>
              <a:tabLst>
                <a:tab algn="l" pos="0"/>
              </a:tabLst>
            </a:pPr>
            <a:r>
              <a:rPr b="0" lang="ru-RU" sz="2400" spc="-1" strike="noStrike">
                <a:solidFill>
                  <a:srgbClr val="0f2c68"/>
                </a:solidFill>
                <a:latin typeface="Times New Roman"/>
                <a:ea typeface="Times New Roman"/>
              </a:rPr>
              <a:t>От чего зависит потребление шлюза?</a:t>
            </a:r>
            <a:endParaRPr b="0" lang="ru-RU" sz="2400" spc="-1" strike="noStrike">
              <a:latin typeface="Arial"/>
            </a:endParaRPr>
          </a:p>
        </p:txBody>
      </p:sp>
      <p:sp>
        <p:nvSpPr>
          <p:cNvPr id="222" name="PlaceHolder 4"/>
          <p:cNvSpPr>
            <a:spLocks noGrp="1"/>
          </p:cNvSpPr>
          <p:nvPr>
            <p:ph/>
          </p:nvPr>
        </p:nvSpPr>
        <p:spPr>
          <a:xfrm>
            <a:off x="586080" y="2059200"/>
            <a:ext cx="10654560" cy="3880440"/>
          </a:xfrm>
          <a:prstGeom prst="rect">
            <a:avLst/>
          </a:prstGeom>
          <a:noFill/>
          <a:ln w="0">
            <a:noFill/>
          </a:ln>
        </p:spPr>
        <p:txBody>
          <a:bodyPr lIns="0" rIns="0" tIns="0" bIns="0" anchor="t">
            <a:noAutofit/>
          </a:bodyPr>
          <a:p>
            <a:pPr>
              <a:lnSpc>
                <a:spcPct val="100000"/>
              </a:lnSpc>
              <a:buNone/>
            </a:pPr>
            <a:r>
              <a:rPr b="0" lang="ru-RU" sz="1600" spc="-1" strike="noStrike">
                <a:solidFill>
                  <a:srgbClr val="0e2d69"/>
                </a:solidFill>
                <a:latin typeface="Times New Roman"/>
                <a:ea typeface="Times New Roman"/>
              </a:rPr>
              <a:t>Основной потребитель — модуль Иридиума (см. предыдущий слайд)</a:t>
            </a:r>
            <a:endParaRPr b="0" lang="ru-RU" sz="1600" spc="-1" strike="noStrike">
              <a:latin typeface="Arial"/>
            </a:endParaRPr>
          </a:p>
          <a:p>
            <a:pPr>
              <a:lnSpc>
                <a:spcPct val="100000"/>
              </a:lnSpc>
              <a:buNone/>
            </a:pPr>
            <a:endParaRPr b="0" lang="ru-RU" sz="1600" spc="-1" strike="noStrike">
              <a:latin typeface="Arial"/>
            </a:endParaRPr>
          </a:p>
          <a:p>
            <a:pPr>
              <a:lnSpc>
                <a:spcPct val="100000"/>
              </a:lnSpc>
              <a:buNone/>
            </a:pPr>
            <a:r>
              <a:rPr b="0" lang="ru-RU" sz="1600" spc="-1" strike="noStrike">
                <a:solidFill>
                  <a:srgbClr val="0e2d69"/>
                </a:solidFill>
                <a:latin typeface="Times New Roman"/>
                <a:ea typeface="Times New Roman"/>
              </a:rPr>
              <a:t>Потребление модуля зависит от:</a:t>
            </a:r>
            <a:endParaRPr b="0" lang="ru-RU" sz="1600" spc="-1" strike="noStrike">
              <a:latin typeface="Arial"/>
            </a:endParaRPr>
          </a:p>
          <a:p>
            <a:pPr>
              <a:lnSpc>
                <a:spcPct val="100000"/>
              </a:lnSpc>
              <a:buNone/>
            </a:pPr>
            <a:r>
              <a:rPr b="0" lang="ru-RU" sz="1600" spc="-1" strike="noStrike">
                <a:solidFill>
                  <a:srgbClr val="0e2d69"/>
                </a:solidFill>
                <a:latin typeface="Times New Roman"/>
                <a:ea typeface="Times New Roman"/>
              </a:rPr>
              <a:t>- Длительности отправки сообщения </a:t>
            </a:r>
            <a:endParaRPr b="0" lang="ru-RU" sz="1600" spc="-1" strike="noStrike">
              <a:latin typeface="Arial"/>
            </a:endParaRPr>
          </a:p>
          <a:p>
            <a:pPr>
              <a:lnSpc>
                <a:spcPct val="100000"/>
              </a:lnSpc>
              <a:buNone/>
            </a:pPr>
            <a:r>
              <a:rPr b="0" lang="ru-RU" sz="1600" spc="-1" strike="noStrike">
                <a:solidFill>
                  <a:srgbClr val="0e2d69"/>
                </a:solidFill>
                <a:latin typeface="Times New Roman"/>
                <a:ea typeface="Times New Roman"/>
              </a:rPr>
              <a:t>- Количество попыток отправки сообщения (сообщение не передано, передается повторно из-за потерь)</a:t>
            </a:r>
            <a:endParaRPr b="0" lang="ru-RU" sz="1600" spc="-1" strike="noStrike">
              <a:latin typeface="Arial"/>
            </a:endParaRPr>
          </a:p>
          <a:p>
            <a:pPr>
              <a:lnSpc>
                <a:spcPct val="100000"/>
              </a:lnSpc>
              <a:buNone/>
            </a:pPr>
            <a:r>
              <a:rPr b="0" lang="ru-RU" sz="1600" spc="-1" strike="noStrike">
                <a:solidFill>
                  <a:srgbClr val="0e2d69"/>
                </a:solidFill>
                <a:latin typeface="Times New Roman"/>
                <a:ea typeface="Times New Roman"/>
              </a:rPr>
              <a:t>- Частота сеансов связи (раз в час, в 12 часов, в сутки)</a:t>
            </a:r>
            <a:endParaRPr b="0" lang="ru-RU" sz="1600" spc="-1" strike="noStrike">
              <a:latin typeface="Arial"/>
            </a:endParaRPr>
          </a:p>
          <a:p>
            <a:pPr>
              <a:lnSpc>
                <a:spcPct val="100000"/>
              </a:lnSpc>
              <a:buNone/>
            </a:pPr>
            <a:r>
              <a:rPr b="0" lang="ru-RU" sz="1600" spc="-1" strike="noStrike">
                <a:solidFill>
                  <a:srgbClr val="0e2d69"/>
                </a:solidFill>
                <a:latin typeface="Times New Roman"/>
                <a:ea typeface="Times New Roman"/>
              </a:rPr>
              <a:t>- Режим работы (ВКЛ, ВЫКЛ)</a:t>
            </a:r>
            <a:endParaRPr b="0" lang="ru-RU" sz="1600" spc="-1" strike="noStrike">
              <a:latin typeface="Arial"/>
            </a:endParaRPr>
          </a:p>
          <a:p>
            <a:pPr>
              <a:lnSpc>
                <a:spcPct val="100000"/>
              </a:lnSpc>
              <a:buNone/>
            </a:pPr>
            <a:r>
              <a:rPr b="0" lang="ru-RU" sz="1600" spc="-1" strike="noStrike">
                <a:solidFill>
                  <a:srgbClr val="0e2d69"/>
                </a:solidFill>
                <a:latin typeface="Times New Roman"/>
                <a:ea typeface="Times New Roman"/>
              </a:rPr>
              <a:t>- Уровень сигнала от спутника (спутник видно, но под неудачным углом)</a:t>
            </a:r>
            <a:endParaRPr b="0" lang="ru-RU" sz="1600" spc="-1" strike="noStrike">
              <a:latin typeface="Arial"/>
            </a:endParaRPr>
          </a:p>
          <a:p>
            <a:pPr>
              <a:lnSpc>
                <a:spcPct val="100000"/>
              </a:lnSpc>
              <a:buNone/>
            </a:pPr>
            <a:r>
              <a:rPr b="0" lang="ru-RU" sz="1600" spc="-1" strike="noStrike">
                <a:solidFill>
                  <a:srgbClr val="0e2d69"/>
                </a:solidFill>
                <a:latin typeface="Times New Roman"/>
                <a:ea typeface="Times New Roman"/>
              </a:rPr>
              <a:t>- Особенности проектировки печатной платы (шины и модули питания, шины внешней антенны)</a:t>
            </a:r>
            <a:endParaRPr b="0" lang="ru-RU" sz="1600" spc="-1" strike="noStrike">
              <a:latin typeface="Arial"/>
            </a:endParaRPr>
          </a:p>
          <a:p>
            <a:pPr>
              <a:lnSpc>
                <a:spcPct val="100000"/>
              </a:lnSpc>
              <a:buNone/>
            </a:pPr>
            <a:r>
              <a:rPr b="0" lang="ru-RU" sz="1600" spc="-1" strike="noStrike">
                <a:solidFill>
                  <a:srgbClr val="0e2d69"/>
                </a:solidFill>
                <a:latin typeface="Times New Roman"/>
                <a:ea typeface="Times New Roman"/>
              </a:rPr>
              <a:t>- Качество внешней антенны, подключаемой к модулю (без нее работа невозможна)</a:t>
            </a:r>
            <a:endParaRPr b="0" lang="ru-RU" sz="1600" spc="-1" strike="noStrike">
              <a:latin typeface="Arial"/>
            </a:endParaRPr>
          </a:p>
          <a:p>
            <a:pPr>
              <a:lnSpc>
                <a:spcPct val="100000"/>
              </a:lnSpc>
              <a:buNone/>
            </a:pPr>
            <a:endParaRPr b="0" lang="ru-RU" sz="1600" spc="-1" strike="noStrike">
              <a:latin typeface="Arial"/>
            </a:endParaRPr>
          </a:p>
          <a:p>
            <a:pPr>
              <a:lnSpc>
                <a:spcPct val="100000"/>
              </a:lnSpc>
              <a:buNone/>
            </a:pPr>
            <a:r>
              <a:rPr b="0" lang="ru-RU" sz="1600" spc="-1" strike="noStrike">
                <a:solidFill>
                  <a:srgbClr val="0e2d69"/>
                </a:solidFill>
                <a:latin typeface="Times New Roman"/>
                <a:ea typeface="Times New Roman"/>
              </a:rPr>
              <a:t>В силу закрытого доступа к прошивке модема Иридума, невозможно установить зависимость потребляемой энергии от видимости спутника. В документации отверждается, что мощность выходного сигнала подстраивается в зависимости от видимости спутника. Следует проверить предположение о том, что модем не всегда потребляет 1.5 А в момент передачи данных, получив энергетические характеристики</a:t>
            </a:r>
            <a:endParaRPr b="0" lang="ru-RU" sz="1600" spc="-1" strike="noStrike">
              <a:latin typeface="Arial"/>
            </a:endParaRPr>
          </a:p>
        </p:txBody>
      </p:sp>
      <p:sp>
        <p:nvSpPr>
          <p:cNvPr id="223" name="PlaceHolder 5"/>
          <p:cNvSpPr>
            <a:spLocks noGrp="1"/>
          </p:cNvSpPr>
          <p:nvPr>
            <p:ph/>
          </p:nvPr>
        </p:nvSpPr>
        <p:spPr>
          <a:xfrm>
            <a:off x="6260040" y="479880"/>
            <a:ext cx="2069280" cy="571320"/>
          </a:xfrm>
          <a:prstGeom prst="rect">
            <a:avLst/>
          </a:prstGeom>
          <a:noFill/>
          <a:ln w="0">
            <a:noFill/>
          </a:ln>
        </p:spPr>
        <p:txBody>
          <a:bodyPr lIns="0" rIns="0" tIns="0" bIns="0" anchor="t">
            <a:noAutofit/>
          </a:bodyPr>
          <a:p>
            <a:endParaRPr b="0" lang="ru-RU" sz="3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124</TotalTime>
  <Application>LibreOffice/7.3.7.2$Linux_X86_64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2021-11-11T08:52:47Z</dcterms:created>
  <dc:creator>Кутьков Юрий Юрьевич</dc:creator>
  <dc:description/>
  <dc:language>ru-RU</dc:language>
  <cp:lastModifiedBy/>
  <dcterms:modified xsi:type="dcterms:W3CDTF">2024-05-30T18:15:50Z</dcterms:modified>
  <cp:revision>30</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