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6" r:id="rId2"/>
    <p:sldId id="257" r:id="rId3"/>
    <p:sldId id="276" r:id="rId4"/>
    <p:sldId id="273" r:id="rId5"/>
    <p:sldId id="259" r:id="rId6"/>
    <p:sldId id="260" r:id="rId7"/>
    <p:sldId id="269" r:id="rId8"/>
    <p:sldId id="265" r:id="rId9"/>
    <p:sldId id="264" r:id="rId10"/>
    <p:sldId id="268" r:id="rId11"/>
    <p:sldId id="262" r:id="rId12"/>
    <p:sldId id="267" r:id="rId13"/>
    <p:sldId id="263" r:id="rId14"/>
    <p:sldId id="270" r:id="rId15"/>
    <p:sldId id="271" r:id="rId16"/>
    <p:sldId id="272" r:id="rId17"/>
  </p:sldIdLst>
  <p:sldSz cx="12192000" cy="6858000"/>
  <p:notesSz cx="6858000" cy="9144000"/>
  <p:embeddedFontLst>
    <p:embeddedFont>
      <p:font typeface="Tahoma" panose="020B0604030504040204" pitchFamily="34" charset="0"/>
      <p:regular r:id="rId19"/>
      <p:bold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25">
          <p15:clr>
            <a:srgbClr val="A4A3A4"/>
          </p15:clr>
        </p15:guide>
        <p15:guide id="2" pos="1209">
          <p15:clr>
            <a:srgbClr val="A4A3A4"/>
          </p15:clr>
        </p15:guide>
        <p15:guide id="3" pos="2955">
          <p15:clr>
            <a:srgbClr val="A4A3A4"/>
          </p15:clr>
        </p15:guide>
        <p15:guide id="4" pos="2071">
          <p15:clr>
            <a:srgbClr val="A4A3A4"/>
          </p15:clr>
        </p15:guide>
        <p15:guide id="5" pos="3840">
          <p15:clr>
            <a:srgbClr val="A4A3A4"/>
          </p15:clr>
        </p15:guide>
        <p15:guide id="6" pos="4679">
          <p15:clr>
            <a:srgbClr val="A4A3A4"/>
          </p15:clr>
        </p15:guide>
        <p15:guide id="7" pos="5586">
          <p15:clr>
            <a:srgbClr val="A4A3A4"/>
          </p15:clr>
        </p15:guide>
        <p15:guide id="8" pos="7333">
          <p15:clr>
            <a:srgbClr val="A4A3A4"/>
          </p15:clr>
        </p15:guide>
        <p15:guide id="9" orient="horz" pos="3952">
          <p15:clr>
            <a:srgbClr val="A4A3A4"/>
          </p15:clr>
        </p15:guide>
        <p15:guide id="10" pos="6448">
          <p15:clr>
            <a:srgbClr val="A4A3A4"/>
          </p15:clr>
        </p15:guide>
        <p15:guide id="11" orient="horz" pos="91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3" roundtripDataSignature="AMtx7mhRnRWBQ1sWTPf1vcVzZAT7IDx2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5C625C-7ED5-42C2-BDA0-331F72BC6973}" v="1287" dt="2024-06-05T17:21:06.0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pos="325"/>
        <p:guide pos="1209"/>
        <p:guide pos="2955"/>
        <p:guide pos="2071"/>
        <p:guide pos="3840"/>
        <p:guide pos="4679"/>
        <p:guide pos="5586"/>
        <p:guide pos="7333"/>
        <p:guide orient="horz" pos="3952"/>
        <p:guide pos="6448"/>
        <p:guide orient="horz" pos="913"/>
      </p:guideLst>
    </p:cSldViewPr>
  </p:slide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ru-RU"/>
              <a:t>Добрый день, уважаемая комиссия! Я рада представить Вам свою дипломную работу, тема которой посвящено изучению взаимосвязи ответсмвенного потребления и потребительского этноцентризма</a:t>
            </a:r>
            <a:endParaRPr/>
          </a:p>
        </p:txBody>
      </p:sp>
      <p:sp>
        <p:nvSpPr>
          <p:cNvPr id="180" name="Google Shape;18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dca9bf1711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2dca9bf1711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ru-RU" sz="1800">
                <a:latin typeface="Calibri"/>
                <a:ea typeface="Calibri"/>
                <a:cs typeface="Calibri"/>
                <a:sym typeface="Calibri"/>
              </a:rPr>
              <a:t>Таким образом: объектом исследования является ответственное потребление, предметом: проэкологическое поведение и потреблительский этноцентризм</a:t>
            </a:r>
            <a:endParaRPr/>
          </a:p>
          <a:p>
            <a:pPr marL="0" lvl="0" indent="0" algn="l" rtl="0">
              <a:lnSpc>
                <a:spcPct val="107000"/>
              </a:lnSpc>
              <a:spcBef>
                <a:spcPts val="800"/>
              </a:spcBef>
              <a:spcAft>
                <a:spcPts val="0"/>
              </a:spcAft>
              <a:buSzPts val="1400"/>
              <a:buNone/>
            </a:pPr>
            <a:r>
              <a:rPr lang="ru-RU" sz="1800">
                <a:latin typeface="Calibri"/>
                <a:ea typeface="Calibri"/>
                <a:cs typeface="Calibri"/>
                <a:sym typeface="Calibri"/>
              </a:rPr>
              <a:t>В качестве модели, в которой исследуется взаимосвязь была подобрана “Теория планируемого поведения”, которая демонстрирует то, какие факторы наиболее сильно влияют на поведение индивида, очень подходит для рассуждения об экологическом поведении, так как очень часто используется для анализа поведения в отношении окружающей среды и, тем самым, зарекомендовала себя как подходящая поведенческая модель.</a:t>
            </a:r>
            <a:endParaRPr/>
          </a:p>
          <a:p>
            <a:pPr marL="0" lvl="0" indent="0" algn="l" rtl="0">
              <a:lnSpc>
                <a:spcPct val="107000"/>
              </a:lnSpc>
              <a:spcBef>
                <a:spcPts val="800"/>
              </a:spcBef>
              <a:spcAft>
                <a:spcPts val="0"/>
              </a:spcAft>
              <a:buSzPts val="1400"/>
              <a:buNone/>
            </a:pPr>
            <a:r>
              <a:rPr lang="ru-RU" sz="1800">
                <a:solidFill>
                  <a:srgbClr val="000000"/>
                </a:solidFill>
                <a:latin typeface="Times New Roman"/>
                <a:ea typeface="Times New Roman"/>
                <a:cs typeface="Times New Roman"/>
                <a:sym typeface="Times New Roman"/>
              </a:rPr>
              <a:t>Теория утверждает, что поведение человека является совокупностью трех факторов: отношения, субъективные нормы и воспринимаемый поведенческий контроль (Рис. 1).</a:t>
            </a:r>
            <a:endParaRPr sz="1800">
              <a:latin typeface="Calibri"/>
              <a:ea typeface="Calibri"/>
              <a:cs typeface="Calibri"/>
              <a:sym typeface="Calibri"/>
            </a:endParaRPr>
          </a:p>
        </p:txBody>
      </p:sp>
      <p:sp>
        <p:nvSpPr>
          <p:cNvPr id="228" name="Google Shape;228;g2dca9bf1711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7</a:t>
            </a:fld>
            <a:endParaRPr/>
          </a:p>
        </p:txBody>
      </p:sp>
    </p:spTree>
    <p:extLst>
      <p:ext uri="{BB962C8B-B14F-4D97-AF65-F5344CB8AC3E}">
        <p14:creationId xmlns:p14="http://schemas.microsoft.com/office/powerpoint/2010/main" val="2338950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dca9bf1711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2dca9bf1711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ru-RU" sz="1800">
                <a:latin typeface="Calibri"/>
                <a:ea typeface="Calibri"/>
                <a:cs typeface="Calibri"/>
                <a:sym typeface="Calibri"/>
              </a:rPr>
              <a:t>Таким образом: объектом исследования является ответственное потребление, предметом: проэкологическое поведение и потреблительский этноцентризм</a:t>
            </a:r>
            <a:endParaRPr/>
          </a:p>
          <a:p>
            <a:pPr marL="0" lvl="0" indent="0" algn="l" rtl="0">
              <a:lnSpc>
                <a:spcPct val="107000"/>
              </a:lnSpc>
              <a:spcBef>
                <a:spcPts val="800"/>
              </a:spcBef>
              <a:spcAft>
                <a:spcPts val="0"/>
              </a:spcAft>
              <a:buSzPts val="1400"/>
              <a:buNone/>
            </a:pPr>
            <a:r>
              <a:rPr lang="ru-RU" sz="1800">
                <a:latin typeface="Calibri"/>
                <a:ea typeface="Calibri"/>
                <a:cs typeface="Calibri"/>
                <a:sym typeface="Calibri"/>
              </a:rPr>
              <a:t>В качестве модели, в которой исследуется взаимосвязь была подобрана “Теория планируемого поведения”, которая демонстрирует то, какие факторы наиболее сильно влияют на поведение индивида, очень подходит для рассуждения об экологическом поведении, так как очень часто используется для анализа поведения в отношении окружающей среды и, тем самым, зарекомендовала себя как подходящая поведенческая модель.</a:t>
            </a:r>
            <a:endParaRPr/>
          </a:p>
          <a:p>
            <a:pPr marL="0" lvl="0" indent="0" algn="l" rtl="0">
              <a:lnSpc>
                <a:spcPct val="107000"/>
              </a:lnSpc>
              <a:spcBef>
                <a:spcPts val="800"/>
              </a:spcBef>
              <a:spcAft>
                <a:spcPts val="0"/>
              </a:spcAft>
              <a:buSzPts val="1400"/>
              <a:buNone/>
            </a:pPr>
            <a:r>
              <a:rPr lang="ru-RU" sz="1800">
                <a:solidFill>
                  <a:srgbClr val="000000"/>
                </a:solidFill>
                <a:latin typeface="Times New Roman"/>
                <a:ea typeface="Times New Roman"/>
                <a:cs typeface="Times New Roman"/>
                <a:sym typeface="Times New Roman"/>
              </a:rPr>
              <a:t>Теория утверждает, что поведение человека является совокупностью трех факторов: отношения, субъективные нормы и воспринимаемый поведенческий контроль (Рис. 1).</a:t>
            </a:r>
            <a:endParaRPr sz="1800">
              <a:latin typeface="Calibri"/>
              <a:ea typeface="Calibri"/>
              <a:cs typeface="Calibri"/>
              <a:sym typeface="Calibri"/>
            </a:endParaRPr>
          </a:p>
        </p:txBody>
      </p:sp>
      <p:sp>
        <p:nvSpPr>
          <p:cNvPr id="236" name="Google Shape;236;g2dca9bf1711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10</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dca9bf1711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2dca9bf1711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ru-RU" sz="1800">
                <a:latin typeface="Calibri"/>
                <a:ea typeface="Calibri"/>
                <a:cs typeface="Calibri"/>
                <a:sym typeface="Calibri"/>
              </a:rPr>
              <a:t>Таким образом: объектом исследования является ответственное потребление, предметом: проэкологическое поведение и потреблительский этноцентризм</a:t>
            </a:r>
            <a:endParaRPr/>
          </a:p>
          <a:p>
            <a:pPr marL="0" lvl="0" indent="0" algn="l" rtl="0">
              <a:lnSpc>
                <a:spcPct val="107000"/>
              </a:lnSpc>
              <a:spcBef>
                <a:spcPts val="800"/>
              </a:spcBef>
              <a:spcAft>
                <a:spcPts val="0"/>
              </a:spcAft>
              <a:buSzPts val="1400"/>
              <a:buNone/>
            </a:pPr>
            <a:r>
              <a:rPr lang="ru-RU" sz="1800">
                <a:latin typeface="Calibri"/>
                <a:ea typeface="Calibri"/>
                <a:cs typeface="Calibri"/>
                <a:sym typeface="Calibri"/>
              </a:rPr>
              <a:t>В качестве модели, в которой исследуется взаимосвязь была подобрана “Теория планируемого поведения”, которая демонстрирует то, какие факторы наиболее сильно влияют на поведение индивида, очень подходит для рассуждения об экологическом поведении, так как очень часто используется для анализа поведения в отношении окружающей среды и, тем самым, зарекомендовала себя как подходящая поведенческая модель.</a:t>
            </a:r>
            <a:endParaRPr/>
          </a:p>
          <a:p>
            <a:pPr marL="0" lvl="0" indent="0" algn="l" rtl="0">
              <a:lnSpc>
                <a:spcPct val="107000"/>
              </a:lnSpc>
              <a:spcBef>
                <a:spcPts val="800"/>
              </a:spcBef>
              <a:spcAft>
                <a:spcPts val="0"/>
              </a:spcAft>
              <a:buSzPts val="1400"/>
              <a:buNone/>
            </a:pPr>
            <a:r>
              <a:rPr lang="ru-RU" sz="1800">
                <a:solidFill>
                  <a:srgbClr val="000000"/>
                </a:solidFill>
                <a:latin typeface="Times New Roman"/>
                <a:ea typeface="Times New Roman"/>
                <a:cs typeface="Times New Roman"/>
                <a:sym typeface="Times New Roman"/>
              </a:rPr>
              <a:t>Теория утверждает, что поведение человека является совокупностью трех факторов: отношения, субъективные нормы и воспринимаемый поведенческий контроль (Рис. 1).</a:t>
            </a:r>
            <a:endParaRPr sz="1800">
              <a:latin typeface="Calibri"/>
              <a:ea typeface="Calibri"/>
              <a:cs typeface="Calibri"/>
              <a:sym typeface="Calibri"/>
            </a:endParaRPr>
          </a:p>
        </p:txBody>
      </p:sp>
      <p:sp>
        <p:nvSpPr>
          <p:cNvPr id="236" name="Google Shape;236;g2dca9bf1711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11</a:t>
            </a:fld>
            <a:endParaRPr/>
          </a:p>
        </p:txBody>
      </p:sp>
    </p:spTree>
    <p:extLst>
      <p:ext uri="{BB962C8B-B14F-4D97-AF65-F5344CB8AC3E}">
        <p14:creationId xmlns:p14="http://schemas.microsoft.com/office/powerpoint/2010/main" val="2671075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dca9bf1711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dca9bf1711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ru-RU" sz="1800">
                <a:latin typeface="Calibri"/>
                <a:ea typeface="Calibri"/>
                <a:cs typeface="Calibri"/>
                <a:sym typeface="Calibri"/>
              </a:rPr>
              <a:t>Таким образом: объектом исследования является ответственное потребление, предметом: проэкологическое поведение и потреблительский этноцентризм</a:t>
            </a:r>
            <a:endParaRPr/>
          </a:p>
          <a:p>
            <a:pPr marL="0" lvl="0" indent="0" algn="l" rtl="0">
              <a:lnSpc>
                <a:spcPct val="107000"/>
              </a:lnSpc>
              <a:spcBef>
                <a:spcPts val="800"/>
              </a:spcBef>
              <a:spcAft>
                <a:spcPts val="0"/>
              </a:spcAft>
              <a:buSzPts val="1400"/>
              <a:buNone/>
            </a:pPr>
            <a:r>
              <a:rPr lang="ru-RU" sz="1800">
                <a:latin typeface="Calibri"/>
                <a:ea typeface="Calibri"/>
                <a:cs typeface="Calibri"/>
                <a:sym typeface="Calibri"/>
              </a:rPr>
              <a:t>В качестве модели, в которой исследуется взаимосвязь была подобрана “Теория планируемого поведения”, которая демонстрирует то, какие факторы наиболее сильно влияют на поведение индивида, очень подходит для рассуждения об экологическом поведении, так как очень часто используется для анализа поведения в отношении окружающей среды и, тем самым, зарекомендовала себя как подходящая поведенческая модель.</a:t>
            </a:r>
            <a:endParaRPr/>
          </a:p>
          <a:p>
            <a:pPr marL="0" lvl="0" indent="0" algn="l" rtl="0">
              <a:lnSpc>
                <a:spcPct val="107000"/>
              </a:lnSpc>
              <a:spcBef>
                <a:spcPts val="800"/>
              </a:spcBef>
              <a:spcAft>
                <a:spcPts val="0"/>
              </a:spcAft>
              <a:buSzPts val="1400"/>
              <a:buNone/>
            </a:pPr>
            <a:r>
              <a:rPr lang="ru-RU" sz="1800">
                <a:solidFill>
                  <a:srgbClr val="000000"/>
                </a:solidFill>
                <a:latin typeface="Times New Roman"/>
                <a:ea typeface="Times New Roman"/>
                <a:cs typeface="Times New Roman"/>
                <a:sym typeface="Times New Roman"/>
              </a:rPr>
              <a:t>Теория утверждает, что поведение человека является совокупностью трех факторов: отношения, субъективные нормы и воспринимаемый поведенческий контроль (Рис. 1).</a:t>
            </a:r>
            <a:endParaRPr sz="1800">
              <a:latin typeface="Calibri"/>
              <a:ea typeface="Calibri"/>
              <a:cs typeface="Calibri"/>
              <a:sym typeface="Calibri"/>
            </a:endParaRPr>
          </a:p>
        </p:txBody>
      </p:sp>
      <p:sp>
        <p:nvSpPr>
          <p:cNvPr id="244" name="Google Shape;244;g2dca9bf1711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dca9bf1711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dca9bf1711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ru-RU" sz="1800">
                <a:latin typeface="Calibri"/>
                <a:ea typeface="Calibri"/>
                <a:cs typeface="Calibri"/>
                <a:sym typeface="Calibri"/>
              </a:rPr>
              <a:t>Таким образом: объектом исследования является ответственное потребление, предметом: проэкологическое поведение и потреблительский этноцентризм</a:t>
            </a:r>
            <a:endParaRPr/>
          </a:p>
          <a:p>
            <a:pPr marL="0" lvl="0" indent="0" algn="l" rtl="0">
              <a:lnSpc>
                <a:spcPct val="107000"/>
              </a:lnSpc>
              <a:spcBef>
                <a:spcPts val="800"/>
              </a:spcBef>
              <a:spcAft>
                <a:spcPts val="0"/>
              </a:spcAft>
              <a:buSzPts val="1400"/>
              <a:buNone/>
            </a:pPr>
            <a:r>
              <a:rPr lang="ru-RU" sz="1800">
                <a:latin typeface="Calibri"/>
                <a:ea typeface="Calibri"/>
                <a:cs typeface="Calibri"/>
                <a:sym typeface="Calibri"/>
              </a:rPr>
              <a:t>В качестве модели, в которой исследуется взаимосвязь была подобрана “Теория планируемого поведения”, которая демонстрирует то, какие факторы наиболее сильно влияют на поведение индивида, очень подходит для рассуждения об экологическом поведении, так как очень часто используется для анализа поведения в отношении окружающей среды и, тем самым, зарекомендовала себя как подходящая поведенческая модель.</a:t>
            </a:r>
            <a:endParaRPr/>
          </a:p>
          <a:p>
            <a:pPr marL="0" lvl="0" indent="0" algn="l" rtl="0">
              <a:lnSpc>
                <a:spcPct val="107000"/>
              </a:lnSpc>
              <a:spcBef>
                <a:spcPts val="800"/>
              </a:spcBef>
              <a:spcAft>
                <a:spcPts val="0"/>
              </a:spcAft>
              <a:buSzPts val="1400"/>
              <a:buNone/>
            </a:pPr>
            <a:r>
              <a:rPr lang="ru-RU" sz="1800">
                <a:solidFill>
                  <a:srgbClr val="000000"/>
                </a:solidFill>
                <a:latin typeface="Times New Roman"/>
                <a:ea typeface="Times New Roman"/>
                <a:cs typeface="Times New Roman"/>
                <a:sym typeface="Times New Roman"/>
              </a:rPr>
              <a:t>Теория утверждает, что поведение человека является совокупностью трех факторов: отношения, субъективные нормы и воспринимаемый поведенческий контроль (Рис. 1).</a:t>
            </a:r>
            <a:endParaRPr sz="1800">
              <a:latin typeface="Calibri"/>
              <a:ea typeface="Calibri"/>
              <a:cs typeface="Calibri"/>
              <a:sym typeface="Calibri"/>
            </a:endParaRPr>
          </a:p>
        </p:txBody>
      </p:sp>
      <p:sp>
        <p:nvSpPr>
          <p:cNvPr id="244" name="Google Shape;244;g2dca9bf1711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15</a:t>
            </a:fld>
            <a:endParaRPr/>
          </a:p>
        </p:txBody>
      </p:sp>
    </p:spTree>
    <p:extLst>
      <p:ext uri="{BB962C8B-B14F-4D97-AF65-F5344CB8AC3E}">
        <p14:creationId xmlns:p14="http://schemas.microsoft.com/office/powerpoint/2010/main" val="2094151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dca9bf1711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dca9bf1711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ru-RU" sz="1800">
                <a:latin typeface="Calibri"/>
                <a:ea typeface="Calibri"/>
                <a:cs typeface="Calibri"/>
                <a:sym typeface="Calibri"/>
              </a:rPr>
              <a:t>Таким образом: объектом исследования является ответственное потребление, предметом: проэкологическое поведение и потреблительский этноцентризм</a:t>
            </a:r>
            <a:endParaRPr/>
          </a:p>
          <a:p>
            <a:pPr marL="0" lvl="0" indent="0" algn="l" rtl="0">
              <a:lnSpc>
                <a:spcPct val="107000"/>
              </a:lnSpc>
              <a:spcBef>
                <a:spcPts val="800"/>
              </a:spcBef>
              <a:spcAft>
                <a:spcPts val="0"/>
              </a:spcAft>
              <a:buSzPts val="1400"/>
              <a:buNone/>
            </a:pPr>
            <a:r>
              <a:rPr lang="ru-RU" sz="1800">
                <a:latin typeface="Calibri"/>
                <a:ea typeface="Calibri"/>
                <a:cs typeface="Calibri"/>
                <a:sym typeface="Calibri"/>
              </a:rPr>
              <a:t>В качестве модели, в которой исследуется взаимосвязь была подобрана “Теория планируемого поведения”, которая демонстрирует то, какие факторы наиболее сильно влияют на поведение индивида, очень подходит для рассуждения об экологическом поведении, так как очень часто используется для анализа поведения в отношении окружающей среды и, тем самым, зарекомендовала себя как подходящая поведенческая модель.</a:t>
            </a:r>
            <a:endParaRPr/>
          </a:p>
          <a:p>
            <a:pPr marL="0" lvl="0" indent="0" algn="l" rtl="0">
              <a:lnSpc>
                <a:spcPct val="107000"/>
              </a:lnSpc>
              <a:spcBef>
                <a:spcPts val="800"/>
              </a:spcBef>
              <a:spcAft>
                <a:spcPts val="0"/>
              </a:spcAft>
              <a:buSzPts val="1400"/>
              <a:buNone/>
            </a:pPr>
            <a:r>
              <a:rPr lang="ru-RU" sz="1800">
                <a:solidFill>
                  <a:srgbClr val="000000"/>
                </a:solidFill>
                <a:latin typeface="Times New Roman"/>
                <a:ea typeface="Times New Roman"/>
                <a:cs typeface="Times New Roman"/>
                <a:sym typeface="Times New Roman"/>
              </a:rPr>
              <a:t>Теория утверждает, что поведение человека является совокупностью трех факторов: отношения, субъективные нормы и воспринимаемый поведенческий контроль (Рис. 1).</a:t>
            </a:r>
            <a:endParaRPr sz="1800">
              <a:latin typeface="Calibri"/>
              <a:ea typeface="Calibri"/>
              <a:cs typeface="Calibri"/>
              <a:sym typeface="Calibri"/>
            </a:endParaRPr>
          </a:p>
        </p:txBody>
      </p:sp>
      <p:sp>
        <p:nvSpPr>
          <p:cNvPr id="244" name="Google Shape;244;g2dca9bf1711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16</a:t>
            </a:fld>
            <a:endParaRPr/>
          </a:p>
        </p:txBody>
      </p:sp>
    </p:spTree>
    <p:extLst>
      <p:ext uri="{BB962C8B-B14F-4D97-AF65-F5344CB8AC3E}">
        <p14:creationId xmlns:p14="http://schemas.microsoft.com/office/powerpoint/2010/main" val="2974212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dca9bf1711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dca9bf1711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ru-RU" sz="1800">
                <a:latin typeface="Calibri"/>
                <a:ea typeface="Calibri"/>
                <a:cs typeface="Calibri"/>
                <a:sym typeface="Calibri"/>
              </a:rPr>
              <a:t>Таким образом: объектом исследования является ответственное потребление, предметом: проэкологическое поведение и потреблительский этноцентризм</a:t>
            </a:r>
            <a:endParaRPr/>
          </a:p>
          <a:p>
            <a:pPr marL="0" lvl="0" indent="0" algn="l" rtl="0">
              <a:lnSpc>
                <a:spcPct val="107000"/>
              </a:lnSpc>
              <a:spcBef>
                <a:spcPts val="800"/>
              </a:spcBef>
              <a:spcAft>
                <a:spcPts val="0"/>
              </a:spcAft>
              <a:buSzPts val="1400"/>
              <a:buNone/>
            </a:pPr>
            <a:r>
              <a:rPr lang="ru-RU" sz="1800">
                <a:latin typeface="Calibri"/>
                <a:ea typeface="Calibri"/>
                <a:cs typeface="Calibri"/>
                <a:sym typeface="Calibri"/>
              </a:rPr>
              <a:t>В качестве модели, в которой исследуется взаимосвязь была подобрана “Теория планируемого поведения”, которая демонстрирует то, какие факторы наиболее сильно влияют на поведение индивида, очень подходит для рассуждения об экологическом поведении, так как очень часто используется для анализа поведения в отношении окружающей среды и, тем самым, зарекомендовала себя как подходящая поведенческая модель.</a:t>
            </a:r>
            <a:endParaRPr/>
          </a:p>
          <a:p>
            <a:pPr marL="0" lvl="0" indent="0" algn="l" rtl="0">
              <a:lnSpc>
                <a:spcPct val="107000"/>
              </a:lnSpc>
              <a:spcBef>
                <a:spcPts val="800"/>
              </a:spcBef>
              <a:spcAft>
                <a:spcPts val="0"/>
              </a:spcAft>
              <a:buSzPts val="1400"/>
              <a:buNone/>
            </a:pPr>
            <a:r>
              <a:rPr lang="ru-RU" sz="1800">
                <a:solidFill>
                  <a:srgbClr val="000000"/>
                </a:solidFill>
                <a:latin typeface="Times New Roman"/>
                <a:ea typeface="Times New Roman"/>
                <a:cs typeface="Times New Roman"/>
                <a:sym typeface="Times New Roman"/>
              </a:rPr>
              <a:t>Теория утверждает, что поведение человека является совокупностью трех факторов: отношения, субъективные нормы и воспринимаемый поведенческий контроль (Рис. 1).</a:t>
            </a:r>
            <a:endParaRPr sz="1800">
              <a:latin typeface="Calibri"/>
              <a:ea typeface="Calibri"/>
              <a:cs typeface="Calibri"/>
              <a:sym typeface="Calibri"/>
            </a:endParaRPr>
          </a:p>
        </p:txBody>
      </p:sp>
      <p:sp>
        <p:nvSpPr>
          <p:cNvPr id="244" name="Google Shape;244;g2dca9bf1711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17</a:t>
            </a:fld>
            <a:endParaRPr/>
          </a:p>
        </p:txBody>
      </p:sp>
    </p:spTree>
    <p:extLst>
      <p:ext uri="{BB962C8B-B14F-4D97-AF65-F5344CB8AC3E}">
        <p14:creationId xmlns:p14="http://schemas.microsoft.com/office/powerpoint/2010/main" val="3242857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ru-RU" sz="1800">
                <a:latin typeface="Calibri"/>
                <a:ea typeface="Calibri"/>
                <a:cs typeface="Calibri"/>
                <a:sym typeface="Calibri"/>
              </a:rPr>
              <a:t>Таким образом: объектом исследования является ответственное потребление, предметом: проэкологическое поведение и потреблительский этноцентризм</a:t>
            </a:r>
            <a:endParaRPr/>
          </a:p>
          <a:p>
            <a:pPr marL="0" lvl="0" indent="0" algn="l" rtl="0">
              <a:lnSpc>
                <a:spcPct val="107000"/>
              </a:lnSpc>
              <a:spcBef>
                <a:spcPts val="800"/>
              </a:spcBef>
              <a:spcAft>
                <a:spcPts val="0"/>
              </a:spcAft>
              <a:buSzPts val="1400"/>
              <a:buNone/>
            </a:pPr>
            <a:r>
              <a:rPr lang="ru-RU" sz="1800">
                <a:latin typeface="Calibri"/>
                <a:ea typeface="Calibri"/>
                <a:cs typeface="Calibri"/>
                <a:sym typeface="Calibri"/>
              </a:rPr>
              <a:t>В качестве модели, в которой исследуется взаимосвязь была подобрана “Теория планируемого поведения”, которая демонстрирует то, какие факторы наиболее сильно влияют на поведение индивида, очень подходит для рассуждения об экологическом поведении, так как очень часто используется для анализа поведения в отношении окружающей среды и, тем самым, зарекомендовала себя как подходящая поведенческая модель.</a:t>
            </a:r>
            <a:endParaRPr/>
          </a:p>
          <a:p>
            <a:pPr marL="0" lvl="0" indent="0" algn="l" rtl="0">
              <a:lnSpc>
                <a:spcPct val="107000"/>
              </a:lnSpc>
              <a:spcBef>
                <a:spcPts val="800"/>
              </a:spcBef>
              <a:spcAft>
                <a:spcPts val="0"/>
              </a:spcAft>
              <a:buSzPts val="1400"/>
              <a:buNone/>
            </a:pPr>
            <a:r>
              <a:rPr lang="ru-RU" sz="1800">
                <a:solidFill>
                  <a:srgbClr val="000000"/>
                </a:solidFill>
                <a:latin typeface="Times New Roman"/>
                <a:ea typeface="Times New Roman"/>
                <a:cs typeface="Times New Roman"/>
                <a:sym typeface="Times New Roman"/>
              </a:rPr>
              <a:t>Теория утверждает, что поведение человека является совокупностью трех факторов: отношения, субъективные нормы и воспринимаемый поведенческий контроль (Рис. 1).</a:t>
            </a:r>
            <a:endParaRPr sz="1800">
              <a:latin typeface="Calibri"/>
              <a:ea typeface="Calibri"/>
              <a:cs typeface="Calibri"/>
              <a:sym typeface="Calibri"/>
            </a:endParaRPr>
          </a:p>
        </p:txBody>
      </p:sp>
      <p:sp>
        <p:nvSpPr>
          <p:cNvPr id="191" name="Google Shape;1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dca9bf1711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2dca9bf1711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ru-RU" sz="1800">
                <a:latin typeface="Calibri"/>
                <a:ea typeface="Calibri"/>
                <a:cs typeface="Calibri"/>
                <a:sym typeface="Calibri"/>
              </a:rPr>
              <a:t>Таким образом: объектом исследования является ответственное потребление, предметом: проэкологическое поведение и потреблительский этноцентризм</a:t>
            </a:r>
            <a:endParaRPr/>
          </a:p>
          <a:p>
            <a:pPr marL="0" lvl="0" indent="0" algn="l" rtl="0">
              <a:lnSpc>
                <a:spcPct val="107000"/>
              </a:lnSpc>
              <a:spcBef>
                <a:spcPts val="800"/>
              </a:spcBef>
              <a:spcAft>
                <a:spcPts val="0"/>
              </a:spcAft>
              <a:buSzPts val="1400"/>
              <a:buNone/>
            </a:pPr>
            <a:r>
              <a:rPr lang="ru-RU" sz="1800">
                <a:latin typeface="Calibri"/>
                <a:ea typeface="Calibri"/>
                <a:cs typeface="Calibri"/>
                <a:sym typeface="Calibri"/>
              </a:rPr>
              <a:t>В качестве модели, в которой исследуется взаимосвязь была подобрана “Теория планируемого поведения”, которая демонстрирует то, какие факторы наиболее сильно влияют на поведение индивида, очень подходит для рассуждения об экологическом поведении, так как очень часто используется для анализа поведения в отношении окружающей среды и, тем самым, зарекомендовала себя как подходящая поведенческая модель.</a:t>
            </a:r>
            <a:endParaRPr/>
          </a:p>
          <a:p>
            <a:pPr marL="0" lvl="0" indent="0" algn="l" rtl="0">
              <a:lnSpc>
                <a:spcPct val="107000"/>
              </a:lnSpc>
              <a:spcBef>
                <a:spcPts val="800"/>
              </a:spcBef>
              <a:spcAft>
                <a:spcPts val="0"/>
              </a:spcAft>
              <a:buSzPts val="1400"/>
              <a:buNone/>
            </a:pPr>
            <a:r>
              <a:rPr lang="ru-RU" sz="1800">
                <a:solidFill>
                  <a:srgbClr val="000000"/>
                </a:solidFill>
                <a:latin typeface="Times New Roman"/>
                <a:ea typeface="Times New Roman"/>
                <a:cs typeface="Times New Roman"/>
                <a:sym typeface="Times New Roman"/>
              </a:rPr>
              <a:t>Теория утверждает, что поведение человека является совокупностью трех факторов: отношения, субъективные нормы и воспринимаемый поведенческий контроль (Рис. 1).</a:t>
            </a:r>
            <a:endParaRPr sz="1800">
              <a:latin typeface="Calibri"/>
              <a:ea typeface="Calibri"/>
              <a:cs typeface="Calibri"/>
              <a:sym typeface="Calibri"/>
            </a:endParaRPr>
          </a:p>
        </p:txBody>
      </p:sp>
      <p:sp>
        <p:nvSpPr>
          <p:cNvPr id="200" name="Google Shape;200;g2dca9bf1711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4</a:t>
            </a:fld>
            <a:endParaRPr/>
          </a:p>
        </p:txBody>
      </p:sp>
    </p:spTree>
    <p:extLst>
      <p:ext uri="{BB962C8B-B14F-4D97-AF65-F5344CB8AC3E}">
        <p14:creationId xmlns:p14="http://schemas.microsoft.com/office/powerpoint/2010/main" val="1542030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dca9bf1711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2dca9bf1711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ru-RU" sz="1800">
                <a:latin typeface="Calibri"/>
                <a:ea typeface="Calibri"/>
                <a:cs typeface="Calibri"/>
                <a:sym typeface="Calibri"/>
              </a:rPr>
              <a:t>Таким образом: объектом исследования является ответственное потребление, предметом: проэкологическое поведение и потреблительский этноцентризм</a:t>
            </a:r>
            <a:endParaRPr/>
          </a:p>
          <a:p>
            <a:pPr marL="0" lvl="0" indent="0" algn="l" rtl="0">
              <a:lnSpc>
                <a:spcPct val="107000"/>
              </a:lnSpc>
              <a:spcBef>
                <a:spcPts val="800"/>
              </a:spcBef>
              <a:spcAft>
                <a:spcPts val="0"/>
              </a:spcAft>
              <a:buSzPts val="1400"/>
              <a:buNone/>
            </a:pPr>
            <a:r>
              <a:rPr lang="ru-RU" sz="1800">
                <a:latin typeface="Calibri"/>
                <a:ea typeface="Calibri"/>
                <a:cs typeface="Calibri"/>
                <a:sym typeface="Calibri"/>
              </a:rPr>
              <a:t>В качестве модели, в которой исследуется взаимосвязь была подобрана “Теория планируемого поведения”, которая демонстрирует то, какие факторы наиболее сильно влияют на поведение индивида, очень подходит для рассуждения об экологическом поведении, так как очень часто используется для анализа поведения в отношении окружающей среды и, тем самым, зарекомендовала себя как подходящая поведенческая модель.</a:t>
            </a:r>
            <a:endParaRPr/>
          </a:p>
          <a:p>
            <a:pPr marL="0" lvl="0" indent="0" algn="l" rtl="0">
              <a:lnSpc>
                <a:spcPct val="107000"/>
              </a:lnSpc>
              <a:spcBef>
                <a:spcPts val="800"/>
              </a:spcBef>
              <a:spcAft>
                <a:spcPts val="0"/>
              </a:spcAft>
              <a:buSzPts val="1400"/>
              <a:buNone/>
            </a:pPr>
            <a:r>
              <a:rPr lang="ru-RU" sz="1800">
                <a:solidFill>
                  <a:srgbClr val="000000"/>
                </a:solidFill>
                <a:latin typeface="Times New Roman"/>
                <a:ea typeface="Times New Roman"/>
                <a:cs typeface="Times New Roman"/>
                <a:sym typeface="Times New Roman"/>
              </a:rPr>
              <a:t>Теория утверждает, что поведение человека является совокупностью трех факторов: отношения, субъективные нормы и воспринимаемый поведенческий контроль (Рис. 1).</a:t>
            </a:r>
            <a:endParaRPr sz="1800">
              <a:latin typeface="Calibri"/>
              <a:ea typeface="Calibri"/>
              <a:cs typeface="Calibri"/>
              <a:sym typeface="Calibri"/>
            </a:endParaRPr>
          </a:p>
        </p:txBody>
      </p:sp>
      <p:sp>
        <p:nvSpPr>
          <p:cNvPr id="209" name="Google Shape;209;g2dca9bf1711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5</a:t>
            </a:fld>
            <a:endParaRPr/>
          </a:p>
        </p:txBody>
      </p:sp>
    </p:spTree>
    <p:extLst>
      <p:ext uri="{BB962C8B-B14F-4D97-AF65-F5344CB8AC3E}">
        <p14:creationId xmlns:p14="http://schemas.microsoft.com/office/powerpoint/2010/main" val="1246048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dca9bf1711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2dca9bf1711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ru-RU" sz="1800">
                <a:latin typeface="Calibri"/>
                <a:ea typeface="Calibri"/>
                <a:cs typeface="Calibri"/>
                <a:sym typeface="Calibri"/>
              </a:rPr>
              <a:t>Таким образом: объектом исследования является ответственное потребление, предметом: проэкологическое поведение и потреблительский этноцентризм</a:t>
            </a:r>
            <a:endParaRPr/>
          </a:p>
          <a:p>
            <a:pPr marL="0" lvl="0" indent="0" algn="l" rtl="0">
              <a:lnSpc>
                <a:spcPct val="107000"/>
              </a:lnSpc>
              <a:spcBef>
                <a:spcPts val="800"/>
              </a:spcBef>
              <a:spcAft>
                <a:spcPts val="0"/>
              </a:spcAft>
              <a:buSzPts val="1400"/>
              <a:buNone/>
            </a:pPr>
            <a:r>
              <a:rPr lang="ru-RU" sz="1800">
                <a:latin typeface="Calibri"/>
                <a:ea typeface="Calibri"/>
                <a:cs typeface="Calibri"/>
                <a:sym typeface="Calibri"/>
              </a:rPr>
              <a:t>В качестве модели, в которой исследуется взаимосвязь была подобрана “Теория планируемого поведения”, которая демонстрирует то, какие факторы наиболее сильно влияют на поведение индивида, очень подходит для рассуждения об экологическом поведении, так как очень часто используется для анализа поведения в отношении окружающей среды и, тем самым, зарекомендовала себя как подходящая поведенческая модель.</a:t>
            </a:r>
            <a:endParaRPr/>
          </a:p>
          <a:p>
            <a:pPr marL="0" lvl="0" indent="0" algn="l" rtl="0">
              <a:lnSpc>
                <a:spcPct val="107000"/>
              </a:lnSpc>
              <a:spcBef>
                <a:spcPts val="800"/>
              </a:spcBef>
              <a:spcAft>
                <a:spcPts val="0"/>
              </a:spcAft>
              <a:buSzPts val="1400"/>
              <a:buNone/>
            </a:pPr>
            <a:r>
              <a:rPr lang="ru-RU" sz="1800">
                <a:solidFill>
                  <a:srgbClr val="000000"/>
                </a:solidFill>
                <a:latin typeface="Times New Roman"/>
                <a:ea typeface="Times New Roman"/>
                <a:cs typeface="Times New Roman"/>
                <a:sym typeface="Times New Roman"/>
              </a:rPr>
              <a:t>Теория утверждает, что поведение человека является совокупностью трех факторов: отношения, субъективные нормы и воспринимаемый поведенческий контроль (Рис. 1).</a:t>
            </a:r>
            <a:endParaRPr sz="1800">
              <a:latin typeface="Calibri"/>
              <a:ea typeface="Calibri"/>
              <a:cs typeface="Calibri"/>
              <a:sym typeface="Calibri"/>
            </a:endParaRPr>
          </a:p>
        </p:txBody>
      </p:sp>
      <p:sp>
        <p:nvSpPr>
          <p:cNvPr id="209" name="Google Shape;209;g2dca9bf1711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dca9bf1711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2dca9bf1711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ru-RU" sz="1800">
                <a:latin typeface="Calibri"/>
                <a:ea typeface="Calibri"/>
                <a:cs typeface="Calibri"/>
                <a:sym typeface="Calibri"/>
              </a:rPr>
              <a:t>Таким образом: объектом исследования является ответственное потребление, предметом: проэкологическое поведение и потреблительский этноцентризм</a:t>
            </a:r>
            <a:endParaRPr/>
          </a:p>
          <a:p>
            <a:pPr marL="0" lvl="0" indent="0" algn="l" rtl="0">
              <a:lnSpc>
                <a:spcPct val="107000"/>
              </a:lnSpc>
              <a:spcBef>
                <a:spcPts val="800"/>
              </a:spcBef>
              <a:spcAft>
                <a:spcPts val="0"/>
              </a:spcAft>
              <a:buSzPts val="1400"/>
              <a:buNone/>
            </a:pPr>
            <a:r>
              <a:rPr lang="ru-RU" sz="1800">
                <a:latin typeface="Calibri"/>
                <a:ea typeface="Calibri"/>
                <a:cs typeface="Calibri"/>
                <a:sym typeface="Calibri"/>
              </a:rPr>
              <a:t>В качестве модели, в которой исследуется взаимосвязь была подобрана “Теория планируемого поведения”, которая демонстрирует то, какие факторы наиболее сильно влияют на поведение индивида, очень подходит для рассуждения об экологическом поведении, так как очень часто используется для анализа поведения в отношении окружающей среды и, тем самым, зарекомендовала себя как подходящая поведенческая модель.</a:t>
            </a:r>
            <a:endParaRPr/>
          </a:p>
          <a:p>
            <a:pPr marL="0" lvl="0" indent="0" algn="l" rtl="0">
              <a:lnSpc>
                <a:spcPct val="107000"/>
              </a:lnSpc>
              <a:spcBef>
                <a:spcPts val="800"/>
              </a:spcBef>
              <a:spcAft>
                <a:spcPts val="0"/>
              </a:spcAft>
              <a:buSzPts val="1400"/>
              <a:buNone/>
            </a:pPr>
            <a:r>
              <a:rPr lang="ru-RU" sz="1800">
                <a:solidFill>
                  <a:srgbClr val="000000"/>
                </a:solidFill>
                <a:latin typeface="Times New Roman"/>
                <a:ea typeface="Times New Roman"/>
                <a:cs typeface="Times New Roman"/>
                <a:sym typeface="Times New Roman"/>
              </a:rPr>
              <a:t>Теория утверждает, что поведение человека является совокупностью трех факторов: отношения, субъективные нормы и воспринимаемый поведенческий контроль (Рис. 1).</a:t>
            </a:r>
            <a:endParaRPr sz="1800">
              <a:latin typeface="Calibri"/>
              <a:ea typeface="Calibri"/>
              <a:cs typeface="Calibri"/>
              <a:sym typeface="Calibri"/>
            </a:endParaRPr>
          </a:p>
        </p:txBody>
      </p:sp>
      <p:sp>
        <p:nvSpPr>
          <p:cNvPr id="219" name="Google Shape;219;g2dca9bf1711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12</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dca9bf1711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2dca9bf1711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ru-RU" sz="1800">
                <a:latin typeface="Calibri"/>
                <a:ea typeface="Calibri"/>
                <a:cs typeface="Calibri"/>
                <a:sym typeface="Calibri"/>
              </a:rPr>
              <a:t>Таким образом: объектом исследования является ответственное потребление, предметом: проэкологическое поведение и потреблительский этноцентризм</a:t>
            </a:r>
            <a:endParaRPr/>
          </a:p>
          <a:p>
            <a:pPr marL="0" lvl="0" indent="0" algn="l" rtl="0">
              <a:lnSpc>
                <a:spcPct val="107000"/>
              </a:lnSpc>
              <a:spcBef>
                <a:spcPts val="800"/>
              </a:spcBef>
              <a:spcAft>
                <a:spcPts val="0"/>
              </a:spcAft>
              <a:buSzPts val="1400"/>
              <a:buNone/>
            </a:pPr>
            <a:r>
              <a:rPr lang="ru-RU" sz="1800">
                <a:latin typeface="Calibri"/>
                <a:ea typeface="Calibri"/>
                <a:cs typeface="Calibri"/>
                <a:sym typeface="Calibri"/>
              </a:rPr>
              <a:t>В качестве модели, в которой исследуется взаимосвязь была подобрана “Теория планируемого поведения”, которая демонстрирует то, какие факторы наиболее сильно влияют на поведение индивида, очень подходит для рассуждения об экологическом поведении, так как очень часто используется для анализа поведения в отношении окружающей среды и, тем самым, зарекомендовала себя как подходящая поведенческая модель.</a:t>
            </a:r>
            <a:endParaRPr/>
          </a:p>
          <a:p>
            <a:pPr marL="0" lvl="0" indent="0" algn="l" rtl="0">
              <a:lnSpc>
                <a:spcPct val="107000"/>
              </a:lnSpc>
              <a:spcBef>
                <a:spcPts val="800"/>
              </a:spcBef>
              <a:spcAft>
                <a:spcPts val="0"/>
              </a:spcAft>
              <a:buSzPts val="1400"/>
              <a:buNone/>
            </a:pPr>
            <a:r>
              <a:rPr lang="ru-RU" sz="1800">
                <a:solidFill>
                  <a:srgbClr val="000000"/>
                </a:solidFill>
                <a:latin typeface="Times New Roman"/>
                <a:ea typeface="Times New Roman"/>
                <a:cs typeface="Times New Roman"/>
                <a:sym typeface="Times New Roman"/>
              </a:rPr>
              <a:t>Теория утверждает, что поведение человека является совокупностью трех факторов: отношения, субъективные нормы и воспринимаемый поведенческий контроль (Рис. 1).</a:t>
            </a:r>
            <a:endParaRPr sz="1800">
              <a:latin typeface="Calibri"/>
              <a:ea typeface="Calibri"/>
              <a:cs typeface="Calibri"/>
              <a:sym typeface="Calibri"/>
            </a:endParaRPr>
          </a:p>
        </p:txBody>
      </p:sp>
      <p:sp>
        <p:nvSpPr>
          <p:cNvPr id="219" name="Google Shape;219;g2dca9bf1711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13</a:t>
            </a:fld>
            <a:endParaRPr/>
          </a:p>
        </p:txBody>
      </p:sp>
    </p:spTree>
    <p:extLst>
      <p:ext uri="{BB962C8B-B14F-4D97-AF65-F5344CB8AC3E}">
        <p14:creationId xmlns:p14="http://schemas.microsoft.com/office/powerpoint/2010/main" val="1844833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dca9bf1711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2dca9bf1711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ru-RU" sz="1800">
                <a:latin typeface="Calibri"/>
                <a:ea typeface="Calibri"/>
                <a:cs typeface="Calibri"/>
                <a:sym typeface="Calibri"/>
              </a:rPr>
              <a:t>Таким образом: объектом исследования является ответственное потребление, предметом: проэкологическое поведение и потреблительский этноцентризм</a:t>
            </a:r>
            <a:endParaRPr/>
          </a:p>
          <a:p>
            <a:pPr marL="0" lvl="0" indent="0" algn="l" rtl="0">
              <a:lnSpc>
                <a:spcPct val="107000"/>
              </a:lnSpc>
              <a:spcBef>
                <a:spcPts val="800"/>
              </a:spcBef>
              <a:spcAft>
                <a:spcPts val="0"/>
              </a:spcAft>
              <a:buSzPts val="1400"/>
              <a:buNone/>
            </a:pPr>
            <a:r>
              <a:rPr lang="ru-RU" sz="1800">
                <a:latin typeface="Calibri"/>
                <a:ea typeface="Calibri"/>
                <a:cs typeface="Calibri"/>
                <a:sym typeface="Calibri"/>
              </a:rPr>
              <a:t>В качестве модели, в которой исследуется взаимосвязь была подобрана “Теория планируемого поведения”, которая демонстрирует то, какие факторы наиболее сильно влияют на поведение индивида, очень подходит для рассуждения об экологическом поведении, так как очень часто используется для анализа поведения в отношении окружающей среды и, тем самым, зарекомендовала себя как подходящая поведенческая модель.</a:t>
            </a:r>
            <a:endParaRPr/>
          </a:p>
          <a:p>
            <a:pPr marL="0" lvl="0" indent="0" algn="l" rtl="0">
              <a:lnSpc>
                <a:spcPct val="107000"/>
              </a:lnSpc>
              <a:spcBef>
                <a:spcPts val="800"/>
              </a:spcBef>
              <a:spcAft>
                <a:spcPts val="0"/>
              </a:spcAft>
              <a:buSzPts val="1400"/>
              <a:buNone/>
            </a:pPr>
            <a:r>
              <a:rPr lang="ru-RU" sz="1800">
                <a:solidFill>
                  <a:srgbClr val="000000"/>
                </a:solidFill>
                <a:latin typeface="Times New Roman"/>
                <a:ea typeface="Times New Roman"/>
                <a:cs typeface="Times New Roman"/>
                <a:sym typeface="Times New Roman"/>
              </a:rPr>
              <a:t>Теория утверждает, что поведение человека является совокупностью трех факторов: отношения, субъективные нормы и воспринимаемый поведенческий контроль (Рис. 1).</a:t>
            </a:r>
            <a:endParaRPr sz="1800">
              <a:latin typeface="Calibri"/>
              <a:ea typeface="Calibri"/>
              <a:cs typeface="Calibri"/>
              <a:sym typeface="Calibri"/>
            </a:endParaRPr>
          </a:p>
        </p:txBody>
      </p:sp>
      <p:sp>
        <p:nvSpPr>
          <p:cNvPr id="228" name="Google Shape;228;g2dca9bf1711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8</a:t>
            </a:fld>
            <a:endParaRPr/>
          </a:p>
        </p:txBody>
      </p:sp>
    </p:spTree>
    <p:extLst>
      <p:ext uri="{BB962C8B-B14F-4D97-AF65-F5344CB8AC3E}">
        <p14:creationId xmlns:p14="http://schemas.microsoft.com/office/powerpoint/2010/main" val="2834657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dca9bf1711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2dca9bf1711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ru-RU" sz="1800">
                <a:latin typeface="Calibri"/>
                <a:ea typeface="Calibri"/>
                <a:cs typeface="Calibri"/>
                <a:sym typeface="Calibri"/>
              </a:rPr>
              <a:t>Таким образом: объектом исследования является ответственное потребление, предметом: проэкологическое поведение и потреблительский этноцентризм</a:t>
            </a:r>
            <a:endParaRPr/>
          </a:p>
          <a:p>
            <a:pPr marL="0" lvl="0" indent="0" algn="l" rtl="0">
              <a:lnSpc>
                <a:spcPct val="107000"/>
              </a:lnSpc>
              <a:spcBef>
                <a:spcPts val="800"/>
              </a:spcBef>
              <a:spcAft>
                <a:spcPts val="0"/>
              </a:spcAft>
              <a:buSzPts val="1400"/>
              <a:buNone/>
            </a:pPr>
            <a:r>
              <a:rPr lang="ru-RU" sz="1800">
                <a:latin typeface="Calibri"/>
                <a:ea typeface="Calibri"/>
                <a:cs typeface="Calibri"/>
                <a:sym typeface="Calibri"/>
              </a:rPr>
              <a:t>В качестве модели, в которой исследуется взаимосвязь была подобрана “Теория планируемого поведения”, которая демонстрирует то, какие факторы наиболее сильно влияют на поведение индивида, очень подходит для рассуждения об экологическом поведении, так как очень часто используется для анализа поведения в отношении окружающей среды и, тем самым, зарекомендовала себя как подходящая поведенческая модель.</a:t>
            </a:r>
            <a:endParaRPr/>
          </a:p>
          <a:p>
            <a:pPr marL="0" lvl="0" indent="0" algn="l" rtl="0">
              <a:lnSpc>
                <a:spcPct val="107000"/>
              </a:lnSpc>
              <a:spcBef>
                <a:spcPts val="800"/>
              </a:spcBef>
              <a:spcAft>
                <a:spcPts val="0"/>
              </a:spcAft>
              <a:buSzPts val="1400"/>
              <a:buNone/>
            </a:pPr>
            <a:r>
              <a:rPr lang="ru-RU" sz="1800">
                <a:solidFill>
                  <a:srgbClr val="000000"/>
                </a:solidFill>
                <a:latin typeface="Times New Roman"/>
                <a:ea typeface="Times New Roman"/>
                <a:cs typeface="Times New Roman"/>
                <a:sym typeface="Times New Roman"/>
              </a:rPr>
              <a:t>Теория утверждает, что поведение человека является совокупностью трех факторов: отношения, субъективные нормы и воспринимаемый поведенческий контроль (Рис. 1).</a:t>
            </a:r>
            <a:endParaRPr sz="1800">
              <a:latin typeface="Calibri"/>
              <a:ea typeface="Calibri"/>
              <a:cs typeface="Calibri"/>
              <a:sym typeface="Calibri"/>
            </a:endParaRPr>
          </a:p>
        </p:txBody>
      </p:sp>
      <p:sp>
        <p:nvSpPr>
          <p:cNvPr id="228" name="Google Shape;228;g2dca9bf1711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6</a:t>
            </a:fld>
            <a:endParaRPr/>
          </a:p>
        </p:txBody>
      </p:sp>
    </p:spTree>
    <p:extLst>
      <p:ext uri="{BB962C8B-B14F-4D97-AF65-F5344CB8AC3E}">
        <p14:creationId xmlns:p14="http://schemas.microsoft.com/office/powerpoint/2010/main" val="16863988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Обложка">
  <p:cSld name="Обложка">
    <p:bg>
      <p:bgPr>
        <a:blipFill>
          <a:blip r:embed="rId2">
            <a:alphaModFix/>
          </a:blip>
          <a:stretch>
            <a:fillRect/>
          </a:stretch>
        </a:blipFill>
        <a:effectLst/>
      </p:bgPr>
    </p:bg>
    <p:spTree>
      <p:nvGrpSpPr>
        <p:cNvPr id="1" name="Shape 15"/>
        <p:cNvGrpSpPr/>
        <p:nvPr/>
      </p:nvGrpSpPr>
      <p:grpSpPr>
        <a:xfrm>
          <a:off x="0" y="0"/>
          <a:ext cx="0" cy="0"/>
          <a:chOff x="0" y="0"/>
          <a:chExt cx="0" cy="0"/>
        </a:xfrm>
      </p:grpSpPr>
      <p:pic>
        <p:nvPicPr>
          <p:cNvPr id="16" name="Google Shape;16;p18" descr="A blue circle with white text&#10;&#10;Description automatically generated with low confidence"/>
          <p:cNvPicPr preferRelativeResize="0"/>
          <p:nvPr/>
        </p:nvPicPr>
        <p:blipFill rotWithShape="1">
          <a:blip r:embed="rId3">
            <a:alphaModFix/>
          </a:blip>
          <a:srcRect/>
          <a:stretch/>
        </p:blipFill>
        <p:spPr>
          <a:xfrm>
            <a:off x="1013859" y="962173"/>
            <a:ext cx="886499" cy="886499"/>
          </a:xfrm>
          <a:prstGeom prst="rect">
            <a:avLst/>
          </a:prstGeom>
          <a:noFill/>
          <a:ln>
            <a:noFill/>
          </a:ln>
        </p:spPr>
      </p:pic>
      <p:cxnSp>
        <p:nvCxnSpPr>
          <p:cNvPr id="17" name="Google Shape;17;p18"/>
          <p:cNvCxnSpPr/>
          <p:nvPr/>
        </p:nvCxnSpPr>
        <p:spPr>
          <a:xfrm>
            <a:off x="6090212" y="985336"/>
            <a:ext cx="0" cy="840173"/>
          </a:xfrm>
          <a:prstGeom prst="straightConnector1">
            <a:avLst/>
          </a:prstGeom>
          <a:noFill/>
          <a:ln w="12700" cap="flat" cmpd="sng">
            <a:solidFill>
              <a:srgbClr val="102D69"/>
            </a:solidFill>
            <a:prstDash val="solid"/>
            <a:miter lim="800000"/>
            <a:headEnd type="none" w="sm" len="sm"/>
            <a:tailEnd type="none" w="sm" len="sm"/>
          </a:ln>
        </p:spPr>
      </p:cxnSp>
      <p:cxnSp>
        <p:nvCxnSpPr>
          <p:cNvPr id="18" name="Google Shape;18;p18"/>
          <p:cNvCxnSpPr/>
          <p:nvPr/>
        </p:nvCxnSpPr>
        <p:spPr>
          <a:xfrm>
            <a:off x="8642581" y="985336"/>
            <a:ext cx="0" cy="840173"/>
          </a:xfrm>
          <a:prstGeom prst="straightConnector1">
            <a:avLst/>
          </a:prstGeom>
          <a:noFill/>
          <a:ln w="12700" cap="flat" cmpd="sng">
            <a:solidFill>
              <a:srgbClr val="102D69"/>
            </a:solidFill>
            <a:prstDash val="solid"/>
            <a:miter lim="800000"/>
            <a:headEnd type="none" w="sm" len="sm"/>
            <a:tailEnd type="none" w="sm" len="sm"/>
          </a:ln>
        </p:spPr>
      </p:cxnSp>
      <p:cxnSp>
        <p:nvCxnSpPr>
          <p:cNvPr id="19" name="Google Shape;19;p18"/>
          <p:cNvCxnSpPr/>
          <p:nvPr/>
        </p:nvCxnSpPr>
        <p:spPr>
          <a:xfrm>
            <a:off x="11179047" y="985336"/>
            <a:ext cx="0" cy="840173"/>
          </a:xfrm>
          <a:prstGeom prst="straightConnector1">
            <a:avLst/>
          </a:prstGeom>
          <a:noFill/>
          <a:ln w="12700" cap="flat" cmpd="sng">
            <a:solidFill>
              <a:srgbClr val="102D69"/>
            </a:solidFill>
            <a:prstDash val="solid"/>
            <a:miter lim="800000"/>
            <a:headEnd type="none" w="sm" len="sm"/>
            <a:tailEnd type="none" w="sm" len="sm"/>
          </a:ln>
        </p:spPr>
      </p:cxnSp>
      <p:sp>
        <p:nvSpPr>
          <p:cNvPr id="20" name="Google Shape;20;p18"/>
          <p:cNvSpPr txBox="1">
            <a:spLocks noGrp="1"/>
          </p:cNvSpPr>
          <p:nvPr>
            <p:ph type="title"/>
          </p:nvPr>
        </p:nvSpPr>
        <p:spPr>
          <a:xfrm>
            <a:off x="1027967" y="2404670"/>
            <a:ext cx="7634059" cy="1978323"/>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0E2D69"/>
              </a:buClr>
              <a:buSzPts val="4300"/>
              <a:buFont typeface="Arial"/>
              <a:buNone/>
              <a:defRPr sz="4300" b="0" i="0">
                <a:solidFill>
                  <a:srgbClr val="0E2D6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8"/>
          <p:cNvSpPr txBox="1">
            <a:spLocks noGrp="1"/>
          </p:cNvSpPr>
          <p:nvPr>
            <p:ph type="body" idx="1"/>
          </p:nvPr>
        </p:nvSpPr>
        <p:spPr>
          <a:xfrm>
            <a:off x="2074947" y="1187841"/>
            <a:ext cx="3848717" cy="43516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600"/>
              <a:buNone/>
              <a:defRPr sz="1600" b="0" i="0">
                <a:latin typeface="Arial"/>
                <a:ea typeface="Arial"/>
                <a:cs typeface="Arial"/>
                <a:sym typeface="Arial"/>
              </a:defRPr>
            </a:lvl1pPr>
            <a:lvl2pPr marL="914400" lvl="1" indent="-228600" algn="l">
              <a:lnSpc>
                <a:spcPct val="90000"/>
              </a:lnSpc>
              <a:spcBef>
                <a:spcPts val="500"/>
              </a:spcBef>
              <a:spcAft>
                <a:spcPts val="0"/>
              </a:spcAft>
              <a:buClr>
                <a:schemeClr val="dk1"/>
              </a:buClr>
              <a:buSzPts val="1600"/>
              <a:buNone/>
              <a:defRPr sz="1600" b="0" i="0">
                <a:latin typeface="Arial"/>
                <a:ea typeface="Arial"/>
                <a:cs typeface="Arial"/>
                <a:sym typeface="Arial"/>
              </a:defRPr>
            </a:lvl2pPr>
            <a:lvl3pPr marL="1371600" lvl="2" indent="-228600" algn="l">
              <a:lnSpc>
                <a:spcPct val="90000"/>
              </a:lnSpc>
              <a:spcBef>
                <a:spcPts val="500"/>
              </a:spcBef>
              <a:spcAft>
                <a:spcPts val="0"/>
              </a:spcAft>
              <a:buClr>
                <a:schemeClr val="dk1"/>
              </a:buClr>
              <a:buSzPts val="1600"/>
              <a:buNone/>
              <a:defRPr sz="1600" b="0" i="0">
                <a:latin typeface="Arial"/>
                <a:ea typeface="Arial"/>
                <a:cs typeface="Arial"/>
                <a:sym typeface="Arial"/>
              </a:defRPr>
            </a:lvl3pPr>
            <a:lvl4pPr marL="1828800" lvl="3" indent="-228600" algn="l">
              <a:lnSpc>
                <a:spcPct val="90000"/>
              </a:lnSpc>
              <a:spcBef>
                <a:spcPts val="500"/>
              </a:spcBef>
              <a:spcAft>
                <a:spcPts val="0"/>
              </a:spcAft>
              <a:buClr>
                <a:schemeClr val="dk1"/>
              </a:buClr>
              <a:buSzPts val="1600"/>
              <a:buNone/>
              <a:defRPr sz="1600" b="0" i="0">
                <a:latin typeface="Arial"/>
                <a:ea typeface="Arial"/>
                <a:cs typeface="Arial"/>
                <a:sym typeface="Arial"/>
              </a:defRPr>
            </a:lvl4pPr>
            <a:lvl5pPr marL="2286000" lvl="4" indent="-228600" algn="l">
              <a:lnSpc>
                <a:spcPct val="90000"/>
              </a:lnSpc>
              <a:spcBef>
                <a:spcPts val="500"/>
              </a:spcBef>
              <a:spcAft>
                <a:spcPts val="0"/>
              </a:spcAft>
              <a:buClr>
                <a:schemeClr val="dk1"/>
              </a:buClr>
              <a:buSzPts val="1600"/>
              <a:buNone/>
              <a:defRPr sz="16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8"/>
          <p:cNvSpPr txBox="1">
            <a:spLocks noGrp="1"/>
          </p:cNvSpPr>
          <p:nvPr>
            <p:ph type="body" idx="2"/>
          </p:nvPr>
        </p:nvSpPr>
        <p:spPr>
          <a:xfrm>
            <a:off x="6259420" y="1173829"/>
            <a:ext cx="2278063" cy="463186"/>
          </a:xfrm>
          <a:prstGeom prst="rect">
            <a:avLst/>
          </a:prstGeom>
          <a:noFill/>
          <a:ln>
            <a:noFill/>
          </a:ln>
        </p:spPr>
        <p:txBody>
          <a:bodyPr spcFirstLastPara="1" wrap="square" lIns="0" tIns="0" rIns="0" bIns="0" anchor="t" anchorCtr="0">
            <a:normAutofit/>
          </a:bodyPr>
          <a:lstStyle>
            <a:lvl1pPr marL="457200" marR="0" lvl="0" indent="-228600" algn="l">
              <a:lnSpc>
                <a:spcPct val="100000"/>
              </a:lnSpc>
              <a:spcBef>
                <a:spcPts val="0"/>
              </a:spcBef>
              <a:spcAft>
                <a:spcPts val="0"/>
              </a:spcAft>
              <a:buClr>
                <a:srgbClr val="0E2D69"/>
              </a:buClr>
              <a:buSzPts val="1200"/>
              <a:buFont typeface="Arial"/>
              <a:buNone/>
              <a:defRPr sz="1200" b="0" i="0">
                <a:solidFill>
                  <a:srgbClr val="0E2D69"/>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8"/>
          <p:cNvSpPr txBox="1">
            <a:spLocks noGrp="1"/>
          </p:cNvSpPr>
          <p:nvPr>
            <p:ph type="body" idx="3"/>
          </p:nvPr>
        </p:nvSpPr>
        <p:spPr>
          <a:xfrm>
            <a:off x="8786720" y="1173829"/>
            <a:ext cx="2217738" cy="463186"/>
          </a:xfrm>
          <a:prstGeom prst="rect">
            <a:avLst/>
          </a:prstGeom>
          <a:noFill/>
          <a:ln>
            <a:noFill/>
          </a:ln>
        </p:spPr>
        <p:txBody>
          <a:bodyPr spcFirstLastPara="1" wrap="square" lIns="0" tIns="0" rIns="0" bIns="0" anchor="t" anchorCtr="0">
            <a:normAutofit/>
          </a:bodyPr>
          <a:lstStyle>
            <a:lvl1pPr marL="457200" marR="0" lvl="0" indent="-228600" algn="l">
              <a:lnSpc>
                <a:spcPct val="100000"/>
              </a:lnSpc>
              <a:spcBef>
                <a:spcPts val="0"/>
              </a:spcBef>
              <a:spcAft>
                <a:spcPts val="0"/>
              </a:spcAft>
              <a:buClr>
                <a:srgbClr val="0E2D69"/>
              </a:buClr>
              <a:buSzPts val="1200"/>
              <a:buFont typeface="Arial"/>
              <a:buNone/>
              <a:defRPr sz="1200" b="0" i="0">
                <a:solidFill>
                  <a:srgbClr val="0E2D69"/>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body" idx="4"/>
          </p:nvPr>
        </p:nvSpPr>
        <p:spPr>
          <a:xfrm>
            <a:off x="1027967" y="4824914"/>
            <a:ext cx="7625267" cy="652860"/>
          </a:xfrm>
          <a:prstGeom prst="rect">
            <a:avLst/>
          </a:prstGeom>
          <a:noFill/>
          <a:ln>
            <a:noFill/>
          </a:ln>
        </p:spPr>
        <p:txBody>
          <a:bodyPr spcFirstLastPara="1" wrap="square" lIns="0" tIns="0" rIns="0" bIns="0" anchor="t" anchorCtr="0">
            <a:normAutofit/>
          </a:bodyPr>
          <a:lstStyle>
            <a:lvl1pPr marL="457200" marR="0" lvl="0" indent="-228600" algn="l">
              <a:lnSpc>
                <a:spcPct val="100000"/>
              </a:lnSpc>
              <a:spcBef>
                <a:spcPts val="0"/>
              </a:spcBef>
              <a:spcAft>
                <a:spcPts val="0"/>
              </a:spcAft>
              <a:buClr>
                <a:srgbClr val="0E2D69"/>
              </a:buClr>
              <a:buSzPts val="1600"/>
              <a:buFont typeface="Arial"/>
              <a:buNone/>
              <a:defRPr sz="1600" b="0" i="0">
                <a:solidFill>
                  <a:srgbClr val="0E2D69"/>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цвет">
  <p:cSld name="цвет">
    <p:bg>
      <p:bgPr>
        <a:blipFill>
          <a:blip r:embed="rId2">
            <a:alphaModFix/>
          </a:blip>
          <a:stretch>
            <a:fillRect/>
          </a:stretch>
        </a:blipFill>
        <a:effectLst/>
      </p:bgPr>
    </p:bg>
    <p:spTree>
      <p:nvGrpSpPr>
        <p:cNvPr id="1" name="Shape 134"/>
        <p:cNvGrpSpPr/>
        <p:nvPr/>
      </p:nvGrpSpPr>
      <p:grpSpPr>
        <a:xfrm>
          <a:off x="0" y="0"/>
          <a:ext cx="0" cy="0"/>
          <a:chOff x="0" y="0"/>
          <a:chExt cx="0" cy="0"/>
        </a:xfrm>
      </p:grpSpPr>
      <p:pic>
        <p:nvPicPr>
          <p:cNvPr id="135" name="Google Shape;135;p27" descr="Icon&#10;&#10;Description automatically generated"/>
          <p:cNvPicPr preferRelativeResize="0"/>
          <p:nvPr/>
        </p:nvPicPr>
        <p:blipFill rotWithShape="1">
          <a:blip r:embed="rId3">
            <a:alphaModFix/>
          </a:blip>
          <a:srcRect/>
          <a:stretch/>
        </p:blipFill>
        <p:spPr>
          <a:xfrm>
            <a:off x="517199" y="464363"/>
            <a:ext cx="448276" cy="448276"/>
          </a:xfrm>
          <a:prstGeom prst="rect">
            <a:avLst/>
          </a:prstGeom>
          <a:noFill/>
          <a:ln>
            <a:noFill/>
          </a:ln>
        </p:spPr>
      </p:pic>
      <p:cxnSp>
        <p:nvCxnSpPr>
          <p:cNvPr id="136" name="Google Shape;136;p27"/>
          <p:cNvCxnSpPr/>
          <p:nvPr/>
        </p:nvCxnSpPr>
        <p:spPr>
          <a:xfrm>
            <a:off x="329868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137" name="Google Shape;137;p27"/>
          <p:cNvCxnSpPr/>
          <p:nvPr/>
        </p:nvCxnSpPr>
        <p:spPr>
          <a:xfrm>
            <a:off x="609941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138" name="Google Shape;138;p27"/>
          <p:cNvCxnSpPr/>
          <p:nvPr/>
        </p:nvCxnSpPr>
        <p:spPr>
          <a:xfrm>
            <a:off x="10277081"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139" name="Google Shape;139;p27"/>
          <p:cNvSpPr txBox="1"/>
          <p:nvPr/>
        </p:nvSpPr>
        <p:spPr>
          <a:xfrm>
            <a:off x="10410201" y="532278"/>
            <a:ext cx="671977"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fld id="{00000000-1234-1234-1234-123412341234}" type="slidenum">
              <a:rPr lang="ru-RU" sz="2000" b="0" i="0" u="none" strike="noStrike" cap="none">
                <a:solidFill>
                  <a:srgbClr val="102D69"/>
                </a:solidFill>
                <a:latin typeface="Arial"/>
                <a:ea typeface="Arial"/>
                <a:cs typeface="Arial"/>
                <a:sym typeface="Arial"/>
              </a:rPr>
              <a:t>‹#›</a:t>
            </a:fld>
            <a:endParaRPr sz="2000" b="0" i="0" u="none" strike="noStrike" cap="none">
              <a:solidFill>
                <a:srgbClr val="102D69"/>
              </a:solidFill>
              <a:latin typeface="Arial"/>
              <a:ea typeface="Arial"/>
              <a:cs typeface="Arial"/>
              <a:sym typeface="Arial"/>
            </a:endParaRPr>
          </a:p>
        </p:txBody>
      </p:sp>
      <p:cxnSp>
        <p:nvCxnSpPr>
          <p:cNvPr id="140" name="Google Shape;140;p27"/>
          <p:cNvCxnSpPr/>
          <p:nvPr/>
        </p:nvCxnSpPr>
        <p:spPr>
          <a:xfrm>
            <a:off x="11643868"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141" name="Google Shape;141;p27"/>
          <p:cNvSpPr txBox="1">
            <a:spLocks noGrp="1"/>
          </p:cNvSpPr>
          <p:nvPr>
            <p:ph type="body" idx="1"/>
          </p:nvPr>
        </p:nvSpPr>
        <p:spPr>
          <a:xfrm>
            <a:off x="1143689" y="540904"/>
            <a:ext cx="1901825" cy="415925"/>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1"/>
              </a:buClr>
              <a:buSzPts val="1000"/>
              <a:buFont typeface="Arial"/>
              <a:buNone/>
              <a:defRPr sz="1000" b="0" i="0">
                <a:latin typeface="Arial"/>
                <a:ea typeface="Arial"/>
                <a:cs typeface="Arial"/>
                <a:sym typeface="Arial"/>
              </a:defRPr>
            </a:lvl1pPr>
            <a:lvl2pPr marL="914400" lvl="1" indent="-228600" algn="l">
              <a:lnSpc>
                <a:spcPct val="100000"/>
              </a:lnSpc>
              <a:spcBef>
                <a:spcPts val="500"/>
              </a:spcBef>
              <a:spcAft>
                <a:spcPts val="0"/>
              </a:spcAft>
              <a:buClr>
                <a:schemeClr val="dk1"/>
              </a:buClr>
              <a:buSzPts val="1000"/>
              <a:buNone/>
              <a:defRPr sz="1000" b="0" i="0">
                <a:latin typeface="Arial"/>
                <a:ea typeface="Arial"/>
                <a:cs typeface="Arial"/>
                <a:sym typeface="Arial"/>
              </a:defRPr>
            </a:lvl2pPr>
            <a:lvl3pPr marL="1371600" lvl="2" indent="-228600" algn="l">
              <a:lnSpc>
                <a:spcPct val="100000"/>
              </a:lnSpc>
              <a:spcBef>
                <a:spcPts val="500"/>
              </a:spcBef>
              <a:spcAft>
                <a:spcPts val="0"/>
              </a:spcAft>
              <a:buClr>
                <a:schemeClr val="dk1"/>
              </a:buClr>
              <a:buSzPts val="1000"/>
              <a:buNone/>
              <a:defRPr sz="1000" b="0" i="0">
                <a:latin typeface="Arial"/>
                <a:ea typeface="Arial"/>
                <a:cs typeface="Arial"/>
                <a:sym typeface="Arial"/>
              </a:defRPr>
            </a:lvl3pPr>
            <a:lvl4pPr marL="1828800" lvl="3" indent="-228600" algn="l">
              <a:lnSpc>
                <a:spcPct val="100000"/>
              </a:lnSpc>
              <a:spcBef>
                <a:spcPts val="500"/>
              </a:spcBef>
              <a:spcAft>
                <a:spcPts val="0"/>
              </a:spcAft>
              <a:buClr>
                <a:schemeClr val="dk1"/>
              </a:buClr>
              <a:buSzPts val="1000"/>
              <a:buNone/>
              <a:defRPr sz="1000" b="0" i="0">
                <a:latin typeface="Arial"/>
                <a:ea typeface="Arial"/>
                <a:cs typeface="Arial"/>
                <a:sym typeface="Arial"/>
              </a:defRPr>
            </a:lvl4pPr>
            <a:lvl5pPr marL="2286000" lvl="4" indent="-228600" algn="l">
              <a:lnSpc>
                <a:spcPct val="100000"/>
              </a:lnSpc>
              <a:spcBef>
                <a:spcPts val="500"/>
              </a:spcBef>
              <a:spcAft>
                <a:spcPts val="0"/>
              </a:spcAft>
              <a:buClr>
                <a:schemeClr val="dk1"/>
              </a:buClr>
              <a:buSzPts val="1000"/>
              <a:buNone/>
              <a:defRPr sz="10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27"/>
          <p:cNvSpPr txBox="1">
            <a:spLocks noGrp="1"/>
          </p:cNvSpPr>
          <p:nvPr>
            <p:ph type="body" idx="2"/>
          </p:nvPr>
        </p:nvSpPr>
        <p:spPr>
          <a:xfrm>
            <a:off x="3459163" y="548720"/>
            <a:ext cx="2070100" cy="4081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E2D69"/>
              </a:buClr>
              <a:buSzPts val="1000"/>
              <a:buNone/>
              <a:defRPr sz="1000" b="0" i="0">
                <a:solidFill>
                  <a:srgbClr val="0E2D69"/>
                </a:solidFill>
                <a:latin typeface="Arial"/>
                <a:ea typeface="Arial"/>
                <a:cs typeface="Arial"/>
                <a:sym typeface="Arial"/>
              </a:defRPr>
            </a:lvl1pPr>
            <a:lvl2pPr marL="914400" lvl="1"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2pPr>
            <a:lvl3pPr marL="1371600" lvl="2"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3pPr>
            <a:lvl4pPr marL="1828800" lvl="3"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4pPr>
            <a:lvl5pPr marL="2286000" lvl="4"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27"/>
          <p:cNvSpPr txBox="1">
            <a:spLocks noGrp="1"/>
          </p:cNvSpPr>
          <p:nvPr>
            <p:ph type="body" idx="3"/>
          </p:nvPr>
        </p:nvSpPr>
        <p:spPr>
          <a:xfrm>
            <a:off x="6259892" y="548720"/>
            <a:ext cx="2070100" cy="4081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E2D69"/>
              </a:buClr>
              <a:buSzPts val="1000"/>
              <a:buNone/>
              <a:defRPr sz="1000" b="0" i="0">
                <a:solidFill>
                  <a:srgbClr val="0E2D69"/>
                </a:solidFill>
                <a:latin typeface="Arial"/>
                <a:ea typeface="Arial"/>
                <a:cs typeface="Arial"/>
                <a:sym typeface="Arial"/>
              </a:defRPr>
            </a:lvl1pPr>
            <a:lvl2pPr marL="914400" lvl="1"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2pPr>
            <a:lvl3pPr marL="1371600" lvl="2"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3pPr>
            <a:lvl4pPr marL="1828800" lvl="3"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4pPr>
            <a:lvl5pPr marL="2286000" lvl="4"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27"/>
          <p:cNvSpPr txBox="1">
            <a:spLocks noGrp="1"/>
          </p:cNvSpPr>
          <p:nvPr>
            <p:ph type="title"/>
          </p:nvPr>
        </p:nvSpPr>
        <p:spPr>
          <a:xfrm>
            <a:off x="585899" y="1447790"/>
            <a:ext cx="4322530" cy="777025"/>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2400"/>
              <a:buFont typeface="Arial"/>
              <a:buNone/>
              <a:defRPr sz="24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27"/>
          <p:cNvSpPr txBox="1">
            <a:spLocks noGrp="1"/>
          </p:cNvSpPr>
          <p:nvPr>
            <p:ph type="body" idx="4"/>
          </p:nvPr>
        </p:nvSpPr>
        <p:spPr>
          <a:xfrm>
            <a:off x="585898" y="2379663"/>
            <a:ext cx="4322531" cy="2399371"/>
          </a:xfrm>
          <a:prstGeom prst="rect">
            <a:avLst/>
          </a:prstGeom>
          <a:noFill/>
          <a:ln>
            <a:noFill/>
          </a:ln>
        </p:spPr>
        <p:txBody>
          <a:bodyPr spcFirstLastPara="1" wrap="square" lIns="0" tIns="0" rIns="0" bIns="45700" anchor="t" anchorCtr="0">
            <a:normAutofit/>
          </a:bodyPr>
          <a:lstStyle>
            <a:lvl1pPr marL="457200" marR="0" lvl="0"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1pPr>
            <a:lvl2pPr marL="914400" lvl="1"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2pPr>
            <a:lvl3pPr marL="1371600" lvl="2"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3pPr>
            <a:lvl4pPr marL="1828800" lvl="3"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4pPr>
            <a:lvl5pPr marL="2286000" lvl="4"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27"/>
          <p:cNvSpPr/>
          <p:nvPr/>
        </p:nvSpPr>
        <p:spPr>
          <a:xfrm>
            <a:off x="5392982" y="1447790"/>
            <a:ext cx="830997" cy="830997"/>
          </a:xfrm>
          <a:prstGeom prst="ellipse">
            <a:avLst/>
          </a:prstGeom>
          <a:solidFill>
            <a:srgbClr val="0E2D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p27"/>
          <p:cNvSpPr/>
          <p:nvPr/>
        </p:nvSpPr>
        <p:spPr>
          <a:xfrm>
            <a:off x="6742925" y="1447790"/>
            <a:ext cx="830997" cy="830997"/>
          </a:xfrm>
          <a:prstGeom prst="ellipse">
            <a:avLst/>
          </a:prstGeom>
          <a:solidFill>
            <a:srgbClr val="234A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 name="Google Shape;148;p27"/>
          <p:cNvSpPr/>
          <p:nvPr/>
        </p:nvSpPr>
        <p:spPr>
          <a:xfrm>
            <a:off x="8092868" y="1447790"/>
            <a:ext cx="830997" cy="830997"/>
          </a:xfrm>
          <a:prstGeom prst="ellipse">
            <a:avLst/>
          </a:prstGeom>
          <a:solidFill>
            <a:srgbClr val="11A0D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p27"/>
          <p:cNvSpPr/>
          <p:nvPr/>
        </p:nvSpPr>
        <p:spPr>
          <a:xfrm>
            <a:off x="9442811" y="1447790"/>
            <a:ext cx="830997" cy="830997"/>
          </a:xfrm>
          <a:prstGeom prst="ellipse">
            <a:avLst/>
          </a:prstGeom>
          <a:solidFill>
            <a:srgbClr val="029C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p27"/>
          <p:cNvSpPr/>
          <p:nvPr/>
        </p:nvSpPr>
        <p:spPr>
          <a:xfrm>
            <a:off x="10792754" y="1447790"/>
            <a:ext cx="830997" cy="830997"/>
          </a:xfrm>
          <a:prstGeom prst="ellipse">
            <a:avLst/>
          </a:prstGeom>
          <a:solidFill>
            <a:srgbClr val="EB68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27"/>
          <p:cNvSpPr/>
          <p:nvPr/>
        </p:nvSpPr>
        <p:spPr>
          <a:xfrm>
            <a:off x="5392982" y="2708699"/>
            <a:ext cx="830997" cy="830997"/>
          </a:xfrm>
          <a:prstGeom prst="ellipse">
            <a:avLst/>
          </a:prstGeom>
          <a:solidFill>
            <a:srgbClr val="7D4E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27"/>
          <p:cNvSpPr/>
          <p:nvPr/>
        </p:nvSpPr>
        <p:spPr>
          <a:xfrm>
            <a:off x="6742925" y="2708699"/>
            <a:ext cx="830997" cy="830997"/>
          </a:xfrm>
          <a:prstGeom prst="ellipse">
            <a:avLst/>
          </a:prstGeom>
          <a:solidFill>
            <a:srgbClr val="E61F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p27"/>
          <p:cNvSpPr/>
          <p:nvPr/>
        </p:nvSpPr>
        <p:spPr>
          <a:xfrm>
            <a:off x="8092868" y="2708699"/>
            <a:ext cx="830997" cy="830997"/>
          </a:xfrm>
          <a:prstGeom prst="ellipse">
            <a:avLst/>
          </a:prstGeom>
          <a:solidFill>
            <a:srgbClr val="FBBA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 name="Google Shape;154;p27"/>
          <p:cNvSpPr/>
          <p:nvPr/>
        </p:nvSpPr>
        <p:spPr>
          <a:xfrm>
            <a:off x="9442811" y="2708699"/>
            <a:ext cx="830997" cy="830997"/>
          </a:xfrm>
          <a:prstGeom prst="ellipse">
            <a:avLst/>
          </a:prstGeom>
          <a:solidFill>
            <a:srgbClr val="7DA0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p27"/>
          <p:cNvSpPr/>
          <p:nvPr/>
        </p:nvSpPr>
        <p:spPr>
          <a:xfrm>
            <a:off x="10792754" y="2708699"/>
            <a:ext cx="830997" cy="830997"/>
          </a:xfrm>
          <a:prstGeom prst="ellipse">
            <a:avLst/>
          </a:prstGeom>
          <a:solidFill>
            <a:srgbClr val="47A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p27"/>
          <p:cNvSpPr/>
          <p:nvPr/>
        </p:nvSpPr>
        <p:spPr>
          <a:xfrm>
            <a:off x="5392982" y="3969609"/>
            <a:ext cx="830997" cy="830997"/>
          </a:xfrm>
          <a:prstGeom prst="ellipse">
            <a:avLst/>
          </a:prstGeom>
          <a:solidFill>
            <a:srgbClr val="EB8C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 name="Google Shape;157;p27"/>
          <p:cNvSpPr/>
          <p:nvPr/>
        </p:nvSpPr>
        <p:spPr>
          <a:xfrm>
            <a:off x="6742925" y="3969609"/>
            <a:ext cx="830997" cy="830997"/>
          </a:xfrm>
          <a:prstGeom prst="ellipse">
            <a:avLst/>
          </a:prstGeom>
          <a:solidFill>
            <a:srgbClr val="9662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27"/>
          <p:cNvSpPr/>
          <p:nvPr/>
        </p:nvSpPr>
        <p:spPr>
          <a:xfrm>
            <a:off x="8092868" y="3969609"/>
            <a:ext cx="830997" cy="830997"/>
          </a:xfrm>
          <a:prstGeom prst="ellipse">
            <a:avLst/>
          </a:prstGeom>
          <a:solidFill>
            <a:srgbClr val="CD5A5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27"/>
          <p:cNvSpPr/>
          <p:nvPr/>
        </p:nvSpPr>
        <p:spPr>
          <a:xfrm>
            <a:off x="9442811" y="3969609"/>
            <a:ext cx="830997" cy="830997"/>
          </a:xfrm>
          <a:prstGeom prst="ellipse">
            <a:avLst/>
          </a:prstGeom>
          <a:solidFill>
            <a:srgbClr val="FFD7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p27"/>
          <p:cNvSpPr/>
          <p:nvPr/>
        </p:nvSpPr>
        <p:spPr>
          <a:xfrm>
            <a:off x="10792754" y="3969609"/>
            <a:ext cx="830997" cy="830997"/>
          </a:xfrm>
          <a:prstGeom prst="ellipse">
            <a:avLst/>
          </a:prstGeom>
          <a:solidFill>
            <a:srgbClr val="CDDD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p27"/>
          <p:cNvSpPr/>
          <p:nvPr/>
        </p:nvSpPr>
        <p:spPr>
          <a:xfrm>
            <a:off x="5392982" y="5249769"/>
            <a:ext cx="830997" cy="830997"/>
          </a:xfrm>
          <a:prstGeom prst="ellipse">
            <a:avLst/>
          </a:prstGeom>
          <a:solidFill>
            <a:srgbClr val="D7EB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 name="Google Shape;162;p27"/>
          <p:cNvSpPr/>
          <p:nvPr/>
        </p:nvSpPr>
        <p:spPr>
          <a:xfrm>
            <a:off x="6742925" y="5249769"/>
            <a:ext cx="830997" cy="830997"/>
          </a:xfrm>
          <a:prstGeom prst="ellipse">
            <a:avLst/>
          </a:prstGeom>
          <a:solidFill>
            <a:srgbClr val="FFDC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 name="Google Shape;163;p27"/>
          <p:cNvSpPr/>
          <p:nvPr/>
        </p:nvSpPr>
        <p:spPr>
          <a:xfrm>
            <a:off x="8092868" y="5249769"/>
            <a:ext cx="830997" cy="830997"/>
          </a:xfrm>
          <a:prstGeom prst="ellipse">
            <a:avLst/>
          </a:prstGeom>
          <a:solidFill>
            <a:srgbClr val="D7C3F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 name="Google Shape;164;p27"/>
          <p:cNvSpPr/>
          <p:nvPr/>
        </p:nvSpPr>
        <p:spPr>
          <a:xfrm>
            <a:off x="9442811" y="5249769"/>
            <a:ext cx="830997" cy="830997"/>
          </a:xfrm>
          <a:prstGeom prst="ellipse">
            <a:avLst/>
          </a:prstGeom>
          <a:solidFill>
            <a:srgbClr val="F6C3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27"/>
          <p:cNvSpPr/>
          <p:nvPr/>
        </p:nvSpPr>
        <p:spPr>
          <a:xfrm>
            <a:off x="10792754" y="5249769"/>
            <a:ext cx="830997" cy="830997"/>
          </a:xfrm>
          <a:prstGeom prst="ellipse">
            <a:avLst/>
          </a:prstGeom>
          <a:solidFill>
            <a:srgbClr val="FFF0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чистый_2">
  <p:cSld name="чистый_2">
    <p:bg>
      <p:bgPr>
        <a:blipFill>
          <a:blip r:embed="rId2">
            <a:alphaModFix/>
          </a:blip>
          <a:stretch>
            <a:fillRect/>
          </a:stretch>
        </a:blipFill>
        <a:effectLst/>
      </p:bgPr>
    </p:bg>
    <p:spTree>
      <p:nvGrpSpPr>
        <p:cNvPr id="1" name="Shape 166"/>
        <p:cNvGrpSpPr/>
        <p:nvPr/>
      </p:nvGrpSpPr>
      <p:grpSpPr>
        <a:xfrm>
          <a:off x="0" y="0"/>
          <a:ext cx="0" cy="0"/>
          <a:chOff x="0" y="0"/>
          <a:chExt cx="0" cy="0"/>
        </a:xfrm>
      </p:grpSpPr>
      <p:pic>
        <p:nvPicPr>
          <p:cNvPr id="167" name="Google Shape;167;p28" descr="Icon&#10;&#10;Description automatically generated"/>
          <p:cNvPicPr preferRelativeResize="0"/>
          <p:nvPr/>
        </p:nvPicPr>
        <p:blipFill rotWithShape="1">
          <a:blip r:embed="rId3">
            <a:alphaModFix/>
          </a:blip>
          <a:srcRect/>
          <a:stretch/>
        </p:blipFill>
        <p:spPr>
          <a:xfrm>
            <a:off x="517199" y="464363"/>
            <a:ext cx="448276" cy="448276"/>
          </a:xfrm>
          <a:prstGeom prst="rect">
            <a:avLst/>
          </a:prstGeom>
          <a:noFill/>
          <a:ln>
            <a:noFill/>
          </a:ln>
        </p:spPr>
      </p:pic>
      <p:cxnSp>
        <p:nvCxnSpPr>
          <p:cNvPr id="168" name="Google Shape;168;p28"/>
          <p:cNvCxnSpPr/>
          <p:nvPr/>
        </p:nvCxnSpPr>
        <p:spPr>
          <a:xfrm>
            <a:off x="329868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169" name="Google Shape;169;p28"/>
          <p:cNvCxnSpPr/>
          <p:nvPr/>
        </p:nvCxnSpPr>
        <p:spPr>
          <a:xfrm>
            <a:off x="609941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170" name="Google Shape;170;p28"/>
          <p:cNvCxnSpPr/>
          <p:nvPr/>
        </p:nvCxnSpPr>
        <p:spPr>
          <a:xfrm>
            <a:off x="10277081"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171" name="Google Shape;171;p28"/>
          <p:cNvSpPr txBox="1"/>
          <p:nvPr/>
        </p:nvSpPr>
        <p:spPr>
          <a:xfrm>
            <a:off x="10410201" y="532278"/>
            <a:ext cx="671977"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fld id="{00000000-1234-1234-1234-123412341234}" type="slidenum">
              <a:rPr lang="ru-RU" sz="2000" b="0" i="0" u="none" strike="noStrike" cap="none">
                <a:solidFill>
                  <a:srgbClr val="102D69"/>
                </a:solidFill>
                <a:latin typeface="Arial"/>
                <a:ea typeface="Arial"/>
                <a:cs typeface="Arial"/>
                <a:sym typeface="Arial"/>
              </a:rPr>
              <a:t>‹#›</a:t>
            </a:fld>
            <a:endParaRPr sz="2000" b="0" i="0" u="none" strike="noStrike" cap="none">
              <a:solidFill>
                <a:srgbClr val="102D69"/>
              </a:solidFill>
              <a:latin typeface="Arial"/>
              <a:ea typeface="Arial"/>
              <a:cs typeface="Arial"/>
              <a:sym typeface="Arial"/>
            </a:endParaRPr>
          </a:p>
        </p:txBody>
      </p:sp>
      <p:cxnSp>
        <p:nvCxnSpPr>
          <p:cNvPr id="172" name="Google Shape;172;p28"/>
          <p:cNvCxnSpPr/>
          <p:nvPr/>
        </p:nvCxnSpPr>
        <p:spPr>
          <a:xfrm>
            <a:off x="11643868"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173" name="Google Shape;173;p28"/>
          <p:cNvSpPr txBox="1">
            <a:spLocks noGrp="1"/>
          </p:cNvSpPr>
          <p:nvPr>
            <p:ph type="body" idx="1"/>
          </p:nvPr>
        </p:nvSpPr>
        <p:spPr>
          <a:xfrm>
            <a:off x="1143689" y="540904"/>
            <a:ext cx="1901825" cy="415925"/>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1"/>
              </a:buClr>
              <a:buSzPts val="1000"/>
              <a:buFont typeface="Arial"/>
              <a:buNone/>
              <a:defRPr sz="1000" b="0" i="0">
                <a:latin typeface="Arial"/>
                <a:ea typeface="Arial"/>
                <a:cs typeface="Arial"/>
                <a:sym typeface="Arial"/>
              </a:defRPr>
            </a:lvl1pPr>
            <a:lvl2pPr marL="914400" lvl="1" indent="-228600" algn="l">
              <a:lnSpc>
                <a:spcPct val="100000"/>
              </a:lnSpc>
              <a:spcBef>
                <a:spcPts val="500"/>
              </a:spcBef>
              <a:spcAft>
                <a:spcPts val="0"/>
              </a:spcAft>
              <a:buClr>
                <a:schemeClr val="dk1"/>
              </a:buClr>
              <a:buSzPts val="1000"/>
              <a:buNone/>
              <a:defRPr sz="1000" b="0" i="0">
                <a:latin typeface="Arial"/>
                <a:ea typeface="Arial"/>
                <a:cs typeface="Arial"/>
                <a:sym typeface="Arial"/>
              </a:defRPr>
            </a:lvl2pPr>
            <a:lvl3pPr marL="1371600" lvl="2" indent="-228600" algn="l">
              <a:lnSpc>
                <a:spcPct val="100000"/>
              </a:lnSpc>
              <a:spcBef>
                <a:spcPts val="500"/>
              </a:spcBef>
              <a:spcAft>
                <a:spcPts val="0"/>
              </a:spcAft>
              <a:buClr>
                <a:schemeClr val="dk1"/>
              </a:buClr>
              <a:buSzPts val="1000"/>
              <a:buNone/>
              <a:defRPr sz="1000" b="0" i="0">
                <a:latin typeface="Arial"/>
                <a:ea typeface="Arial"/>
                <a:cs typeface="Arial"/>
                <a:sym typeface="Arial"/>
              </a:defRPr>
            </a:lvl3pPr>
            <a:lvl4pPr marL="1828800" lvl="3" indent="-228600" algn="l">
              <a:lnSpc>
                <a:spcPct val="100000"/>
              </a:lnSpc>
              <a:spcBef>
                <a:spcPts val="500"/>
              </a:spcBef>
              <a:spcAft>
                <a:spcPts val="0"/>
              </a:spcAft>
              <a:buClr>
                <a:schemeClr val="dk1"/>
              </a:buClr>
              <a:buSzPts val="1000"/>
              <a:buNone/>
              <a:defRPr sz="1000" b="0" i="0">
                <a:latin typeface="Arial"/>
                <a:ea typeface="Arial"/>
                <a:cs typeface="Arial"/>
                <a:sym typeface="Arial"/>
              </a:defRPr>
            </a:lvl4pPr>
            <a:lvl5pPr marL="2286000" lvl="4" indent="-228600" algn="l">
              <a:lnSpc>
                <a:spcPct val="100000"/>
              </a:lnSpc>
              <a:spcBef>
                <a:spcPts val="500"/>
              </a:spcBef>
              <a:spcAft>
                <a:spcPts val="0"/>
              </a:spcAft>
              <a:buClr>
                <a:schemeClr val="dk1"/>
              </a:buClr>
              <a:buSzPts val="1000"/>
              <a:buNone/>
              <a:defRPr sz="10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28"/>
          <p:cNvSpPr txBox="1">
            <a:spLocks noGrp="1"/>
          </p:cNvSpPr>
          <p:nvPr>
            <p:ph type="body" idx="2"/>
          </p:nvPr>
        </p:nvSpPr>
        <p:spPr>
          <a:xfrm>
            <a:off x="3459163" y="548720"/>
            <a:ext cx="2070100" cy="4081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E2D69"/>
              </a:buClr>
              <a:buSzPts val="1000"/>
              <a:buNone/>
              <a:defRPr sz="1000" b="0" i="0">
                <a:solidFill>
                  <a:srgbClr val="0E2D69"/>
                </a:solidFill>
                <a:latin typeface="Arial"/>
                <a:ea typeface="Arial"/>
                <a:cs typeface="Arial"/>
                <a:sym typeface="Arial"/>
              </a:defRPr>
            </a:lvl1pPr>
            <a:lvl2pPr marL="914400" lvl="1"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2pPr>
            <a:lvl3pPr marL="1371600" lvl="2"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3pPr>
            <a:lvl4pPr marL="1828800" lvl="3"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4pPr>
            <a:lvl5pPr marL="2286000" lvl="4"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8"/>
          <p:cNvSpPr txBox="1">
            <a:spLocks noGrp="1"/>
          </p:cNvSpPr>
          <p:nvPr>
            <p:ph type="body" idx="3"/>
          </p:nvPr>
        </p:nvSpPr>
        <p:spPr>
          <a:xfrm>
            <a:off x="6259892" y="548720"/>
            <a:ext cx="2070100" cy="4081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E2D69"/>
              </a:buClr>
              <a:buSzPts val="1000"/>
              <a:buNone/>
              <a:defRPr sz="1000" b="0" i="0">
                <a:solidFill>
                  <a:srgbClr val="0E2D69"/>
                </a:solidFill>
                <a:latin typeface="Arial"/>
                <a:ea typeface="Arial"/>
                <a:cs typeface="Arial"/>
                <a:sym typeface="Arial"/>
              </a:defRPr>
            </a:lvl1pPr>
            <a:lvl2pPr marL="914400" lvl="1"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2pPr>
            <a:lvl3pPr marL="1371600" lvl="2"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3pPr>
            <a:lvl4pPr marL="1828800" lvl="3"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4pPr>
            <a:lvl5pPr marL="2286000" lvl="4"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чистый">
  <p:cSld name="чистый">
    <p:bg>
      <p:bgPr>
        <a:blipFill>
          <a:blip r:embed="rId2">
            <a:alphaModFix/>
          </a:blip>
          <a:stretch>
            <a:fillRect/>
          </a:stretch>
        </a:blipFill>
        <a:effectLst/>
      </p:bgPr>
    </p:bg>
    <p:spTree>
      <p:nvGrpSpPr>
        <p:cNvPr id="1" name="Shape 17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Текст_1">
  <p:cSld name="Текст_1">
    <p:bg>
      <p:bgPr>
        <a:blipFill>
          <a:blip r:embed="rId2">
            <a:alphaModFix/>
          </a:blip>
          <a:stretch>
            <a:fillRect/>
          </a:stretch>
        </a:blipFill>
        <a:effectLst/>
      </p:bgPr>
    </p:bg>
    <p:spTree>
      <p:nvGrpSpPr>
        <p:cNvPr id="1" name="Shape 25"/>
        <p:cNvGrpSpPr/>
        <p:nvPr/>
      </p:nvGrpSpPr>
      <p:grpSpPr>
        <a:xfrm>
          <a:off x="0" y="0"/>
          <a:ext cx="0" cy="0"/>
          <a:chOff x="0" y="0"/>
          <a:chExt cx="0" cy="0"/>
        </a:xfrm>
      </p:grpSpPr>
      <p:pic>
        <p:nvPicPr>
          <p:cNvPr id="26" name="Google Shape;26;p20" descr="Icon&#10;&#10;Description automatically generated"/>
          <p:cNvPicPr preferRelativeResize="0"/>
          <p:nvPr/>
        </p:nvPicPr>
        <p:blipFill rotWithShape="1">
          <a:blip r:embed="rId3">
            <a:alphaModFix/>
          </a:blip>
          <a:srcRect/>
          <a:stretch/>
        </p:blipFill>
        <p:spPr>
          <a:xfrm>
            <a:off x="517199" y="464363"/>
            <a:ext cx="448276" cy="448276"/>
          </a:xfrm>
          <a:prstGeom prst="rect">
            <a:avLst/>
          </a:prstGeom>
          <a:noFill/>
          <a:ln>
            <a:noFill/>
          </a:ln>
        </p:spPr>
      </p:pic>
      <p:cxnSp>
        <p:nvCxnSpPr>
          <p:cNvPr id="27" name="Google Shape;27;p20"/>
          <p:cNvCxnSpPr/>
          <p:nvPr/>
        </p:nvCxnSpPr>
        <p:spPr>
          <a:xfrm>
            <a:off x="329868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28" name="Google Shape;28;p20"/>
          <p:cNvCxnSpPr/>
          <p:nvPr/>
        </p:nvCxnSpPr>
        <p:spPr>
          <a:xfrm>
            <a:off x="609941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29" name="Google Shape;29;p20"/>
          <p:cNvCxnSpPr/>
          <p:nvPr/>
        </p:nvCxnSpPr>
        <p:spPr>
          <a:xfrm>
            <a:off x="10277081"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30" name="Google Shape;30;p20"/>
          <p:cNvSpPr txBox="1"/>
          <p:nvPr/>
        </p:nvSpPr>
        <p:spPr>
          <a:xfrm>
            <a:off x="10410201" y="532278"/>
            <a:ext cx="671977"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fld id="{00000000-1234-1234-1234-123412341234}" type="slidenum">
              <a:rPr lang="ru-RU" sz="2000" b="0" i="0" u="none" strike="noStrike" cap="none">
                <a:solidFill>
                  <a:srgbClr val="102D69"/>
                </a:solidFill>
                <a:latin typeface="Arial"/>
                <a:ea typeface="Arial"/>
                <a:cs typeface="Arial"/>
                <a:sym typeface="Arial"/>
              </a:rPr>
              <a:t>‹#›</a:t>
            </a:fld>
            <a:endParaRPr sz="2000" b="0" i="0" u="none" strike="noStrike" cap="none">
              <a:solidFill>
                <a:srgbClr val="102D69"/>
              </a:solidFill>
              <a:latin typeface="Arial"/>
              <a:ea typeface="Arial"/>
              <a:cs typeface="Arial"/>
              <a:sym typeface="Arial"/>
            </a:endParaRPr>
          </a:p>
        </p:txBody>
      </p:sp>
      <p:cxnSp>
        <p:nvCxnSpPr>
          <p:cNvPr id="31" name="Google Shape;31;p20"/>
          <p:cNvCxnSpPr/>
          <p:nvPr/>
        </p:nvCxnSpPr>
        <p:spPr>
          <a:xfrm>
            <a:off x="11643868"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32" name="Google Shape;32;p20"/>
          <p:cNvSpPr>
            <a:spLocks noGrp="1"/>
          </p:cNvSpPr>
          <p:nvPr>
            <p:ph type="pic" idx="2"/>
          </p:nvPr>
        </p:nvSpPr>
        <p:spPr>
          <a:xfrm>
            <a:off x="6684653" y="1447790"/>
            <a:ext cx="4325167" cy="4325107"/>
          </a:xfrm>
          <a:prstGeom prst="rect">
            <a:avLst/>
          </a:prstGeom>
          <a:solidFill>
            <a:srgbClr val="D9D9D9"/>
          </a:solidFill>
          <a:ln>
            <a:noFill/>
          </a:ln>
        </p:spPr>
      </p:sp>
      <p:sp>
        <p:nvSpPr>
          <p:cNvPr id="33" name="Google Shape;33;p20"/>
          <p:cNvSpPr txBox="1">
            <a:spLocks noGrp="1"/>
          </p:cNvSpPr>
          <p:nvPr>
            <p:ph type="title"/>
          </p:nvPr>
        </p:nvSpPr>
        <p:spPr>
          <a:xfrm>
            <a:off x="585898" y="1447790"/>
            <a:ext cx="5245560" cy="777025"/>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2400"/>
              <a:buFont typeface="Arial"/>
              <a:buNone/>
              <a:defRPr sz="24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0"/>
          <p:cNvSpPr txBox="1">
            <a:spLocks noGrp="1"/>
          </p:cNvSpPr>
          <p:nvPr>
            <p:ph type="body" idx="1"/>
          </p:nvPr>
        </p:nvSpPr>
        <p:spPr>
          <a:xfrm>
            <a:off x="585897" y="2379663"/>
            <a:ext cx="5245561" cy="3393234"/>
          </a:xfrm>
          <a:prstGeom prst="rect">
            <a:avLst/>
          </a:prstGeom>
          <a:noFill/>
          <a:ln>
            <a:noFill/>
          </a:ln>
        </p:spPr>
        <p:txBody>
          <a:bodyPr spcFirstLastPara="1" wrap="square" lIns="0" tIns="0" rIns="0" bIns="45700" anchor="t" anchorCtr="0">
            <a:normAutofit/>
          </a:bodyPr>
          <a:lstStyle>
            <a:lvl1pPr marL="457200" marR="0" lvl="0"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1pPr>
            <a:lvl2pPr marL="914400" lvl="1"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2pPr>
            <a:lvl3pPr marL="1371600" lvl="2"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3pPr>
            <a:lvl4pPr marL="1828800" lvl="3"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4pPr>
            <a:lvl5pPr marL="2286000" lvl="4"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0"/>
          <p:cNvSpPr txBox="1">
            <a:spLocks noGrp="1"/>
          </p:cNvSpPr>
          <p:nvPr>
            <p:ph type="body" idx="3"/>
          </p:nvPr>
        </p:nvSpPr>
        <p:spPr>
          <a:xfrm>
            <a:off x="1143689" y="540904"/>
            <a:ext cx="1901825" cy="415925"/>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1"/>
              </a:buClr>
              <a:buSzPts val="1000"/>
              <a:buFont typeface="Arial"/>
              <a:buNone/>
              <a:defRPr sz="1000" b="0" i="0">
                <a:latin typeface="Arial"/>
                <a:ea typeface="Arial"/>
                <a:cs typeface="Arial"/>
                <a:sym typeface="Arial"/>
              </a:defRPr>
            </a:lvl1pPr>
            <a:lvl2pPr marL="914400" lvl="1" indent="-228600" algn="l">
              <a:lnSpc>
                <a:spcPct val="100000"/>
              </a:lnSpc>
              <a:spcBef>
                <a:spcPts val="500"/>
              </a:spcBef>
              <a:spcAft>
                <a:spcPts val="0"/>
              </a:spcAft>
              <a:buClr>
                <a:schemeClr val="dk1"/>
              </a:buClr>
              <a:buSzPts val="1000"/>
              <a:buNone/>
              <a:defRPr sz="1000" b="0" i="0">
                <a:latin typeface="Arial"/>
                <a:ea typeface="Arial"/>
                <a:cs typeface="Arial"/>
                <a:sym typeface="Arial"/>
              </a:defRPr>
            </a:lvl2pPr>
            <a:lvl3pPr marL="1371600" lvl="2" indent="-228600" algn="l">
              <a:lnSpc>
                <a:spcPct val="100000"/>
              </a:lnSpc>
              <a:spcBef>
                <a:spcPts val="500"/>
              </a:spcBef>
              <a:spcAft>
                <a:spcPts val="0"/>
              </a:spcAft>
              <a:buClr>
                <a:schemeClr val="dk1"/>
              </a:buClr>
              <a:buSzPts val="1000"/>
              <a:buNone/>
              <a:defRPr sz="1000" b="0" i="0">
                <a:latin typeface="Arial"/>
                <a:ea typeface="Arial"/>
                <a:cs typeface="Arial"/>
                <a:sym typeface="Arial"/>
              </a:defRPr>
            </a:lvl3pPr>
            <a:lvl4pPr marL="1828800" lvl="3" indent="-228600" algn="l">
              <a:lnSpc>
                <a:spcPct val="100000"/>
              </a:lnSpc>
              <a:spcBef>
                <a:spcPts val="500"/>
              </a:spcBef>
              <a:spcAft>
                <a:spcPts val="0"/>
              </a:spcAft>
              <a:buClr>
                <a:schemeClr val="dk1"/>
              </a:buClr>
              <a:buSzPts val="1000"/>
              <a:buNone/>
              <a:defRPr sz="1000" b="0" i="0">
                <a:latin typeface="Arial"/>
                <a:ea typeface="Arial"/>
                <a:cs typeface="Arial"/>
                <a:sym typeface="Arial"/>
              </a:defRPr>
            </a:lvl4pPr>
            <a:lvl5pPr marL="2286000" lvl="4" indent="-228600" algn="l">
              <a:lnSpc>
                <a:spcPct val="100000"/>
              </a:lnSpc>
              <a:spcBef>
                <a:spcPts val="500"/>
              </a:spcBef>
              <a:spcAft>
                <a:spcPts val="0"/>
              </a:spcAft>
              <a:buClr>
                <a:schemeClr val="dk1"/>
              </a:buClr>
              <a:buSzPts val="1000"/>
              <a:buNone/>
              <a:defRPr sz="10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0"/>
          <p:cNvSpPr txBox="1">
            <a:spLocks noGrp="1"/>
          </p:cNvSpPr>
          <p:nvPr>
            <p:ph type="body" idx="4"/>
          </p:nvPr>
        </p:nvSpPr>
        <p:spPr>
          <a:xfrm>
            <a:off x="3459163" y="548720"/>
            <a:ext cx="2070100" cy="4081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E2D69"/>
              </a:buClr>
              <a:buSzPts val="1000"/>
              <a:buNone/>
              <a:defRPr sz="1000" b="0" i="0">
                <a:solidFill>
                  <a:srgbClr val="0E2D69"/>
                </a:solidFill>
                <a:latin typeface="Arial"/>
                <a:ea typeface="Arial"/>
                <a:cs typeface="Arial"/>
                <a:sym typeface="Arial"/>
              </a:defRPr>
            </a:lvl1pPr>
            <a:lvl2pPr marL="914400" lvl="1"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2pPr>
            <a:lvl3pPr marL="1371600" lvl="2"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3pPr>
            <a:lvl4pPr marL="1828800" lvl="3"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4pPr>
            <a:lvl5pPr marL="2286000" lvl="4"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0"/>
          <p:cNvSpPr txBox="1">
            <a:spLocks noGrp="1"/>
          </p:cNvSpPr>
          <p:nvPr>
            <p:ph type="body" idx="5"/>
          </p:nvPr>
        </p:nvSpPr>
        <p:spPr>
          <a:xfrm>
            <a:off x="6259892" y="548720"/>
            <a:ext cx="2070100" cy="4081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E2D69"/>
              </a:buClr>
              <a:buSzPts val="1000"/>
              <a:buNone/>
              <a:defRPr sz="1000" b="0" i="0">
                <a:solidFill>
                  <a:srgbClr val="0E2D69"/>
                </a:solidFill>
                <a:latin typeface="Arial"/>
                <a:ea typeface="Arial"/>
                <a:cs typeface="Arial"/>
                <a:sym typeface="Arial"/>
              </a:defRPr>
            </a:lvl1pPr>
            <a:lvl2pPr marL="914400" lvl="1"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2pPr>
            <a:lvl3pPr marL="1371600" lvl="2"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3pPr>
            <a:lvl4pPr marL="1828800" lvl="3"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4pPr>
            <a:lvl5pPr marL="2286000" lvl="4"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Текст_2">
  <p:cSld name="Текст_2">
    <p:bg>
      <p:bgPr>
        <a:blipFill>
          <a:blip r:embed="rId2">
            <a:alphaModFix/>
          </a:blip>
          <a:stretch>
            <a:fillRect/>
          </a:stretch>
        </a:blipFill>
        <a:effectLst/>
      </p:bgPr>
    </p:bg>
    <p:spTree>
      <p:nvGrpSpPr>
        <p:cNvPr id="1" name="Shape 38"/>
        <p:cNvGrpSpPr/>
        <p:nvPr/>
      </p:nvGrpSpPr>
      <p:grpSpPr>
        <a:xfrm>
          <a:off x="0" y="0"/>
          <a:ext cx="0" cy="0"/>
          <a:chOff x="0" y="0"/>
          <a:chExt cx="0" cy="0"/>
        </a:xfrm>
      </p:grpSpPr>
      <p:pic>
        <p:nvPicPr>
          <p:cNvPr id="39" name="Google Shape;39;p19" descr="Icon&#10;&#10;Description automatically generated"/>
          <p:cNvPicPr preferRelativeResize="0"/>
          <p:nvPr/>
        </p:nvPicPr>
        <p:blipFill rotWithShape="1">
          <a:blip r:embed="rId3">
            <a:alphaModFix/>
          </a:blip>
          <a:srcRect/>
          <a:stretch/>
        </p:blipFill>
        <p:spPr>
          <a:xfrm>
            <a:off x="517199" y="464363"/>
            <a:ext cx="448276" cy="448276"/>
          </a:xfrm>
          <a:prstGeom prst="rect">
            <a:avLst/>
          </a:prstGeom>
          <a:noFill/>
          <a:ln>
            <a:noFill/>
          </a:ln>
        </p:spPr>
      </p:pic>
      <p:cxnSp>
        <p:nvCxnSpPr>
          <p:cNvPr id="40" name="Google Shape;40;p19"/>
          <p:cNvCxnSpPr/>
          <p:nvPr/>
        </p:nvCxnSpPr>
        <p:spPr>
          <a:xfrm>
            <a:off x="329868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41" name="Google Shape;41;p19"/>
          <p:cNvCxnSpPr/>
          <p:nvPr/>
        </p:nvCxnSpPr>
        <p:spPr>
          <a:xfrm>
            <a:off x="609941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42" name="Google Shape;42;p19"/>
          <p:cNvCxnSpPr/>
          <p:nvPr/>
        </p:nvCxnSpPr>
        <p:spPr>
          <a:xfrm>
            <a:off x="10277081"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43" name="Google Shape;43;p19"/>
          <p:cNvSpPr txBox="1"/>
          <p:nvPr/>
        </p:nvSpPr>
        <p:spPr>
          <a:xfrm>
            <a:off x="10410201" y="532278"/>
            <a:ext cx="671977"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fld id="{00000000-1234-1234-1234-123412341234}" type="slidenum">
              <a:rPr lang="ru-RU" sz="2000" b="0" i="0" u="none" strike="noStrike" cap="none">
                <a:solidFill>
                  <a:srgbClr val="102D69"/>
                </a:solidFill>
                <a:latin typeface="Arial"/>
                <a:ea typeface="Arial"/>
                <a:cs typeface="Arial"/>
                <a:sym typeface="Arial"/>
              </a:rPr>
              <a:t>‹#›</a:t>
            </a:fld>
            <a:endParaRPr sz="2000" b="0" i="0" u="none" strike="noStrike" cap="none">
              <a:solidFill>
                <a:srgbClr val="102D69"/>
              </a:solidFill>
              <a:latin typeface="Arial"/>
              <a:ea typeface="Arial"/>
              <a:cs typeface="Arial"/>
              <a:sym typeface="Arial"/>
            </a:endParaRPr>
          </a:p>
        </p:txBody>
      </p:sp>
      <p:cxnSp>
        <p:nvCxnSpPr>
          <p:cNvPr id="44" name="Google Shape;44;p19"/>
          <p:cNvCxnSpPr/>
          <p:nvPr/>
        </p:nvCxnSpPr>
        <p:spPr>
          <a:xfrm>
            <a:off x="11643868"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45" name="Google Shape;45;p19"/>
          <p:cNvSpPr txBox="1">
            <a:spLocks noGrp="1"/>
          </p:cNvSpPr>
          <p:nvPr>
            <p:ph type="body" idx="1"/>
          </p:nvPr>
        </p:nvSpPr>
        <p:spPr>
          <a:xfrm>
            <a:off x="1143689" y="540904"/>
            <a:ext cx="1901825" cy="415925"/>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1"/>
              </a:buClr>
              <a:buSzPts val="1000"/>
              <a:buFont typeface="Arial"/>
              <a:buNone/>
              <a:defRPr sz="1000" b="0" i="0">
                <a:latin typeface="Arial"/>
                <a:ea typeface="Arial"/>
                <a:cs typeface="Arial"/>
                <a:sym typeface="Arial"/>
              </a:defRPr>
            </a:lvl1pPr>
            <a:lvl2pPr marL="914400" lvl="1" indent="-228600" algn="l">
              <a:lnSpc>
                <a:spcPct val="100000"/>
              </a:lnSpc>
              <a:spcBef>
                <a:spcPts val="500"/>
              </a:spcBef>
              <a:spcAft>
                <a:spcPts val="0"/>
              </a:spcAft>
              <a:buClr>
                <a:schemeClr val="dk1"/>
              </a:buClr>
              <a:buSzPts val="1000"/>
              <a:buNone/>
              <a:defRPr sz="1000" b="0" i="0">
                <a:latin typeface="Arial"/>
                <a:ea typeface="Arial"/>
                <a:cs typeface="Arial"/>
                <a:sym typeface="Arial"/>
              </a:defRPr>
            </a:lvl2pPr>
            <a:lvl3pPr marL="1371600" lvl="2" indent="-228600" algn="l">
              <a:lnSpc>
                <a:spcPct val="100000"/>
              </a:lnSpc>
              <a:spcBef>
                <a:spcPts val="500"/>
              </a:spcBef>
              <a:spcAft>
                <a:spcPts val="0"/>
              </a:spcAft>
              <a:buClr>
                <a:schemeClr val="dk1"/>
              </a:buClr>
              <a:buSzPts val="1000"/>
              <a:buNone/>
              <a:defRPr sz="1000" b="0" i="0">
                <a:latin typeface="Arial"/>
                <a:ea typeface="Arial"/>
                <a:cs typeface="Arial"/>
                <a:sym typeface="Arial"/>
              </a:defRPr>
            </a:lvl3pPr>
            <a:lvl4pPr marL="1828800" lvl="3" indent="-228600" algn="l">
              <a:lnSpc>
                <a:spcPct val="100000"/>
              </a:lnSpc>
              <a:spcBef>
                <a:spcPts val="500"/>
              </a:spcBef>
              <a:spcAft>
                <a:spcPts val="0"/>
              </a:spcAft>
              <a:buClr>
                <a:schemeClr val="dk1"/>
              </a:buClr>
              <a:buSzPts val="1000"/>
              <a:buNone/>
              <a:defRPr sz="1000" b="0" i="0">
                <a:latin typeface="Arial"/>
                <a:ea typeface="Arial"/>
                <a:cs typeface="Arial"/>
                <a:sym typeface="Arial"/>
              </a:defRPr>
            </a:lvl4pPr>
            <a:lvl5pPr marL="2286000" lvl="4" indent="-228600" algn="l">
              <a:lnSpc>
                <a:spcPct val="100000"/>
              </a:lnSpc>
              <a:spcBef>
                <a:spcPts val="500"/>
              </a:spcBef>
              <a:spcAft>
                <a:spcPts val="0"/>
              </a:spcAft>
              <a:buClr>
                <a:schemeClr val="dk1"/>
              </a:buClr>
              <a:buSzPts val="1000"/>
              <a:buNone/>
              <a:defRPr sz="10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9"/>
          <p:cNvSpPr txBox="1">
            <a:spLocks noGrp="1"/>
          </p:cNvSpPr>
          <p:nvPr>
            <p:ph type="body" idx="2"/>
          </p:nvPr>
        </p:nvSpPr>
        <p:spPr>
          <a:xfrm>
            <a:off x="3459163" y="548720"/>
            <a:ext cx="2070100" cy="4081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E2D69"/>
              </a:buClr>
              <a:buSzPts val="1000"/>
              <a:buNone/>
              <a:defRPr sz="1000" b="0" i="0">
                <a:solidFill>
                  <a:srgbClr val="0E2D69"/>
                </a:solidFill>
                <a:latin typeface="Arial"/>
                <a:ea typeface="Arial"/>
                <a:cs typeface="Arial"/>
                <a:sym typeface="Arial"/>
              </a:defRPr>
            </a:lvl1pPr>
            <a:lvl2pPr marL="914400" lvl="1"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2pPr>
            <a:lvl3pPr marL="1371600" lvl="2"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3pPr>
            <a:lvl4pPr marL="1828800" lvl="3"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4pPr>
            <a:lvl5pPr marL="2286000" lvl="4"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9"/>
          <p:cNvSpPr txBox="1">
            <a:spLocks noGrp="1"/>
          </p:cNvSpPr>
          <p:nvPr>
            <p:ph type="title"/>
          </p:nvPr>
        </p:nvSpPr>
        <p:spPr>
          <a:xfrm>
            <a:off x="585897" y="1447790"/>
            <a:ext cx="11057955" cy="777025"/>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2400"/>
              <a:buFont typeface="Arial"/>
              <a:buNone/>
              <a:defRPr sz="24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9"/>
          <p:cNvSpPr txBox="1">
            <a:spLocks noGrp="1"/>
          </p:cNvSpPr>
          <p:nvPr>
            <p:ph type="body" idx="3"/>
          </p:nvPr>
        </p:nvSpPr>
        <p:spPr>
          <a:xfrm>
            <a:off x="585897" y="2379663"/>
            <a:ext cx="11057971" cy="3745092"/>
          </a:xfrm>
          <a:prstGeom prst="rect">
            <a:avLst/>
          </a:prstGeom>
          <a:noFill/>
          <a:ln>
            <a:noFill/>
          </a:ln>
        </p:spPr>
        <p:txBody>
          <a:bodyPr spcFirstLastPara="1" wrap="square" lIns="0" tIns="0" rIns="0" bIns="45700" anchor="t" anchorCtr="0">
            <a:noAutofit/>
          </a:bodyPr>
          <a:lstStyle>
            <a:lvl1pPr marL="457200" marR="0" lvl="0" indent="-228600" algn="l">
              <a:lnSpc>
                <a:spcPct val="100000"/>
              </a:lnSpc>
              <a:spcBef>
                <a:spcPts val="1200"/>
              </a:spcBef>
              <a:spcAft>
                <a:spcPts val="0"/>
              </a:spcAft>
              <a:buClr>
                <a:srgbClr val="0E2D69"/>
              </a:buClr>
              <a:buSzPts val="1300"/>
              <a:buFont typeface="Arial"/>
              <a:buNone/>
              <a:defRPr sz="1300" b="0" i="0">
                <a:solidFill>
                  <a:srgbClr val="0E2D69"/>
                </a:solidFill>
                <a:latin typeface="Arial"/>
                <a:ea typeface="Arial"/>
                <a:cs typeface="Arial"/>
                <a:sym typeface="Arial"/>
              </a:defRPr>
            </a:lvl1pPr>
            <a:lvl2pPr marL="914400" lvl="1"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2pPr>
            <a:lvl3pPr marL="1371600" lvl="2"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3pPr>
            <a:lvl4pPr marL="1828800" lvl="3"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4pPr>
            <a:lvl5pPr marL="2286000" lvl="4"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9"/>
          <p:cNvSpPr txBox="1">
            <a:spLocks noGrp="1"/>
          </p:cNvSpPr>
          <p:nvPr>
            <p:ph type="body" idx="4"/>
          </p:nvPr>
        </p:nvSpPr>
        <p:spPr>
          <a:xfrm>
            <a:off x="6259892" y="548720"/>
            <a:ext cx="2070100" cy="4081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E2D69"/>
              </a:buClr>
              <a:buSzPts val="1000"/>
              <a:buNone/>
              <a:defRPr sz="1000" b="0" i="0">
                <a:solidFill>
                  <a:srgbClr val="0E2D69"/>
                </a:solidFill>
                <a:latin typeface="Arial"/>
                <a:ea typeface="Arial"/>
                <a:cs typeface="Arial"/>
                <a:sym typeface="Arial"/>
              </a:defRPr>
            </a:lvl1pPr>
            <a:lvl2pPr marL="914400" lvl="1"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2pPr>
            <a:lvl3pPr marL="1371600" lvl="2"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3pPr>
            <a:lvl4pPr marL="1828800" lvl="3"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4pPr>
            <a:lvl5pPr marL="2286000" lvl="4"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График_2">
  <p:cSld name="График_2">
    <p:bg>
      <p:bgPr>
        <a:blipFill>
          <a:blip r:embed="rId2">
            <a:alphaModFix/>
          </a:blip>
          <a:stretch>
            <a:fillRect/>
          </a:stretch>
        </a:blipFill>
        <a:effectLst/>
      </p:bgPr>
    </p:bg>
    <p:spTree>
      <p:nvGrpSpPr>
        <p:cNvPr id="1" name="Shape 50"/>
        <p:cNvGrpSpPr/>
        <p:nvPr/>
      </p:nvGrpSpPr>
      <p:grpSpPr>
        <a:xfrm>
          <a:off x="0" y="0"/>
          <a:ext cx="0" cy="0"/>
          <a:chOff x="0" y="0"/>
          <a:chExt cx="0" cy="0"/>
        </a:xfrm>
      </p:grpSpPr>
      <p:pic>
        <p:nvPicPr>
          <p:cNvPr id="51" name="Google Shape;51;p24" descr="Icon&#10;&#10;Description automatically generated"/>
          <p:cNvPicPr preferRelativeResize="0"/>
          <p:nvPr/>
        </p:nvPicPr>
        <p:blipFill rotWithShape="1">
          <a:blip r:embed="rId3">
            <a:alphaModFix/>
          </a:blip>
          <a:srcRect/>
          <a:stretch/>
        </p:blipFill>
        <p:spPr>
          <a:xfrm>
            <a:off x="517199" y="464363"/>
            <a:ext cx="448276" cy="448276"/>
          </a:xfrm>
          <a:prstGeom prst="rect">
            <a:avLst/>
          </a:prstGeom>
          <a:noFill/>
          <a:ln>
            <a:noFill/>
          </a:ln>
        </p:spPr>
      </p:pic>
      <p:cxnSp>
        <p:nvCxnSpPr>
          <p:cNvPr id="52" name="Google Shape;52;p24"/>
          <p:cNvCxnSpPr/>
          <p:nvPr/>
        </p:nvCxnSpPr>
        <p:spPr>
          <a:xfrm>
            <a:off x="329868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53" name="Google Shape;53;p24"/>
          <p:cNvCxnSpPr/>
          <p:nvPr/>
        </p:nvCxnSpPr>
        <p:spPr>
          <a:xfrm>
            <a:off x="609941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54" name="Google Shape;54;p24"/>
          <p:cNvCxnSpPr/>
          <p:nvPr/>
        </p:nvCxnSpPr>
        <p:spPr>
          <a:xfrm>
            <a:off x="10277081"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55" name="Google Shape;55;p24"/>
          <p:cNvSpPr txBox="1"/>
          <p:nvPr/>
        </p:nvSpPr>
        <p:spPr>
          <a:xfrm>
            <a:off x="10410201" y="532278"/>
            <a:ext cx="671977"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fld id="{00000000-1234-1234-1234-123412341234}" type="slidenum">
              <a:rPr lang="ru-RU" sz="2000" b="0" i="0" u="none" strike="noStrike" cap="none">
                <a:solidFill>
                  <a:srgbClr val="102D69"/>
                </a:solidFill>
                <a:latin typeface="Arial"/>
                <a:ea typeface="Arial"/>
                <a:cs typeface="Arial"/>
                <a:sym typeface="Arial"/>
              </a:rPr>
              <a:t>‹#›</a:t>
            </a:fld>
            <a:endParaRPr sz="2000" b="0" i="0" u="none" strike="noStrike" cap="none">
              <a:solidFill>
                <a:srgbClr val="102D69"/>
              </a:solidFill>
              <a:latin typeface="Arial"/>
              <a:ea typeface="Arial"/>
              <a:cs typeface="Arial"/>
              <a:sym typeface="Arial"/>
            </a:endParaRPr>
          </a:p>
        </p:txBody>
      </p:sp>
      <p:cxnSp>
        <p:nvCxnSpPr>
          <p:cNvPr id="56" name="Google Shape;56;p24"/>
          <p:cNvCxnSpPr/>
          <p:nvPr/>
        </p:nvCxnSpPr>
        <p:spPr>
          <a:xfrm>
            <a:off x="11643868"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57" name="Google Shape;57;p24"/>
          <p:cNvSpPr txBox="1">
            <a:spLocks noGrp="1"/>
          </p:cNvSpPr>
          <p:nvPr>
            <p:ph type="body" idx="1"/>
          </p:nvPr>
        </p:nvSpPr>
        <p:spPr>
          <a:xfrm>
            <a:off x="1143689" y="540904"/>
            <a:ext cx="1901825" cy="415925"/>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1"/>
              </a:buClr>
              <a:buSzPts val="1000"/>
              <a:buFont typeface="Arial"/>
              <a:buNone/>
              <a:defRPr sz="1000" b="0" i="0">
                <a:latin typeface="Arial"/>
                <a:ea typeface="Arial"/>
                <a:cs typeface="Arial"/>
                <a:sym typeface="Arial"/>
              </a:defRPr>
            </a:lvl1pPr>
            <a:lvl2pPr marL="914400" lvl="1" indent="-228600" algn="l">
              <a:lnSpc>
                <a:spcPct val="100000"/>
              </a:lnSpc>
              <a:spcBef>
                <a:spcPts val="500"/>
              </a:spcBef>
              <a:spcAft>
                <a:spcPts val="0"/>
              </a:spcAft>
              <a:buClr>
                <a:schemeClr val="dk1"/>
              </a:buClr>
              <a:buSzPts val="1000"/>
              <a:buNone/>
              <a:defRPr sz="1000" b="0" i="0">
                <a:latin typeface="Arial"/>
                <a:ea typeface="Arial"/>
                <a:cs typeface="Arial"/>
                <a:sym typeface="Arial"/>
              </a:defRPr>
            </a:lvl2pPr>
            <a:lvl3pPr marL="1371600" lvl="2" indent="-228600" algn="l">
              <a:lnSpc>
                <a:spcPct val="100000"/>
              </a:lnSpc>
              <a:spcBef>
                <a:spcPts val="500"/>
              </a:spcBef>
              <a:spcAft>
                <a:spcPts val="0"/>
              </a:spcAft>
              <a:buClr>
                <a:schemeClr val="dk1"/>
              </a:buClr>
              <a:buSzPts val="1000"/>
              <a:buNone/>
              <a:defRPr sz="1000" b="0" i="0">
                <a:latin typeface="Arial"/>
                <a:ea typeface="Arial"/>
                <a:cs typeface="Arial"/>
                <a:sym typeface="Arial"/>
              </a:defRPr>
            </a:lvl3pPr>
            <a:lvl4pPr marL="1828800" lvl="3" indent="-228600" algn="l">
              <a:lnSpc>
                <a:spcPct val="100000"/>
              </a:lnSpc>
              <a:spcBef>
                <a:spcPts val="500"/>
              </a:spcBef>
              <a:spcAft>
                <a:spcPts val="0"/>
              </a:spcAft>
              <a:buClr>
                <a:schemeClr val="dk1"/>
              </a:buClr>
              <a:buSzPts val="1000"/>
              <a:buNone/>
              <a:defRPr sz="1000" b="0" i="0">
                <a:latin typeface="Arial"/>
                <a:ea typeface="Arial"/>
                <a:cs typeface="Arial"/>
                <a:sym typeface="Arial"/>
              </a:defRPr>
            </a:lvl4pPr>
            <a:lvl5pPr marL="2286000" lvl="4" indent="-228600" algn="l">
              <a:lnSpc>
                <a:spcPct val="100000"/>
              </a:lnSpc>
              <a:spcBef>
                <a:spcPts val="500"/>
              </a:spcBef>
              <a:spcAft>
                <a:spcPts val="0"/>
              </a:spcAft>
              <a:buClr>
                <a:schemeClr val="dk1"/>
              </a:buClr>
              <a:buSzPts val="1000"/>
              <a:buNone/>
              <a:defRPr sz="10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4"/>
          <p:cNvSpPr txBox="1">
            <a:spLocks noGrp="1"/>
          </p:cNvSpPr>
          <p:nvPr>
            <p:ph type="body" idx="2"/>
          </p:nvPr>
        </p:nvSpPr>
        <p:spPr>
          <a:xfrm>
            <a:off x="3459163" y="548720"/>
            <a:ext cx="2070100" cy="4081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E2D69"/>
              </a:buClr>
              <a:buSzPts val="1000"/>
              <a:buNone/>
              <a:defRPr sz="1000" b="0" i="0">
                <a:solidFill>
                  <a:srgbClr val="0E2D69"/>
                </a:solidFill>
                <a:latin typeface="Arial"/>
                <a:ea typeface="Arial"/>
                <a:cs typeface="Arial"/>
                <a:sym typeface="Arial"/>
              </a:defRPr>
            </a:lvl1pPr>
            <a:lvl2pPr marL="914400" lvl="1"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2pPr>
            <a:lvl3pPr marL="1371600" lvl="2"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3pPr>
            <a:lvl4pPr marL="1828800" lvl="3"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4pPr>
            <a:lvl5pPr marL="2286000" lvl="4"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4"/>
          <p:cNvSpPr txBox="1">
            <a:spLocks noGrp="1"/>
          </p:cNvSpPr>
          <p:nvPr>
            <p:ph type="body" idx="3"/>
          </p:nvPr>
        </p:nvSpPr>
        <p:spPr>
          <a:xfrm>
            <a:off x="6259892" y="548720"/>
            <a:ext cx="2070100" cy="4081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E2D69"/>
              </a:buClr>
              <a:buSzPts val="1000"/>
              <a:buNone/>
              <a:defRPr sz="1000" b="0" i="0">
                <a:solidFill>
                  <a:srgbClr val="0E2D69"/>
                </a:solidFill>
                <a:latin typeface="Arial"/>
                <a:ea typeface="Arial"/>
                <a:cs typeface="Arial"/>
                <a:sym typeface="Arial"/>
              </a:defRPr>
            </a:lvl1pPr>
            <a:lvl2pPr marL="914400" lvl="1"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2pPr>
            <a:lvl3pPr marL="1371600" lvl="2"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3pPr>
            <a:lvl4pPr marL="1828800" lvl="3"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4pPr>
            <a:lvl5pPr marL="2286000" lvl="4"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4"/>
          <p:cNvSpPr txBox="1">
            <a:spLocks noGrp="1"/>
          </p:cNvSpPr>
          <p:nvPr>
            <p:ph type="body" idx="4"/>
          </p:nvPr>
        </p:nvSpPr>
        <p:spPr>
          <a:xfrm>
            <a:off x="585897" y="5183249"/>
            <a:ext cx="3934345" cy="553998"/>
          </a:xfrm>
          <a:prstGeom prst="rect">
            <a:avLst/>
          </a:prstGeom>
          <a:noFill/>
          <a:ln>
            <a:noFill/>
          </a:ln>
        </p:spPr>
        <p:txBody>
          <a:bodyPr spcFirstLastPara="1" wrap="square" lIns="0" tIns="0" rIns="0" bIns="45700" anchor="t" anchorCtr="0">
            <a:normAutofit/>
          </a:bodyPr>
          <a:lstStyle>
            <a:lvl1pPr marL="457200" marR="0" lvl="0" indent="-228600" algn="l">
              <a:lnSpc>
                <a:spcPct val="100000"/>
              </a:lnSpc>
              <a:spcBef>
                <a:spcPts val="1000"/>
              </a:spcBef>
              <a:spcAft>
                <a:spcPts val="0"/>
              </a:spcAft>
              <a:buClr>
                <a:srgbClr val="0E2D69"/>
              </a:buClr>
              <a:buSzPts val="1000"/>
              <a:buFont typeface="Arial"/>
              <a:buNone/>
              <a:defRPr sz="1000" b="0" i="0">
                <a:solidFill>
                  <a:srgbClr val="0E2D69"/>
                </a:solidFill>
                <a:latin typeface="Arial"/>
                <a:ea typeface="Arial"/>
                <a:cs typeface="Arial"/>
                <a:sym typeface="Arial"/>
              </a:defRPr>
            </a:lvl1pPr>
            <a:lvl2pPr marL="914400" lvl="1"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2pPr>
            <a:lvl3pPr marL="1371600" lvl="2"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3pPr>
            <a:lvl4pPr marL="1828800" lvl="3"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4pPr>
            <a:lvl5pPr marL="2286000" lvl="4"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24"/>
          <p:cNvSpPr>
            <a:spLocks noGrp="1"/>
          </p:cNvSpPr>
          <p:nvPr>
            <p:ph type="chart" idx="5"/>
          </p:nvPr>
        </p:nvSpPr>
        <p:spPr>
          <a:xfrm>
            <a:off x="5272097" y="1447790"/>
            <a:ext cx="6371768" cy="428945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24"/>
          <p:cNvSpPr txBox="1">
            <a:spLocks noGrp="1"/>
          </p:cNvSpPr>
          <p:nvPr>
            <p:ph type="body" idx="6"/>
          </p:nvPr>
        </p:nvSpPr>
        <p:spPr>
          <a:xfrm>
            <a:off x="585788" y="1447064"/>
            <a:ext cx="4322762" cy="7032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E2D69"/>
              </a:buClr>
              <a:buSzPts val="1600"/>
              <a:buNone/>
              <a:defRPr sz="1600" b="0" i="0">
                <a:solidFill>
                  <a:srgbClr val="0E2D69"/>
                </a:solidFill>
                <a:latin typeface="Arial"/>
                <a:ea typeface="Arial"/>
                <a:cs typeface="Arial"/>
                <a:sym typeface="Arial"/>
              </a:defRPr>
            </a:lvl1pPr>
            <a:lvl2pPr marL="914400" lvl="1" indent="-330200" algn="l">
              <a:lnSpc>
                <a:spcPct val="90000"/>
              </a:lnSpc>
              <a:spcBef>
                <a:spcPts val="500"/>
              </a:spcBef>
              <a:spcAft>
                <a:spcPts val="0"/>
              </a:spcAft>
              <a:buClr>
                <a:srgbClr val="0E2D69"/>
              </a:buClr>
              <a:buSzPts val="1600"/>
              <a:buChar char="•"/>
              <a:defRPr sz="1600" b="0" i="0">
                <a:solidFill>
                  <a:srgbClr val="0E2D69"/>
                </a:solidFill>
                <a:latin typeface="Arial"/>
                <a:ea typeface="Arial"/>
                <a:cs typeface="Arial"/>
                <a:sym typeface="Arial"/>
              </a:defRPr>
            </a:lvl2pPr>
            <a:lvl3pPr marL="1371600" lvl="2" indent="-330200" algn="l">
              <a:lnSpc>
                <a:spcPct val="90000"/>
              </a:lnSpc>
              <a:spcBef>
                <a:spcPts val="500"/>
              </a:spcBef>
              <a:spcAft>
                <a:spcPts val="0"/>
              </a:spcAft>
              <a:buClr>
                <a:srgbClr val="0E2D69"/>
              </a:buClr>
              <a:buSzPts val="1600"/>
              <a:buChar char="•"/>
              <a:defRPr sz="1600" b="0" i="0">
                <a:solidFill>
                  <a:srgbClr val="0E2D69"/>
                </a:solidFill>
                <a:latin typeface="Arial"/>
                <a:ea typeface="Arial"/>
                <a:cs typeface="Arial"/>
                <a:sym typeface="Arial"/>
              </a:defRPr>
            </a:lvl3pPr>
            <a:lvl4pPr marL="1828800" lvl="3" indent="-330200" algn="l">
              <a:lnSpc>
                <a:spcPct val="90000"/>
              </a:lnSpc>
              <a:spcBef>
                <a:spcPts val="500"/>
              </a:spcBef>
              <a:spcAft>
                <a:spcPts val="0"/>
              </a:spcAft>
              <a:buClr>
                <a:srgbClr val="0E2D69"/>
              </a:buClr>
              <a:buSzPts val="1600"/>
              <a:buChar char="•"/>
              <a:defRPr sz="1600" b="0" i="0">
                <a:solidFill>
                  <a:srgbClr val="0E2D69"/>
                </a:solidFill>
                <a:latin typeface="Arial"/>
                <a:ea typeface="Arial"/>
                <a:cs typeface="Arial"/>
                <a:sym typeface="Arial"/>
              </a:defRPr>
            </a:lvl4pPr>
            <a:lvl5pPr marL="2286000" lvl="4" indent="-330200" algn="l">
              <a:lnSpc>
                <a:spcPct val="90000"/>
              </a:lnSpc>
              <a:spcBef>
                <a:spcPts val="500"/>
              </a:spcBef>
              <a:spcAft>
                <a:spcPts val="0"/>
              </a:spcAft>
              <a:buClr>
                <a:srgbClr val="0E2D69"/>
              </a:buClr>
              <a:buSzPts val="1600"/>
              <a:buChar char="•"/>
              <a:defRPr sz="16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4"/>
          <p:cNvSpPr txBox="1">
            <a:spLocks noGrp="1"/>
          </p:cNvSpPr>
          <p:nvPr>
            <p:ph type="body" idx="7"/>
          </p:nvPr>
        </p:nvSpPr>
        <p:spPr>
          <a:xfrm>
            <a:off x="585898" y="2379663"/>
            <a:ext cx="4322531" cy="2399371"/>
          </a:xfrm>
          <a:prstGeom prst="rect">
            <a:avLst/>
          </a:prstGeom>
          <a:noFill/>
          <a:ln>
            <a:noFill/>
          </a:ln>
        </p:spPr>
        <p:txBody>
          <a:bodyPr spcFirstLastPara="1" wrap="square" lIns="0" tIns="0" rIns="0" bIns="45700" anchor="t" anchorCtr="0">
            <a:normAutofit/>
          </a:bodyPr>
          <a:lstStyle>
            <a:lvl1pPr marL="457200" marR="0" lvl="0"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1pPr>
            <a:lvl2pPr marL="914400" lvl="1"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2pPr>
            <a:lvl3pPr marL="1371600" lvl="2"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3pPr>
            <a:lvl4pPr marL="1828800" lvl="3"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4pPr>
            <a:lvl5pPr marL="2286000" lvl="4"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Текст_3">
  <p:cSld name="Текст_3">
    <p:bg>
      <p:bgPr>
        <a:blipFill>
          <a:blip r:embed="rId2">
            <a:alphaModFix/>
          </a:blip>
          <a:stretch>
            <a:fillRect/>
          </a:stretch>
        </a:blipFill>
        <a:effectLst/>
      </p:bgPr>
    </p:bg>
    <p:spTree>
      <p:nvGrpSpPr>
        <p:cNvPr id="1" name="Shape 64"/>
        <p:cNvGrpSpPr/>
        <p:nvPr/>
      </p:nvGrpSpPr>
      <p:grpSpPr>
        <a:xfrm>
          <a:off x="0" y="0"/>
          <a:ext cx="0" cy="0"/>
          <a:chOff x="0" y="0"/>
          <a:chExt cx="0" cy="0"/>
        </a:xfrm>
      </p:grpSpPr>
      <p:pic>
        <p:nvPicPr>
          <p:cNvPr id="65" name="Google Shape;65;p21" descr="Icon&#10;&#10;Description automatically generated"/>
          <p:cNvPicPr preferRelativeResize="0"/>
          <p:nvPr/>
        </p:nvPicPr>
        <p:blipFill rotWithShape="1">
          <a:blip r:embed="rId3">
            <a:alphaModFix/>
          </a:blip>
          <a:srcRect/>
          <a:stretch/>
        </p:blipFill>
        <p:spPr>
          <a:xfrm>
            <a:off x="517199" y="464363"/>
            <a:ext cx="448276" cy="448276"/>
          </a:xfrm>
          <a:prstGeom prst="rect">
            <a:avLst/>
          </a:prstGeom>
          <a:noFill/>
          <a:ln>
            <a:noFill/>
          </a:ln>
        </p:spPr>
      </p:pic>
      <p:cxnSp>
        <p:nvCxnSpPr>
          <p:cNvPr id="66" name="Google Shape;66;p21"/>
          <p:cNvCxnSpPr/>
          <p:nvPr/>
        </p:nvCxnSpPr>
        <p:spPr>
          <a:xfrm>
            <a:off x="329868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67" name="Google Shape;67;p21"/>
          <p:cNvCxnSpPr/>
          <p:nvPr/>
        </p:nvCxnSpPr>
        <p:spPr>
          <a:xfrm>
            <a:off x="609941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68" name="Google Shape;68;p21"/>
          <p:cNvCxnSpPr/>
          <p:nvPr/>
        </p:nvCxnSpPr>
        <p:spPr>
          <a:xfrm>
            <a:off x="10277081"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69" name="Google Shape;69;p21"/>
          <p:cNvSpPr txBox="1"/>
          <p:nvPr/>
        </p:nvSpPr>
        <p:spPr>
          <a:xfrm>
            <a:off x="10410201" y="532278"/>
            <a:ext cx="671977"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fld id="{00000000-1234-1234-1234-123412341234}" type="slidenum">
              <a:rPr lang="ru-RU" sz="2000" b="0" i="0" u="none" strike="noStrike" cap="none">
                <a:solidFill>
                  <a:srgbClr val="102D69"/>
                </a:solidFill>
                <a:latin typeface="Arial"/>
                <a:ea typeface="Arial"/>
                <a:cs typeface="Arial"/>
                <a:sym typeface="Arial"/>
              </a:rPr>
              <a:t>‹#›</a:t>
            </a:fld>
            <a:endParaRPr sz="2000" b="0" i="0" u="none" strike="noStrike" cap="none">
              <a:solidFill>
                <a:srgbClr val="102D69"/>
              </a:solidFill>
              <a:latin typeface="Arial"/>
              <a:ea typeface="Arial"/>
              <a:cs typeface="Arial"/>
              <a:sym typeface="Arial"/>
            </a:endParaRPr>
          </a:p>
        </p:txBody>
      </p:sp>
      <p:cxnSp>
        <p:nvCxnSpPr>
          <p:cNvPr id="70" name="Google Shape;70;p21"/>
          <p:cNvCxnSpPr/>
          <p:nvPr/>
        </p:nvCxnSpPr>
        <p:spPr>
          <a:xfrm>
            <a:off x="11643868"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71" name="Google Shape;71;p21"/>
          <p:cNvSpPr txBox="1">
            <a:spLocks noGrp="1"/>
          </p:cNvSpPr>
          <p:nvPr>
            <p:ph type="body" idx="1"/>
          </p:nvPr>
        </p:nvSpPr>
        <p:spPr>
          <a:xfrm>
            <a:off x="1143689" y="540904"/>
            <a:ext cx="1901825" cy="415925"/>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1"/>
              </a:buClr>
              <a:buSzPts val="1000"/>
              <a:buFont typeface="Arial"/>
              <a:buNone/>
              <a:defRPr sz="1000" b="0" i="0">
                <a:latin typeface="Arial"/>
                <a:ea typeface="Arial"/>
                <a:cs typeface="Arial"/>
                <a:sym typeface="Arial"/>
              </a:defRPr>
            </a:lvl1pPr>
            <a:lvl2pPr marL="914400" lvl="1" indent="-228600" algn="l">
              <a:lnSpc>
                <a:spcPct val="100000"/>
              </a:lnSpc>
              <a:spcBef>
                <a:spcPts val="500"/>
              </a:spcBef>
              <a:spcAft>
                <a:spcPts val="0"/>
              </a:spcAft>
              <a:buClr>
                <a:schemeClr val="dk1"/>
              </a:buClr>
              <a:buSzPts val="1000"/>
              <a:buNone/>
              <a:defRPr sz="1000" b="0" i="0">
                <a:latin typeface="Arial"/>
                <a:ea typeface="Arial"/>
                <a:cs typeface="Arial"/>
                <a:sym typeface="Arial"/>
              </a:defRPr>
            </a:lvl2pPr>
            <a:lvl3pPr marL="1371600" lvl="2" indent="-228600" algn="l">
              <a:lnSpc>
                <a:spcPct val="100000"/>
              </a:lnSpc>
              <a:spcBef>
                <a:spcPts val="500"/>
              </a:spcBef>
              <a:spcAft>
                <a:spcPts val="0"/>
              </a:spcAft>
              <a:buClr>
                <a:schemeClr val="dk1"/>
              </a:buClr>
              <a:buSzPts val="1000"/>
              <a:buNone/>
              <a:defRPr sz="1000" b="0" i="0">
                <a:latin typeface="Arial"/>
                <a:ea typeface="Arial"/>
                <a:cs typeface="Arial"/>
                <a:sym typeface="Arial"/>
              </a:defRPr>
            </a:lvl3pPr>
            <a:lvl4pPr marL="1828800" lvl="3" indent="-228600" algn="l">
              <a:lnSpc>
                <a:spcPct val="100000"/>
              </a:lnSpc>
              <a:spcBef>
                <a:spcPts val="500"/>
              </a:spcBef>
              <a:spcAft>
                <a:spcPts val="0"/>
              </a:spcAft>
              <a:buClr>
                <a:schemeClr val="dk1"/>
              </a:buClr>
              <a:buSzPts val="1000"/>
              <a:buNone/>
              <a:defRPr sz="1000" b="0" i="0">
                <a:latin typeface="Arial"/>
                <a:ea typeface="Arial"/>
                <a:cs typeface="Arial"/>
                <a:sym typeface="Arial"/>
              </a:defRPr>
            </a:lvl4pPr>
            <a:lvl5pPr marL="2286000" lvl="4" indent="-228600" algn="l">
              <a:lnSpc>
                <a:spcPct val="100000"/>
              </a:lnSpc>
              <a:spcBef>
                <a:spcPts val="500"/>
              </a:spcBef>
              <a:spcAft>
                <a:spcPts val="0"/>
              </a:spcAft>
              <a:buClr>
                <a:schemeClr val="dk1"/>
              </a:buClr>
              <a:buSzPts val="1000"/>
              <a:buNone/>
              <a:defRPr sz="10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1"/>
          <p:cNvSpPr txBox="1">
            <a:spLocks noGrp="1"/>
          </p:cNvSpPr>
          <p:nvPr>
            <p:ph type="body" idx="2"/>
          </p:nvPr>
        </p:nvSpPr>
        <p:spPr>
          <a:xfrm>
            <a:off x="3459163" y="548720"/>
            <a:ext cx="2070100" cy="4081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E2D69"/>
              </a:buClr>
              <a:buSzPts val="1000"/>
              <a:buNone/>
              <a:defRPr sz="1000" b="0" i="0">
                <a:solidFill>
                  <a:srgbClr val="0E2D69"/>
                </a:solidFill>
                <a:latin typeface="Arial"/>
                <a:ea typeface="Arial"/>
                <a:cs typeface="Arial"/>
                <a:sym typeface="Arial"/>
              </a:defRPr>
            </a:lvl1pPr>
            <a:lvl2pPr marL="914400" lvl="1"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2pPr>
            <a:lvl3pPr marL="1371600" lvl="2"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3pPr>
            <a:lvl4pPr marL="1828800" lvl="3"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4pPr>
            <a:lvl5pPr marL="2286000" lvl="4"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1"/>
          <p:cNvSpPr txBox="1">
            <a:spLocks noGrp="1"/>
          </p:cNvSpPr>
          <p:nvPr>
            <p:ph type="body" idx="3"/>
          </p:nvPr>
        </p:nvSpPr>
        <p:spPr>
          <a:xfrm>
            <a:off x="585898" y="2379663"/>
            <a:ext cx="4322531" cy="2399371"/>
          </a:xfrm>
          <a:prstGeom prst="rect">
            <a:avLst/>
          </a:prstGeom>
          <a:noFill/>
          <a:ln>
            <a:noFill/>
          </a:ln>
        </p:spPr>
        <p:txBody>
          <a:bodyPr spcFirstLastPara="1" wrap="square" lIns="0" tIns="0" rIns="0" bIns="45700" anchor="t" anchorCtr="0">
            <a:normAutofit/>
          </a:bodyPr>
          <a:lstStyle>
            <a:lvl1pPr marL="457200" marR="0" lvl="0"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1pPr>
            <a:lvl2pPr marL="914400" lvl="1"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2pPr>
            <a:lvl3pPr marL="1371600" lvl="2"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3pPr>
            <a:lvl4pPr marL="1828800" lvl="3"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4pPr>
            <a:lvl5pPr marL="2286000" lvl="4"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1"/>
          <p:cNvSpPr txBox="1">
            <a:spLocks noGrp="1"/>
          </p:cNvSpPr>
          <p:nvPr>
            <p:ph type="body" idx="4"/>
          </p:nvPr>
        </p:nvSpPr>
        <p:spPr>
          <a:xfrm>
            <a:off x="585897" y="5183249"/>
            <a:ext cx="3934345" cy="553998"/>
          </a:xfrm>
          <a:prstGeom prst="rect">
            <a:avLst/>
          </a:prstGeom>
          <a:noFill/>
          <a:ln>
            <a:noFill/>
          </a:ln>
        </p:spPr>
        <p:txBody>
          <a:bodyPr spcFirstLastPara="1" wrap="square" lIns="0" tIns="0" rIns="0" bIns="45700" anchor="t" anchorCtr="0">
            <a:normAutofit/>
          </a:bodyPr>
          <a:lstStyle>
            <a:lvl1pPr marL="457200" marR="0" lvl="0" indent="-228600" algn="l">
              <a:lnSpc>
                <a:spcPct val="100000"/>
              </a:lnSpc>
              <a:spcBef>
                <a:spcPts val="1000"/>
              </a:spcBef>
              <a:spcAft>
                <a:spcPts val="0"/>
              </a:spcAft>
              <a:buClr>
                <a:srgbClr val="0E2D69"/>
              </a:buClr>
              <a:buSzPts val="1000"/>
              <a:buFont typeface="Arial"/>
              <a:buNone/>
              <a:defRPr sz="1000" b="0" i="0">
                <a:solidFill>
                  <a:srgbClr val="0E2D69"/>
                </a:solidFill>
                <a:latin typeface="Arial"/>
                <a:ea typeface="Arial"/>
                <a:cs typeface="Arial"/>
                <a:sym typeface="Arial"/>
              </a:defRPr>
            </a:lvl1pPr>
            <a:lvl2pPr marL="914400" lvl="1"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2pPr>
            <a:lvl3pPr marL="1371600" lvl="2"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3pPr>
            <a:lvl4pPr marL="1828800" lvl="3"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4pPr>
            <a:lvl5pPr marL="2286000" lvl="4"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1"/>
          <p:cNvSpPr txBox="1">
            <a:spLocks noGrp="1"/>
          </p:cNvSpPr>
          <p:nvPr>
            <p:ph type="body" idx="5"/>
          </p:nvPr>
        </p:nvSpPr>
        <p:spPr>
          <a:xfrm>
            <a:off x="6259892" y="2379663"/>
            <a:ext cx="5383968" cy="3451794"/>
          </a:xfrm>
          <a:prstGeom prst="rect">
            <a:avLst/>
          </a:prstGeom>
          <a:noFill/>
          <a:ln>
            <a:noFill/>
          </a:ln>
        </p:spPr>
        <p:txBody>
          <a:bodyPr spcFirstLastPara="1" wrap="square" lIns="0" tIns="0" rIns="0" bIns="0" anchor="t" anchorCtr="0">
            <a:normAutofit/>
          </a:bodyPr>
          <a:lstStyle>
            <a:lvl1pPr marL="457200" marR="0" lvl="0" indent="-228600" algn="l">
              <a:lnSpc>
                <a:spcPct val="90000"/>
              </a:lnSpc>
              <a:spcBef>
                <a:spcPts val="1000"/>
              </a:spcBef>
              <a:spcAft>
                <a:spcPts val="0"/>
              </a:spcAft>
              <a:buClr>
                <a:srgbClr val="0E2D69"/>
              </a:buClr>
              <a:buSzPts val="3200"/>
              <a:buFont typeface="Arial"/>
              <a:buNone/>
              <a:defRPr sz="3200" b="0" i="0">
                <a:solidFill>
                  <a:srgbClr val="0E2D69"/>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1"/>
          <p:cNvSpPr txBox="1">
            <a:spLocks noGrp="1"/>
          </p:cNvSpPr>
          <p:nvPr>
            <p:ph type="body" idx="6"/>
          </p:nvPr>
        </p:nvSpPr>
        <p:spPr>
          <a:xfrm>
            <a:off x="6259892" y="548720"/>
            <a:ext cx="2070100" cy="4081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E2D69"/>
              </a:buClr>
              <a:buSzPts val="1000"/>
              <a:buNone/>
              <a:defRPr sz="1000" b="0" i="0">
                <a:solidFill>
                  <a:srgbClr val="0E2D69"/>
                </a:solidFill>
                <a:latin typeface="Arial"/>
                <a:ea typeface="Arial"/>
                <a:cs typeface="Arial"/>
                <a:sym typeface="Arial"/>
              </a:defRPr>
            </a:lvl1pPr>
            <a:lvl2pPr marL="914400" lvl="1"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2pPr>
            <a:lvl3pPr marL="1371600" lvl="2"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3pPr>
            <a:lvl4pPr marL="1828800" lvl="3"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4pPr>
            <a:lvl5pPr marL="2286000" lvl="4"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1"/>
          <p:cNvSpPr txBox="1">
            <a:spLocks noGrp="1"/>
          </p:cNvSpPr>
          <p:nvPr>
            <p:ph type="title"/>
          </p:nvPr>
        </p:nvSpPr>
        <p:spPr>
          <a:xfrm>
            <a:off x="585897" y="1447790"/>
            <a:ext cx="11057955" cy="777025"/>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2400"/>
              <a:buFont typeface="Arial"/>
              <a:buNone/>
              <a:defRPr sz="24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График_1">
  <p:cSld name="График_1">
    <p:bg>
      <p:bgPr>
        <a:blipFill>
          <a:blip r:embed="rId2">
            <a:alphaModFix/>
          </a:blip>
          <a:stretch>
            <a:fillRect/>
          </a:stretch>
        </a:blipFill>
        <a:effectLst/>
      </p:bgPr>
    </p:bg>
    <p:spTree>
      <p:nvGrpSpPr>
        <p:cNvPr id="1" name="Shape 78"/>
        <p:cNvGrpSpPr/>
        <p:nvPr/>
      </p:nvGrpSpPr>
      <p:grpSpPr>
        <a:xfrm>
          <a:off x="0" y="0"/>
          <a:ext cx="0" cy="0"/>
          <a:chOff x="0" y="0"/>
          <a:chExt cx="0" cy="0"/>
        </a:xfrm>
      </p:grpSpPr>
      <p:pic>
        <p:nvPicPr>
          <p:cNvPr id="79" name="Google Shape;79;p22" descr="Icon&#10;&#10;Description automatically generated"/>
          <p:cNvPicPr preferRelativeResize="0"/>
          <p:nvPr/>
        </p:nvPicPr>
        <p:blipFill rotWithShape="1">
          <a:blip r:embed="rId3">
            <a:alphaModFix/>
          </a:blip>
          <a:srcRect/>
          <a:stretch/>
        </p:blipFill>
        <p:spPr>
          <a:xfrm>
            <a:off x="517199" y="464363"/>
            <a:ext cx="448276" cy="448276"/>
          </a:xfrm>
          <a:prstGeom prst="rect">
            <a:avLst/>
          </a:prstGeom>
          <a:noFill/>
          <a:ln>
            <a:noFill/>
          </a:ln>
        </p:spPr>
      </p:pic>
      <p:cxnSp>
        <p:nvCxnSpPr>
          <p:cNvPr id="80" name="Google Shape;80;p22"/>
          <p:cNvCxnSpPr/>
          <p:nvPr/>
        </p:nvCxnSpPr>
        <p:spPr>
          <a:xfrm>
            <a:off x="329868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81" name="Google Shape;81;p22"/>
          <p:cNvCxnSpPr/>
          <p:nvPr/>
        </p:nvCxnSpPr>
        <p:spPr>
          <a:xfrm>
            <a:off x="609941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82" name="Google Shape;82;p22"/>
          <p:cNvCxnSpPr/>
          <p:nvPr/>
        </p:nvCxnSpPr>
        <p:spPr>
          <a:xfrm>
            <a:off x="10277081"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83" name="Google Shape;83;p22"/>
          <p:cNvSpPr txBox="1"/>
          <p:nvPr/>
        </p:nvSpPr>
        <p:spPr>
          <a:xfrm>
            <a:off x="10410201" y="532278"/>
            <a:ext cx="671977"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fld id="{00000000-1234-1234-1234-123412341234}" type="slidenum">
              <a:rPr lang="ru-RU" sz="2000" b="0" i="0" u="none" strike="noStrike" cap="none">
                <a:solidFill>
                  <a:srgbClr val="102D69"/>
                </a:solidFill>
                <a:latin typeface="Arial"/>
                <a:ea typeface="Arial"/>
                <a:cs typeface="Arial"/>
                <a:sym typeface="Arial"/>
              </a:rPr>
              <a:t>‹#›</a:t>
            </a:fld>
            <a:endParaRPr sz="2000" b="0" i="0" u="none" strike="noStrike" cap="none">
              <a:solidFill>
                <a:srgbClr val="102D69"/>
              </a:solidFill>
              <a:latin typeface="Arial"/>
              <a:ea typeface="Arial"/>
              <a:cs typeface="Arial"/>
              <a:sym typeface="Arial"/>
            </a:endParaRPr>
          </a:p>
        </p:txBody>
      </p:sp>
      <p:cxnSp>
        <p:nvCxnSpPr>
          <p:cNvPr id="84" name="Google Shape;84;p22"/>
          <p:cNvCxnSpPr/>
          <p:nvPr/>
        </p:nvCxnSpPr>
        <p:spPr>
          <a:xfrm>
            <a:off x="11643868"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85" name="Google Shape;85;p22"/>
          <p:cNvSpPr txBox="1">
            <a:spLocks noGrp="1"/>
          </p:cNvSpPr>
          <p:nvPr>
            <p:ph type="body" idx="1"/>
          </p:nvPr>
        </p:nvSpPr>
        <p:spPr>
          <a:xfrm>
            <a:off x="1143689" y="540904"/>
            <a:ext cx="1901825" cy="415925"/>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1"/>
              </a:buClr>
              <a:buSzPts val="1000"/>
              <a:buFont typeface="Arial"/>
              <a:buNone/>
              <a:defRPr sz="1000" b="0" i="0">
                <a:latin typeface="Arial"/>
                <a:ea typeface="Arial"/>
                <a:cs typeface="Arial"/>
                <a:sym typeface="Arial"/>
              </a:defRPr>
            </a:lvl1pPr>
            <a:lvl2pPr marL="914400" lvl="1" indent="-228600" algn="l">
              <a:lnSpc>
                <a:spcPct val="100000"/>
              </a:lnSpc>
              <a:spcBef>
                <a:spcPts val="500"/>
              </a:spcBef>
              <a:spcAft>
                <a:spcPts val="0"/>
              </a:spcAft>
              <a:buClr>
                <a:schemeClr val="dk1"/>
              </a:buClr>
              <a:buSzPts val="1000"/>
              <a:buNone/>
              <a:defRPr sz="1000" b="0" i="0">
                <a:latin typeface="Arial"/>
                <a:ea typeface="Arial"/>
                <a:cs typeface="Arial"/>
                <a:sym typeface="Arial"/>
              </a:defRPr>
            </a:lvl2pPr>
            <a:lvl3pPr marL="1371600" lvl="2" indent="-228600" algn="l">
              <a:lnSpc>
                <a:spcPct val="100000"/>
              </a:lnSpc>
              <a:spcBef>
                <a:spcPts val="500"/>
              </a:spcBef>
              <a:spcAft>
                <a:spcPts val="0"/>
              </a:spcAft>
              <a:buClr>
                <a:schemeClr val="dk1"/>
              </a:buClr>
              <a:buSzPts val="1000"/>
              <a:buNone/>
              <a:defRPr sz="1000" b="0" i="0">
                <a:latin typeface="Arial"/>
                <a:ea typeface="Arial"/>
                <a:cs typeface="Arial"/>
                <a:sym typeface="Arial"/>
              </a:defRPr>
            </a:lvl3pPr>
            <a:lvl4pPr marL="1828800" lvl="3" indent="-228600" algn="l">
              <a:lnSpc>
                <a:spcPct val="100000"/>
              </a:lnSpc>
              <a:spcBef>
                <a:spcPts val="500"/>
              </a:spcBef>
              <a:spcAft>
                <a:spcPts val="0"/>
              </a:spcAft>
              <a:buClr>
                <a:schemeClr val="dk1"/>
              </a:buClr>
              <a:buSzPts val="1000"/>
              <a:buNone/>
              <a:defRPr sz="1000" b="0" i="0">
                <a:latin typeface="Arial"/>
                <a:ea typeface="Arial"/>
                <a:cs typeface="Arial"/>
                <a:sym typeface="Arial"/>
              </a:defRPr>
            </a:lvl4pPr>
            <a:lvl5pPr marL="2286000" lvl="4" indent="-228600" algn="l">
              <a:lnSpc>
                <a:spcPct val="100000"/>
              </a:lnSpc>
              <a:spcBef>
                <a:spcPts val="500"/>
              </a:spcBef>
              <a:spcAft>
                <a:spcPts val="0"/>
              </a:spcAft>
              <a:buClr>
                <a:schemeClr val="dk1"/>
              </a:buClr>
              <a:buSzPts val="1000"/>
              <a:buNone/>
              <a:defRPr sz="10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22"/>
          <p:cNvSpPr txBox="1">
            <a:spLocks noGrp="1"/>
          </p:cNvSpPr>
          <p:nvPr>
            <p:ph type="body" idx="2"/>
          </p:nvPr>
        </p:nvSpPr>
        <p:spPr>
          <a:xfrm>
            <a:off x="3459163" y="548720"/>
            <a:ext cx="2070100" cy="4081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E2D69"/>
              </a:buClr>
              <a:buSzPts val="1000"/>
              <a:buNone/>
              <a:defRPr sz="1000" b="0" i="0">
                <a:solidFill>
                  <a:srgbClr val="0E2D69"/>
                </a:solidFill>
                <a:latin typeface="Arial"/>
                <a:ea typeface="Arial"/>
                <a:cs typeface="Arial"/>
                <a:sym typeface="Arial"/>
              </a:defRPr>
            </a:lvl1pPr>
            <a:lvl2pPr marL="914400" lvl="1"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2pPr>
            <a:lvl3pPr marL="1371600" lvl="2"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3pPr>
            <a:lvl4pPr marL="1828800" lvl="3"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4pPr>
            <a:lvl5pPr marL="2286000" lvl="4"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22"/>
          <p:cNvSpPr txBox="1">
            <a:spLocks noGrp="1"/>
          </p:cNvSpPr>
          <p:nvPr>
            <p:ph type="body" idx="3"/>
          </p:nvPr>
        </p:nvSpPr>
        <p:spPr>
          <a:xfrm>
            <a:off x="6259892" y="548720"/>
            <a:ext cx="2070100" cy="4081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E2D69"/>
              </a:buClr>
              <a:buSzPts val="1000"/>
              <a:buNone/>
              <a:defRPr sz="1000" b="0" i="0">
                <a:solidFill>
                  <a:srgbClr val="0E2D69"/>
                </a:solidFill>
                <a:latin typeface="Arial"/>
                <a:ea typeface="Arial"/>
                <a:cs typeface="Arial"/>
                <a:sym typeface="Arial"/>
              </a:defRPr>
            </a:lvl1pPr>
            <a:lvl2pPr marL="914400" lvl="1"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2pPr>
            <a:lvl3pPr marL="1371600" lvl="2"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3pPr>
            <a:lvl4pPr marL="1828800" lvl="3"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4pPr>
            <a:lvl5pPr marL="2286000" lvl="4"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22"/>
          <p:cNvSpPr txBox="1">
            <a:spLocks noGrp="1"/>
          </p:cNvSpPr>
          <p:nvPr>
            <p:ph type="title"/>
          </p:nvPr>
        </p:nvSpPr>
        <p:spPr>
          <a:xfrm>
            <a:off x="585899" y="1447790"/>
            <a:ext cx="4322530" cy="777025"/>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2400"/>
              <a:buFont typeface="Arial"/>
              <a:buNone/>
              <a:defRPr sz="24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2"/>
          <p:cNvSpPr txBox="1">
            <a:spLocks noGrp="1"/>
          </p:cNvSpPr>
          <p:nvPr>
            <p:ph type="body" idx="4"/>
          </p:nvPr>
        </p:nvSpPr>
        <p:spPr>
          <a:xfrm>
            <a:off x="585898" y="2379663"/>
            <a:ext cx="4322531" cy="2399371"/>
          </a:xfrm>
          <a:prstGeom prst="rect">
            <a:avLst/>
          </a:prstGeom>
          <a:noFill/>
          <a:ln>
            <a:noFill/>
          </a:ln>
        </p:spPr>
        <p:txBody>
          <a:bodyPr spcFirstLastPara="1" wrap="square" lIns="0" tIns="0" rIns="0" bIns="45700" anchor="t" anchorCtr="0">
            <a:normAutofit/>
          </a:bodyPr>
          <a:lstStyle>
            <a:lvl1pPr marL="457200" marR="0" lvl="0"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1pPr>
            <a:lvl2pPr marL="914400" lvl="1"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2pPr>
            <a:lvl3pPr marL="1371600" lvl="2"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3pPr>
            <a:lvl4pPr marL="1828800" lvl="3"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4pPr>
            <a:lvl5pPr marL="2286000" lvl="4"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22"/>
          <p:cNvSpPr txBox="1">
            <a:spLocks noGrp="1"/>
          </p:cNvSpPr>
          <p:nvPr>
            <p:ph type="body" idx="5"/>
          </p:nvPr>
        </p:nvSpPr>
        <p:spPr>
          <a:xfrm>
            <a:off x="585897" y="5183249"/>
            <a:ext cx="3934345" cy="553998"/>
          </a:xfrm>
          <a:prstGeom prst="rect">
            <a:avLst/>
          </a:prstGeom>
          <a:noFill/>
          <a:ln>
            <a:noFill/>
          </a:ln>
        </p:spPr>
        <p:txBody>
          <a:bodyPr spcFirstLastPara="1" wrap="square" lIns="0" tIns="0" rIns="0" bIns="45700" anchor="t" anchorCtr="0">
            <a:normAutofit/>
          </a:bodyPr>
          <a:lstStyle>
            <a:lvl1pPr marL="457200" marR="0" lvl="0" indent="-228600" algn="l">
              <a:lnSpc>
                <a:spcPct val="100000"/>
              </a:lnSpc>
              <a:spcBef>
                <a:spcPts val="1000"/>
              </a:spcBef>
              <a:spcAft>
                <a:spcPts val="0"/>
              </a:spcAft>
              <a:buClr>
                <a:srgbClr val="0E2D69"/>
              </a:buClr>
              <a:buSzPts val="1000"/>
              <a:buFont typeface="Arial"/>
              <a:buNone/>
              <a:defRPr sz="1000" b="0" i="0">
                <a:solidFill>
                  <a:srgbClr val="0E2D69"/>
                </a:solidFill>
                <a:latin typeface="Arial"/>
                <a:ea typeface="Arial"/>
                <a:cs typeface="Arial"/>
                <a:sym typeface="Arial"/>
              </a:defRPr>
            </a:lvl1pPr>
            <a:lvl2pPr marL="914400" lvl="1"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2pPr>
            <a:lvl3pPr marL="1371600" lvl="2"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3pPr>
            <a:lvl4pPr marL="1828800" lvl="3"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4pPr>
            <a:lvl5pPr marL="2286000" lvl="4"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22"/>
          <p:cNvSpPr>
            <a:spLocks noGrp="1"/>
          </p:cNvSpPr>
          <p:nvPr>
            <p:ph type="chart" idx="6"/>
          </p:nvPr>
        </p:nvSpPr>
        <p:spPr>
          <a:xfrm>
            <a:off x="5272097" y="1447790"/>
            <a:ext cx="6371768" cy="428945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Цифры">
  <p:cSld name="Цифры">
    <p:bg>
      <p:bgPr>
        <a:blipFill>
          <a:blip r:embed="rId2">
            <a:alphaModFix/>
          </a:blip>
          <a:stretch>
            <a:fillRect/>
          </a:stretch>
        </a:blipFill>
        <a:effectLst/>
      </p:bgPr>
    </p:bg>
    <p:spTree>
      <p:nvGrpSpPr>
        <p:cNvPr id="1" name="Shape 92"/>
        <p:cNvGrpSpPr/>
        <p:nvPr/>
      </p:nvGrpSpPr>
      <p:grpSpPr>
        <a:xfrm>
          <a:off x="0" y="0"/>
          <a:ext cx="0" cy="0"/>
          <a:chOff x="0" y="0"/>
          <a:chExt cx="0" cy="0"/>
        </a:xfrm>
      </p:grpSpPr>
      <p:pic>
        <p:nvPicPr>
          <p:cNvPr id="93" name="Google Shape;93;p23" descr="Icon&#10;&#10;Description automatically generated"/>
          <p:cNvPicPr preferRelativeResize="0"/>
          <p:nvPr/>
        </p:nvPicPr>
        <p:blipFill rotWithShape="1">
          <a:blip r:embed="rId3">
            <a:alphaModFix/>
          </a:blip>
          <a:srcRect/>
          <a:stretch/>
        </p:blipFill>
        <p:spPr>
          <a:xfrm>
            <a:off x="517199" y="464363"/>
            <a:ext cx="448276" cy="448276"/>
          </a:xfrm>
          <a:prstGeom prst="rect">
            <a:avLst/>
          </a:prstGeom>
          <a:noFill/>
          <a:ln>
            <a:noFill/>
          </a:ln>
        </p:spPr>
      </p:pic>
      <p:cxnSp>
        <p:nvCxnSpPr>
          <p:cNvPr id="94" name="Google Shape;94;p23"/>
          <p:cNvCxnSpPr/>
          <p:nvPr/>
        </p:nvCxnSpPr>
        <p:spPr>
          <a:xfrm>
            <a:off x="329868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95" name="Google Shape;95;p23"/>
          <p:cNvCxnSpPr/>
          <p:nvPr/>
        </p:nvCxnSpPr>
        <p:spPr>
          <a:xfrm>
            <a:off x="609941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96" name="Google Shape;96;p23"/>
          <p:cNvCxnSpPr/>
          <p:nvPr/>
        </p:nvCxnSpPr>
        <p:spPr>
          <a:xfrm>
            <a:off x="10277081"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97" name="Google Shape;97;p23"/>
          <p:cNvSpPr txBox="1"/>
          <p:nvPr/>
        </p:nvSpPr>
        <p:spPr>
          <a:xfrm>
            <a:off x="10410201" y="532278"/>
            <a:ext cx="671977"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fld id="{00000000-1234-1234-1234-123412341234}" type="slidenum">
              <a:rPr lang="ru-RU" sz="2000" b="0" i="0" u="none" strike="noStrike" cap="none">
                <a:solidFill>
                  <a:srgbClr val="102D69"/>
                </a:solidFill>
                <a:latin typeface="Arial"/>
                <a:ea typeface="Arial"/>
                <a:cs typeface="Arial"/>
                <a:sym typeface="Arial"/>
              </a:rPr>
              <a:t>‹#›</a:t>
            </a:fld>
            <a:endParaRPr sz="2000" b="0" i="0" u="none" strike="noStrike" cap="none">
              <a:solidFill>
                <a:srgbClr val="102D69"/>
              </a:solidFill>
              <a:latin typeface="Arial"/>
              <a:ea typeface="Arial"/>
              <a:cs typeface="Arial"/>
              <a:sym typeface="Arial"/>
            </a:endParaRPr>
          </a:p>
        </p:txBody>
      </p:sp>
      <p:cxnSp>
        <p:nvCxnSpPr>
          <p:cNvPr id="98" name="Google Shape;98;p23"/>
          <p:cNvCxnSpPr/>
          <p:nvPr/>
        </p:nvCxnSpPr>
        <p:spPr>
          <a:xfrm>
            <a:off x="11643868"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99" name="Google Shape;99;p23"/>
          <p:cNvSpPr txBox="1">
            <a:spLocks noGrp="1"/>
          </p:cNvSpPr>
          <p:nvPr>
            <p:ph type="body" idx="1"/>
          </p:nvPr>
        </p:nvSpPr>
        <p:spPr>
          <a:xfrm>
            <a:off x="1143689" y="540904"/>
            <a:ext cx="1901825" cy="415925"/>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1"/>
              </a:buClr>
              <a:buSzPts val="1000"/>
              <a:buFont typeface="Arial"/>
              <a:buNone/>
              <a:defRPr sz="1000" b="0" i="0">
                <a:latin typeface="Arial"/>
                <a:ea typeface="Arial"/>
                <a:cs typeface="Arial"/>
                <a:sym typeface="Arial"/>
              </a:defRPr>
            </a:lvl1pPr>
            <a:lvl2pPr marL="914400" lvl="1" indent="-228600" algn="l">
              <a:lnSpc>
                <a:spcPct val="100000"/>
              </a:lnSpc>
              <a:spcBef>
                <a:spcPts val="500"/>
              </a:spcBef>
              <a:spcAft>
                <a:spcPts val="0"/>
              </a:spcAft>
              <a:buClr>
                <a:schemeClr val="dk1"/>
              </a:buClr>
              <a:buSzPts val="1000"/>
              <a:buNone/>
              <a:defRPr sz="1000" b="0" i="0">
                <a:latin typeface="Arial"/>
                <a:ea typeface="Arial"/>
                <a:cs typeface="Arial"/>
                <a:sym typeface="Arial"/>
              </a:defRPr>
            </a:lvl2pPr>
            <a:lvl3pPr marL="1371600" lvl="2" indent="-228600" algn="l">
              <a:lnSpc>
                <a:spcPct val="100000"/>
              </a:lnSpc>
              <a:spcBef>
                <a:spcPts val="500"/>
              </a:spcBef>
              <a:spcAft>
                <a:spcPts val="0"/>
              </a:spcAft>
              <a:buClr>
                <a:schemeClr val="dk1"/>
              </a:buClr>
              <a:buSzPts val="1000"/>
              <a:buNone/>
              <a:defRPr sz="1000" b="0" i="0">
                <a:latin typeface="Arial"/>
                <a:ea typeface="Arial"/>
                <a:cs typeface="Arial"/>
                <a:sym typeface="Arial"/>
              </a:defRPr>
            </a:lvl3pPr>
            <a:lvl4pPr marL="1828800" lvl="3" indent="-228600" algn="l">
              <a:lnSpc>
                <a:spcPct val="100000"/>
              </a:lnSpc>
              <a:spcBef>
                <a:spcPts val="500"/>
              </a:spcBef>
              <a:spcAft>
                <a:spcPts val="0"/>
              </a:spcAft>
              <a:buClr>
                <a:schemeClr val="dk1"/>
              </a:buClr>
              <a:buSzPts val="1000"/>
              <a:buNone/>
              <a:defRPr sz="1000" b="0" i="0">
                <a:latin typeface="Arial"/>
                <a:ea typeface="Arial"/>
                <a:cs typeface="Arial"/>
                <a:sym typeface="Arial"/>
              </a:defRPr>
            </a:lvl4pPr>
            <a:lvl5pPr marL="2286000" lvl="4" indent="-228600" algn="l">
              <a:lnSpc>
                <a:spcPct val="100000"/>
              </a:lnSpc>
              <a:spcBef>
                <a:spcPts val="500"/>
              </a:spcBef>
              <a:spcAft>
                <a:spcPts val="0"/>
              </a:spcAft>
              <a:buClr>
                <a:schemeClr val="dk1"/>
              </a:buClr>
              <a:buSzPts val="1000"/>
              <a:buNone/>
              <a:defRPr sz="10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23"/>
          <p:cNvSpPr txBox="1">
            <a:spLocks noGrp="1"/>
          </p:cNvSpPr>
          <p:nvPr>
            <p:ph type="body" idx="2"/>
          </p:nvPr>
        </p:nvSpPr>
        <p:spPr>
          <a:xfrm>
            <a:off x="3459163" y="548720"/>
            <a:ext cx="2070100" cy="4081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E2D69"/>
              </a:buClr>
              <a:buSzPts val="1000"/>
              <a:buNone/>
              <a:defRPr sz="1000" b="0" i="0">
                <a:solidFill>
                  <a:srgbClr val="0E2D69"/>
                </a:solidFill>
                <a:latin typeface="Arial"/>
                <a:ea typeface="Arial"/>
                <a:cs typeface="Arial"/>
                <a:sym typeface="Arial"/>
              </a:defRPr>
            </a:lvl1pPr>
            <a:lvl2pPr marL="914400" lvl="1"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2pPr>
            <a:lvl3pPr marL="1371600" lvl="2"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3pPr>
            <a:lvl4pPr marL="1828800" lvl="3"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4pPr>
            <a:lvl5pPr marL="2286000" lvl="4"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23"/>
          <p:cNvSpPr txBox="1">
            <a:spLocks noGrp="1"/>
          </p:cNvSpPr>
          <p:nvPr>
            <p:ph type="body" idx="3"/>
          </p:nvPr>
        </p:nvSpPr>
        <p:spPr>
          <a:xfrm>
            <a:off x="6259892" y="548720"/>
            <a:ext cx="2070100" cy="4081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E2D69"/>
              </a:buClr>
              <a:buSzPts val="1000"/>
              <a:buNone/>
              <a:defRPr sz="1000" b="0" i="0">
                <a:solidFill>
                  <a:srgbClr val="0E2D69"/>
                </a:solidFill>
                <a:latin typeface="Arial"/>
                <a:ea typeface="Arial"/>
                <a:cs typeface="Arial"/>
                <a:sym typeface="Arial"/>
              </a:defRPr>
            </a:lvl1pPr>
            <a:lvl2pPr marL="914400" lvl="1"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2pPr>
            <a:lvl3pPr marL="1371600" lvl="2"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3pPr>
            <a:lvl4pPr marL="1828800" lvl="3"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4pPr>
            <a:lvl5pPr marL="2286000" lvl="4"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23"/>
          <p:cNvSpPr txBox="1">
            <a:spLocks noGrp="1"/>
          </p:cNvSpPr>
          <p:nvPr>
            <p:ph type="title"/>
          </p:nvPr>
        </p:nvSpPr>
        <p:spPr>
          <a:xfrm>
            <a:off x="585897" y="1447790"/>
            <a:ext cx="11057955" cy="777025"/>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dk1"/>
              </a:buClr>
              <a:buSzPts val="2400"/>
              <a:buFont typeface="Arial"/>
              <a:buNone/>
              <a:defRPr sz="24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3"/>
          <p:cNvSpPr txBox="1">
            <a:spLocks noGrp="1"/>
          </p:cNvSpPr>
          <p:nvPr>
            <p:ph type="body" idx="4"/>
          </p:nvPr>
        </p:nvSpPr>
        <p:spPr>
          <a:xfrm>
            <a:off x="575076" y="4103994"/>
            <a:ext cx="2758143" cy="1569661"/>
          </a:xfrm>
          <a:prstGeom prst="rect">
            <a:avLst/>
          </a:prstGeom>
          <a:noFill/>
          <a:ln>
            <a:noFill/>
          </a:ln>
        </p:spPr>
        <p:txBody>
          <a:bodyPr spcFirstLastPara="1" wrap="square" lIns="0" tIns="0" rIns="0" bIns="45700" anchor="t" anchorCtr="0">
            <a:normAutofit/>
          </a:bodyPr>
          <a:lstStyle>
            <a:lvl1pPr marL="457200" marR="0" lvl="0"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1pPr>
            <a:lvl2pPr marL="914400" lvl="1"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2pPr>
            <a:lvl3pPr marL="1371600" lvl="2"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3pPr>
            <a:lvl4pPr marL="1828800" lvl="3"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4pPr>
            <a:lvl5pPr marL="2286000" lvl="4"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23"/>
          <p:cNvSpPr txBox="1">
            <a:spLocks noGrp="1"/>
          </p:cNvSpPr>
          <p:nvPr>
            <p:ph type="body" idx="5"/>
          </p:nvPr>
        </p:nvSpPr>
        <p:spPr>
          <a:xfrm>
            <a:off x="4047007" y="4103994"/>
            <a:ext cx="2757612" cy="1569661"/>
          </a:xfrm>
          <a:prstGeom prst="rect">
            <a:avLst/>
          </a:prstGeom>
          <a:noFill/>
          <a:ln>
            <a:noFill/>
          </a:ln>
        </p:spPr>
        <p:txBody>
          <a:bodyPr spcFirstLastPara="1" wrap="square" lIns="0" tIns="0" rIns="0" bIns="45700" anchor="t" anchorCtr="0">
            <a:normAutofit/>
          </a:bodyPr>
          <a:lstStyle>
            <a:lvl1pPr marL="457200" marR="0" lvl="0"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1pPr>
            <a:lvl2pPr marL="914400" lvl="1"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2pPr>
            <a:lvl3pPr marL="1371600" lvl="2"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3pPr>
            <a:lvl4pPr marL="1828800" lvl="3"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4pPr>
            <a:lvl5pPr marL="2286000" lvl="4"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23"/>
          <p:cNvSpPr txBox="1">
            <a:spLocks noGrp="1"/>
          </p:cNvSpPr>
          <p:nvPr>
            <p:ph type="body" idx="6"/>
          </p:nvPr>
        </p:nvSpPr>
        <p:spPr>
          <a:xfrm>
            <a:off x="7518938" y="4103994"/>
            <a:ext cx="2757612" cy="1569661"/>
          </a:xfrm>
          <a:prstGeom prst="rect">
            <a:avLst/>
          </a:prstGeom>
          <a:noFill/>
          <a:ln>
            <a:noFill/>
          </a:ln>
        </p:spPr>
        <p:txBody>
          <a:bodyPr spcFirstLastPara="1" wrap="square" lIns="0" tIns="0" rIns="0" bIns="45700" anchor="t" anchorCtr="0">
            <a:normAutofit/>
          </a:bodyPr>
          <a:lstStyle>
            <a:lvl1pPr marL="457200" marR="0" lvl="0"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1pPr>
            <a:lvl2pPr marL="914400" lvl="1"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2pPr>
            <a:lvl3pPr marL="1371600" lvl="2"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3pPr>
            <a:lvl4pPr marL="1828800" lvl="3"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4pPr>
            <a:lvl5pPr marL="2286000" lvl="4"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23"/>
          <p:cNvSpPr txBox="1">
            <a:spLocks noGrp="1"/>
          </p:cNvSpPr>
          <p:nvPr>
            <p:ph type="body" idx="7"/>
          </p:nvPr>
        </p:nvSpPr>
        <p:spPr>
          <a:xfrm>
            <a:off x="575076" y="2710235"/>
            <a:ext cx="2758143" cy="116411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9600"/>
              <a:buNone/>
              <a:defRPr sz="9600">
                <a:latin typeface="Arial"/>
                <a:ea typeface="Arial"/>
                <a:cs typeface="Arial"/>
                <a:sym typeface="Arial"/>
              </a:defRPr>
            </a:lvl1pPr>
            <a:lvl2pPr marL="914400" lvl="1" indent="-838200" algn="l">
              <a:lnSpc>
                <a:spcPct val="90000"/>
              </a:lnSpc>
              <a:spcBef>
                <a:spcPts val="500"/>
              </a:spcBef>
              <a:spcAft>
                <a:spcPts val="0"/>
              </a:spcAft>
              <a:buClr>
                <a:schemeClr val="dk1"/>
              </a:buClr>
              <a:buSzPts val="9600"/>
              <a:buChar char="•"/>
              <a:defRPr sz="9600">
                <a:latin typeface="Arial"/>
                <a:ea typeface="Arial"/>
                <a:cs typeface="Arial"/>
                <a:sym typeface="Arial"/>
              </a:defRPr>
            </a:lvl2pPr>
            <a:lvl3pPr marL="1371600" lvl="2" indent="-838200" algn="l">
              <a:lnSpc>
                <a:spcPct val="90000"/>
              </a:lnSpc>
              <a:spcBef>
                <a:spcPts val="500"/>
              </a:spcBef>
              <a:spcAft>
                <a:spcPts val="0"/>
              </a:spcAft>
              <a:buClr>
                <a:schemeClr val="dk1"/>
              </a:buClr>
              <a:buSzPts val="9600"/>
              <a:buChar char="•"/>
              <a:defRPr sz="9600">
                <a:latin typeface="Arial"/>
                <a:ea typeface="Arial"/>
                <a:cs typeface="Arial"/>
                <a:sym typeface="Arial"/>
              </a:defRPr>
            </a:lvl3pPr>
            <a:lvl4pPr marL="1828800" lvl="3" indent="-838200" algn="l">
              <a:lnSpc>
                <a:spcPct val="90000"/>
              </a:lnSpc>
              <a:spcBef>
                <a:spcPts val="500"/>
              </a:spcBef>
              <a:spcAft>
                <a:spcPts val="0"/>
              </a:spcAft>
              <a:buClr>
                <a:schemeClr val="dk1"/>
              </a:buClr>
              <a:buSzPts val="9600"/>
              <a:buChar char="•"/>
              <a:defRPr sz="9600">
                <a:latin typeface="Arial"/>
                <a:ea typeface="Arial"/>
                <a:cs typeface="Arial"/>
                <a:sym typeface="Arial"/>
              </a:defRPr>
            </a:lvl4pPr>
            <a:lvl5pPr marL="2286000" lvl="4" indent="-838200" algn="l">
              <a:lnSpc>
                <a:spcPct val="90000"/>
              </a:lnSpc>
              <a:spcBef>
                <a:spcPts val="500"/>
              </a:spcBef>
              <a:spcAft>
                <a:spcPts val="0"/>
              </a:spcAft>
              <a:buClr>
                <a:schemeClr val="dk1"/>
              </a:buClr>
              <a:buSzPts val="9600"/>
              <a:buChar char="•"/>
              <a:defRPr sz="96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23"/>
          <p:cNvSpPr txBox="1">
            <a:spLocks noGrp="1"/>
          </p:cNvSpPr>
          <p:nvPr>
            <p:ph type="body" idx="8"/>
          </p:nvPr>
        </p:nvSpPr>
        <p:spPr>
          <a:xfrm>
            <a:off x="4047007" y="2710235"/>
            <a:ext cx="2758143" cy="116411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9600"/>
              <a:buNone/>
              <a:defRPr sz="9600">
                <a:latin typeface="Arial"/>
                <a:ea typeface="Arial"/>
                <a:cs typeface="Arial"/>
                <a:sym typeface="Arial"/>
              </a:defRPr>
            </a:lvl1pPr>
            <a:lvl2pPr marL="914400" lvl="1" indent="-838200" algn="l">
              <a:lnSpc>
                <a:spcPct val="90000"/>
              </a:lnSpc>
              <a:spcBef>
                <a:spcPts val="500"/>
              </a:spcBef>
              <a:spcAft>
                <a:spcPts val="0"/>
              </a:spcAft>
              <a:buClr>
                <a:schemeClr val="dk1"/>
              </a:buClr>
              <a:buSzPts val="9600"/>
              <a:buChar char="•"/>
              <a:defRPr sz="9600">
                <a:latin typeface="Arial"/>
                <a:ea typeface="Arial"/>
                <a:cs typeface="Arial"/>
                <a:sym typeface="Arial"/>
              </a:defRPr>
            </a:lvl2pPr>
            <a:lvl3pPr marL="1371600" lvl="2" indent="-838200" algn="l">
              <a:lnSpc>
                <a:spcPct val="90000"/>
              </a:lnSpc>
              <a:spcBef>
                <a:spcPts val="500"/>
              </a:spcBef>
              <a:spcAft>
                <a:spcPts val="0"/>
              </a:spcAft>
              <a:buClr>
                <a:schemeClr val="dk1"/>
              </a:buClr>
              <a:buSzPts val="9600"/>
              <a:buChar char="•"/>
              <a:defRPr sz="9600">
                <a:latin typeface="Arial"/>
                <a:ea typeface="Arial"/>
                <a:cs typeface="Arial"/>
                <a:sym typeface="Arial"/>
              </a:defRPr>
            </a:lvl3pPr>
            <a:lvl4pPr marL="1828800" lvl="3" indent="-838200" algn="l">
              <a:lnSpc>
                <a:spcPct val="90000"/>
              </a:lnSpc>
              <a:spcBef>
                <a:spcPts val="500"/>
              </a:spcBef>
              <a:spcAft>
                <a:spcPts val="0"/>
              </a:spcAft>
              <a:buClr>
                <a:schemeClr val="dk1"/>
              </a:buClr>
              <a:buSzPts val="9600"/>
              <a:buChar char="•"/>
              <a:defRPr sz="9600">
                <a:latin typeface="Arial"/>
                <a:ea typeface="Arial"/>
                <a:cs typeface="Arial"/>
                <a:sym typeface="Arial"/>
              </a:defRPr>
            </a:lvl4pPr>
            <a:lvl5pPr marL="2286000" lvl="4" indent="-838200" algn="l">
              <a:lnSpc>
                <a:spcPct val="90000"/>
              </a:lnSpc>
              <a:spcBef>
                <a:spcPts val="500"/>
              </a:spcBef>
              <a:spcAft>
                <a:spcPts val="0"/>
              </a:spcAft>
              <a:buClr>
                <a:schemeClr val="dk1"/>
              </a:buClr>
              <a:buSzPts val="9600"/>
              <a:buChar char="•"/>
              <a:defRPr sz="96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23"/>
          <p:cNvSpPr txBox="1">
            <a:spLocks noGrp="1"/>
          </p:cNvSpPr>
          <p:nvPr>
            <p:ph type="body" idx="9"/>
          </p:nvPr>
        </p:nvSpPr>
        <p:spPr>
          <a:xfrm>
            <a:off x="7518938" y="2710235"/>
            <a:ext cx="2758143" cy="116411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9600"/>
              <a:buNone/>
              <a:defRPr sz="9600">
                <a:latin typeface="Arial"/>
                <a:ea typeface="Arial"/>
                <a:cs typeface="Arial"/>
                <a:sym typeface="Arial"/>
              </a:defRPr>
            </a:lvl1pPr>
            <a:lvl2pPr marL="914400" lvl="1" indent="-838200" algn="l">
              <a:lnSpc>
                <a:spcPct val="90000"/>
              </a:lnSpc>
              <a:spcBef>
                <a:spcPts val="500"/>
              </a:spcBef>
              <a:spcAft>
                <a:spcPts val="0"/>
              </a:spcAft>
              <a:buClr>
                <a:schemeClr val="dk1"/>
              </a:buClr>
              <a:buSzPts val="9600"/>
              <a:buChar char="•"/>
              <a:defRPr sz="9600">
                <a:latin typeface="Arial"/>
                <a:ea typeface="Arial"/>
                <a:cs typeface="Arial"/>
                <a:sym typeface="Arial"/>
              </a:defRPr>
            </a:lvl2pPr>
            <a:lvl3pPr marL="1371600" lvl="2" indent="-838200" algn="l">
              <a:lnSpc>
                <a:spcPct val="90000"/>
              </a:lnSpc>
              <a:spcBef>
                <a:spcPts val="500"/>
              </a:spcBef>
              <a:spcAft>
                <a:spcPts val="0"/>
              </a:spcAft>
              <a:buClr>
                <a:schemeClr val="dk1"/>
              </a:buClr>
              <a:buSzPts val="9600"/>
              <a:buChar char="•"/>
              <a:defRPr sz="9600">
                <a:latin typeface="Arial"/>
                <a:ea typeface="Arial"/>
                <a:cs typeface="Arial"/>
                <a:sym typeface="Arial"/>
              </a:defRPr>
            </a:lvl3pPr>
            <a:lvl4pPr marL="1828800" lvl="3" indent="-838200" algn="l">
              <a:lnSpc>
                <a:spcPct val="90000"/>
              </a:lnSpc>
              <a:spcBef>
                <a:spcPts val="500"/>
              </a:spcBef>
              <a:spcAft>
                <a:spcPts val="0"/>
              </a:spcAft>
              <a:buClr>
                <a:schemeClr val="dk1"/>
              </a:buClr>
              <a:buSzPts val="9600"/>
              <a:buChar char="•"/>
              <a:defRPr sz="9600">
                <a:latin typeface="Arial"/>
                <a:ea typeface="Arial"/>
                <a:cs typeface="Arial"/>
                <a:sym typeface="Arial"/>
              </a:defRPr>
            </a:lvl4pPr>
            <a:lvl5pPr marL="2286000" lvl="4" indent="-838200" algn="l">
              <a:lnSpc>
                <a:spcPct val="90000"/>
              </a:lnSpc>
              <a:spcBef>
                <a:spcPts val="500"/>
              </a:spcBef>
              <a:spcAft>
                <a:spcPts val="0"/>
              </a:spcAft>
              <a:buClr>
                <a:schemeClr val="dk1"/>
              </a:buClr>
              <a:buSzPts val="9600"/>
              <a:buChar char="•"/>
              <a:defRPr sz="96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Таблица_1">
  <p:cSld name="Таблица_1">
    <p:bg>
      <p:bgPr>
        <a:blipFill>
          <a:blip r:embed="rId2">
            <a:alphaModFix/>
          </a:blip>
          <a:stretch>
            <a:fillRect/>
          </a:stretch>
        </a:blipFill>
        <a:effectLst/>
      </p:bgPr>
    </p:bg>
    <p:spTree>
      <p:nvGrpSpPr>
        <p:cNvPr id="1" name="Shape 109"/>
        <p:cNvGrpSpPr/>
        <p:nvPr/>
      </p:nvGrpSpPr>
      <p:grpSpPr>
        <a:xfrm>
          <a:off x="0" y="0"/>
          <a:ext cx="0" cy="0"/>
          <a:chOff x="0" y="0"/>
          <a:chExt cx="0" cy="0"/>
        </a:xfrm>
      </p:grpSpPr>
      <p:pic>
        <p:nvPicPr>
          <p:cNvPr id="110" name="Google Shape;110;p25" descr="Icon&#10;&#10;Description automatically generated"/>
          <p:cNvPicPr preferRelativeResize="0"/>
          <p:nvPr/>
        </p:nvPicPr>
        <p:blipFill rotWithShape="1">
          <a:blip r:embed="rId3">
            <a:alphaModFix/>
          </a:blip>
          <a:srcRect/>
          <a:stretch/>
        </p:blipFill>
        <p:spPr>
          <a:xfrm>
            <a:off x="517199" y="464363"/>
            <a:ext cx="448276" cy="448276"/>
          </a:xfrm>
          <a:prstGeom prst="rect">
            <a:avLst/>
          </a:prstGeom>
          <a:noFill/>
          <a:ln>
            <a:noFill/>
          </a:ln>
        </p:spPr>
      </p:pic>
      <p:cxnSp>
        <p:nvCxnSpPr>
          <p:cNvPr id="111" name="Google Shape;111;p25"/>
          <p:cNvCxnSpPr/>
          <p:nvPr/>
        </p:nvCxnSpPr>
        <p:spPr>
          <a:xfrm>
            <a:off x="329868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112" name="Google Shape;112;p25"/>
          <p:cNvCxnSpPr/>
          <p:nvPr/>
        </p:nvCxnSpPr>
        <p:spPr>
          <a:xfrm>
            <a:off x="609941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113" name="Google Shape;113;p25"/>
          <p:cNvCxnSpPr/>
          <p:nvPr/>
        </p:nvCxnSpPr>
        <p:spPr>
          <a:xfrm>
            <a:off x="10277081"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114" name="Google Shape;114;p25"/>
          <p:cNvSpPr txBox="1"/>
          <p:nvPr/>
        </p:nvSpPr>
        <p:spPr>
          <a:xfrm>
            <a:off x="10410201" y="532278"/>
            <a:ext cx="671977"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fld id="{00000000-1234-1234-1234-123412341234}" type="slidenum">
              <a:rPr lang="ru-RU" sz="2000" b="0" i="0" u="none" strike="noStrike" cap="none">
                <a:solidFill>
                  <a:srgbClr val="102D69"/>
                </a:solidFill>
                <a:latin typeface="Arial"/>
                <a:ea typeface="Arial"/>
                <a:cs typeface="Arial"/>
                <a:sym typeface="Arial"/>
              </a:rPr>
              <a:t>‹#›</a:t>
            </a:fld>
            <a:endParaRPr sz="2000" b="0" i="0" u="none" strike="noStrike" cap="none">
              <a:solidFill>
                <a:srgbClr val="102D69"/>
              </a:solidFill>
              <a:latin typeface="Arial"/>
              <a:ea typeface="Arial"/>
              <a:cs typeface="Arial"/>
              <a:sym typeface="Arial"/>
            </a:endParaRPr>
          </a:p>
        </p:txBody>
      </p:sp>
      <p:cxnSp>
        <p:nvCxnSpPr>
          <p:cNvPr id="115" name="Google Shape;115;p25"/>
          <p:cNvCxnSpPr/>
          <p:nvPr/>
        </p:nvCxnSpPr>
        <p:spPr>
          <a:xfrm>
            <a:off x="11643868"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116" name="Google Shape;116;p25"/>
          <p:cNvSpPr txBox="1">
            <a:spLocks noGrp="1"/>
          </p:cNvSpPr>
          <p:nvPr>
            <p:ph type="body" idx="1"/>
          </p:nvPr>
        </p:nvSpPr>
        <p:spPr>
          <a:xfrm>
            <a:off x="1143689" y="540904"/>
            <a:ext cx="1901825" cy="415925"/>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1"/>
              </a:buClr>
              <a:buSzPts val="1000"/>
              <a:buFont typeface="Arial"/>
              <a:buNone/>
              <a:defRPr sz="1000" b="0" i="0">
                <a:latin typeface="Arial"/>
                <a:ea typeface="Arial"/>
                <a:cs typeface="Arial"/>
                <a:sym typeface="Arial"/>
              </a:defRPr>
            </a:lvl1pPr>
            <a:lvl2pPr marL="914400" lvl="1" indent="-228600" algn="l">
              <a:lnSpc>
                <a:spcPct val="100000"/>
              </a:lnSpc>
              <a:spcBef>
                <a:spcPts val="500"/>
              </a:spcBef>
              <a:spcAft>
                <a:spcPts val="0"/>
              </a:spcAft>
              <a:buClr>
                <a:schemeClr val="dk1"/>
              </a:buClr>
              <a:buSzPts val="1000"/>
              <a:buNone/>
              <a:defRPr sz="1000" b="0" i="0">
                <a:latin typeface="Arial"/>
                <a:ea typeface="Arial"/>
                <a:cs typeface="Arial"/>
                <a:sym typeface="Arial"/>
              </a:defRPr>
            </a:lvl2pPr>
            <a:lvl3pPr marL="1371600" lvl="2" indent="-228600" algn="l">
              <a:lnSpc>
                <a:spcPct val="100000"/>
              </a:lnSpc>
              <a:spcBef>
                <a:spcPts val="500"/>
              </a:spcBef>
              <a:spcAft>
                <a:spcPts val="0"/>
              </a:spcAft>
              <a:buClr>
                <a:schemeClr val="dk1"/>
              </a:buClr>
              <a:buSzPts val="1000"/>
              <a:buNone/>
              <a:defRPr sz="1000" b="0" i="0">
                <a:latin typeface="Arial"/>
                <a:ea typeface="Arial"/>
                <a:cs typeface="Arial"/>
                <a:sym typeface="Arial"/>
              </a:defRPr>
            </a:lvl3pPr>
            <a:lvl4pPr marL="1828800" lvl="3" indent="-228600" algn="l">
              <a:lnSpc>
                <a:spcPct val="100000"/>
              </a:lnSpc>
              <a:spcBef>
                <a:spcPts val="500"/>
              </a:spcBef>
              <a:spcAft>
                <a:spcPts val="0"/>
              </a:spcAft>
              <a:buClr>
                <a:schemeClr val="dk1"/>
              </a:buClr>
              <a:buSzPts val="1000"/>
              <a:buNone/>
              <a:defRPr sz="1000" b="0" i="0">
                <a:latin typeface="Arial"/>
                <a:ea typeface="Arial"/>
                <a:cs typeface="Arial"/>
                <a:sym typeface="Arial"/>
              </a:defRPr>
            </a:lvl4pPr>
            <a:lvl5pPr marL="2286000" lvl="4" indent="-228600" algn="l">
              <a:lnSpc>
                <a:spcPct val="100000"/>
              </a:lnSpc>
              <a:spcBef>
                <a:spcPts val="500"/>
              </a:spcBef>
              <a:spcAft>
                <a:spcPts val="0"/>
              </a:spcAft>
              <a:buClr>
                <a:schemeClr val="dk1"/>
              </a:buClr>
              <a:buSzPts val="1000"/>
              <a:buNone/>
              <a:defRPr sz="10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25"/>
          <p:cNvSpPr txBox="1">
            <a:spLocks noGrp="1"/>
          </p:cNvSpPr>
          <p:nvPr>
            <p:ph type="body" idx="2"/>
          </p:nvPr>
        </p:nvSpPr>
        <p:spPr>
          <a:xfrm>
            <a:off x="3459163" y="548720"/>
            <a:ext cx="2070100" cy="4081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E2D69"/>
              </a:buClr>
              <a:buSzPts val="1000"/>
              <a:buNone/>
              <a:defRPr sz="1000" b="0" i="0">
                <a:solidFill>
                  <a:srgbClr val="0E2D69"/>
                </a:solidFill>
                <a:latin typeface="Arial"/>
                <a:ea typeface="Arial"/>
                <a:cs typeface="Arial"/>
                <a:sym typeface="Arial"/>
              </a:defRPr>
            </a:lvl1pPr>
            <a:lvl2pPr marL="914400" lvl="1"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2pPr>
            <a:lvl3pPr marL="1371600" lvl="2"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3pPr>
            <a:lvl4pPr marL="1828800" lvl="3"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4pPr>
            <a:lvl5pPr marL="2286000" lvl="4"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25"/>
          <p:cNvSpPr txBox="1">
            <a:spLocks noGrp="1"/>
          </p:cNvSpPr>
          <p:nvPr>
            <p:ph type="body" idx="3"/>
          </p:nvPr>
        </p:nvSpPr>
        <p:spPr>
          <a:xfrm>
            <a:off x="6259892" y="548720"/>
            <a:ext cx="2070100" cy="4081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E2D69"/>
              </a:buClr>
              <a:buSzPts val="1000"/>
              <a:buNone/>
              <a:defRPr sz="1000" b="0" i="0">
                <a:solidFill>
                  <a:srgbClr val="0E2D69"/>
                </a:solidFill>
                <a:latin typeface="Arial"/>
                <a:ea typeface="Arial"/>
                <a:cs typeface="Arial"/>
                <a:sym typeface="Arial"/>
              </a:defRPr>
            </a:lvl1pPr>
            <a:lvl2pPr marL="914400" lvl="1"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2pPr>
            <a:lvl3pPr marL="1371600" lvl="2"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3pPr>
            <a:lvl4pPr marL="1828800" lvl="3"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4pPr>
            <a:lvl5pPr marL="2286000" lvl="4"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5"/>
          <p:cNvSpPr txBox="1">
            <a:spLocks noGrp="1"/>
          </p:cNvSpPr>
          <p:nvPr>
            <p:ph type="body" idx="4"/>
          </p:nvPr>
        </p:nvSpPr>
        <p:spPr>
          <a:xfrm>
            <a:off x="585787" y="1447065"/>
            <a:ext cx="11058065" cy="30777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0E2D69"/>
              </a:buClr>
              <a:buSzPts val="1600"/>
              <a:buNone/>
              <a:defRPr sz="1600" b="0" i="0">
                <a:solidFill>
                  <a:srgbClr val="0E2D69"/>
                </a:solidFill>
                <a:latin typeface="Arial"/>
                <a:ea typeface="Arial"/>
                <a:cs typeface="Arial"/>
                <a:sym typeface="Arial"/>
              </a:defRPr>
            </a:lvl1pPr>
            <a:lvl2pPr marL="914400" lvl="1" indent="-330200" algn="l">
              <a:lnSpc>
                <a:spcPct val="90000"/>
              </a:lnSpc>
              <a:spcBef>
                <a:spcPts val="500"/>
              </a:spcBef>
              <a:spcAft>
                <a:spcPts val="0"/>
              </a:spcAft>
              <a:buClr>
                <a:srgbClr val="0E2D69"/>
              </a:buClr>
              <a:buSzPts val="1600"/>
              <a:buChar char="•"/>
              <a:defRPr sz="1600" b="0" i="0">
                <a:solidFill>
                  <a:srgbClr val="0E2D69"/>
                </a:solidFill>
                <a:latin typeface="Arial"/>
                <a:ea typeface="Arial"/>
                <a:cs typeface="Arial"/>
                <a:sym typeface="Arial"/>
              </a:defRPr>
            </a:lvl2pPr>
            <a:lvl3pPr marL="1371600" lvl="2" indent="-330200" algn="l">
              <a:lnSpc>
                <a:spcPct val="90000"/>
              </a:lnSpc>
              <a:spcBef>
                <a:spcPts val="500"/>
              </a:spcBef>
              <a:spcAft>
                <a:spcPts val="0"/>
              </a:spcAft>
              <a:buClr>
                <a:srgbClr val="0E2D69"/>
              </a:buClr>
              <a:buSzPts val="1600"/>
              <a:buChar char="•"/>
              <a:defRPr sz="1600" b="0" i="0">
                <a:solidFill>
                  <a:srgbClr val="0E2D69"/>
                </a:solidFill>
                <a:latin typeface="Arial"/>
                <a:ea typeface="Arial"/>
                <a:cs typeface="Arial"/>
                <a:sym typeface="Arial"/>
              </a:defRPr>
            </a:lvl3pPr>
            <a:lvl4pPr marL="1828800" lvl="3" indent="-330200" algn="l">
              <a:lnSpc>
                <a:spcPct val="90000"/>
              </a:lnSpc>
              <a:spcBef>
                <a:spcPts val="500"/>
              </a:spcBef>
              <a:spcAft>
                <a:spcPts val="0"/>
              </a:spcAft>
              <a:buClr>
                <a:srgbClr val="0E2D69"/>
              </a:buClr>
              <a:buSzPts val="1600"/>
              <a:buChar char="•"/>
              <a:defRPr sz="1600" b="0" i="0">
                <a:solidFill>
                  <a:srgbClr val="0E2D69"/>
                </a:solidFill>
                <a:latin typeface="Arial"/>
                <a:ea typeface="Arial"/>
                <a:cs typeface="Arial"/>
                <a:sym typeface="Arial"/>
              </a:defRPr>
            </a:lvl4pPr>
            <a:lvl5pPr marL="2286000" lvl="4" indent="-330200" algn="l">
              <a:lnSpc>
                <a:spcPct val="90000"/>
              </a:lnSpc>
              <a:spcBef>
                <a:spcPts val="500"/>
              </a:spcBef>
              <a:spcAft>
                <a:spcPts val="0"/>
              </a:spcAft>
              <a:buClr>
                <a:srgbClr val="0E2D69"/>
              </a:buClr>
              <a:buSzPts val="1600"/>
              <a:buChar char="•"/>
              <a:defRPr sz="16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25"/>
          <p:cNvSpPr txBox="1">
            <a:spLocks noGrp="1"/>
          </p:cNvSpPr>
          <p:nvPr>
            <p:ph type="body" idx="5"/>
          </p:nvPr>
        </p:nvSpPr>
        <p:spPr>
          <a:xfrm>
            <a:off x="585788" y="5739189"/>
            <a:ext cx="6824303" cy="703205"/>
          </a:xfrm>
          <a:prstGeom prst="rect">
            <a:avLst/>
          </a:prstGeom>
          <a:noFill/>
          <a:ln>
            <a:noFill/>
          </a:ln>
        </p:spPr>
        <p:txBody>
          <a:bodyPr spcFirstLastPara="1" wrap="square" lIns="0" tIns="0" rIns="0" bIns="0" anchor="t" anchorCtr="0">
            <a:normAutofit/>
          </a:bodyPr>
          <a:lstStyle>
            <a:lvl1pPr marL="457200" marR="0" lvl="0" indent="-228600" algn="l">
              <a:lnSpc>
                <a:spcPct val="100000"/>
              </a:lnSpc>
              <a:spcBef>
                <a:spcPts val="600"/>
              </a:spcBef>
              <a:spcAft>
                <a:spcPts val="0"/>
              </a:spcAft>
              <a:buClr>
                <a:srgbClr val="0E2D69"/>
              </a:buClr>
              <a:buSzPts val="1300"/>
              <a:buFont typeface="Arial"/>
              <a:buNone/>
              <a:defRPr sz="1300" b="0" i="0">
                <a:solidFill>
                  <a:srgbClr val="0E2D69"/>
                </a:solidFill>
                <a:latin typeface="Arial"/>
                <a:ea typeface="Arial"/>
                <a:cs typeface="Arial"/>
                <a:sym typeface="Arial"/>
              </a:defRPr>
            </a:lvl1pPr>
            <a:lvl2pPr marL="914400" lvl="1" indent="-311150" algn="l">
              <a:lnSpc>
                <a:spcPct val="90000"/>
              </a:lnSpc>
              <a:spcBef>
                <a:spcPts val="500"/>
              </a:spcBef>
              <a:spcAft>
                <a:spcPts val="0"/>
              </a:spcAft>
              <a:buClr>
                <a:srgbClr val="0E2D69"/>
              </a:buClr>
              <a:buSzPts val="1300"/>
              <a:buChar char="•"/>
              <a:defRPr sz="1300" b="0" i="0">
                <a:solidFill>
                  <a:srgbClr val="0E2D69"/>
                </a:solidFill>
                <a:latin typeface="Arial"/>
                <a:ea typeface="Arial"/>
                <a:cs typeface="Arial"/>
                <a:sym typeface="Arial"/>
              </a:defRPr>
            </a:lvl2pPr>
            <a:lvl3pPr marL="1371600" lvl="2" indent="-311150" algn="l">
              <a:lnSpc>
                <a:spcPct val="90000"/>
              </a:lnSpc>
              <a:spcBef>
                <a:spcPts val="500"/>
              </a:spcBef>
              <a:spcAft>
                <a:spcPts val="0"/>
              </a:spcAft>
              <a:buClr>
                <a:srgbClr val="0E2D69"/>
              </a:buClr>
              <a:buSzPts val="1300"/>
              <a:buChar char="•"/>
              <a:defRPr sz="1300" b="0" i="0">
                <a:solidFill>
                  <a:srgbClr val="0E2D69"/>
                </a:solidFill>
                <a:latin typeface="Arial"/>
                <a:ea typeface="Arial"/>
                <a:cs typeface="Arial"/>
                <a:sym typeface="Arial"/>
              </a:defRPr>
            </a:lvl3pPr>
            <a:lvl4pPr marL="1828800" lvl="3" indent="-311150" algn="l">
              <a:lnSpc>
                <a:spcPct val="90000"/>
              </a:lnSpc>
              <a:spcBef>
                <a:spcPts val="500"/>
              </a:spcBef>
              <a:spcAft>
                <a:spcPts val="0"/>
              </a:spcAft>
              <a:buClr>
                <a:srgbClr val="0E2D69"/>
              </a:buClr>
              <a:buSzPts val="1300"/>
              <a:buChar char="•"/>
              <a:defRPr sz="1300" b="0" i="0">
                <a:solidFill>
                  <a:srgbClr val="0E2D69"/>
                </a:solidFill>
                <a:latin typeface="Arial"/>
                <a:ea typeface="Arial"/>
                <a:cs typeface="Arial"/>
                <a:sym typeface="Arial"/>
              </a:defRPr>
            </a:lvl4pPr>
            <a:lvl5pPr marL="2286000" lvl="4" indent="-311150" algn="l">
              <a:lnSpc>
                <a:spcPct val="90000"/>
              </a:lnSpc>
              <a:spcBef>
                <a:spcPts val="500"/>
              </a:spcBef>
              <a:spcAft>
                <a:spcPts val="0"/>
              </a:spcAft>
              <a:buClr>
                <a:srgbClr val="0E2D69"/>
              </a:buClr>
              <a:buSzPts val="1300"/>
              <a:buChar char="•"/>
              <a:defRPr sz="13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Таблица_2">
  <p:cSld name="Таблица_2">
    <p:bg>
      <p:bgPr>
        <a:blipFill>
          <a:blip r:embed="rId2">
            <a:alphaModFix/>
          </a:blip>
          <a:stretch>
            <a:fillRect/>
          </a:stretch>
        </a:blipFill>
        <a:effectLst/>
      </p:bgPr>
    </p:bg>
    <p:spTree>
      <p:nvGrpSpPr>
        <p:cNvPr id="1" name="Shape 121"/>
        <p:cNvGrpSpPr/>
        <p:nvPr/>
      </p:nvGrpSpPr>
      <p:grpSpPr>
        <a:xfrm>
          <a:off x="0" y="0"/>
          <a:ext cx="0" cy="0"/>
          <a:chOff x="0" y="0"/>
          <a:chExt cx="0" cy="0"/>
        </a:xfrm>
      </p:grpSpPr>
      <p:pic>
        <p:nvPicPr>
          <p:cNvPr id="122" name="Google Shape;122;p26" descr="Icon&#10;&#10;Description automatically generated"/>
          <p:cNvPicPr preferRelativeResize="0"/>
          <p:nvPr/>
        </p:nvPicPr>
        <p:blipFill rotWithShape="1">
          <a:blip r:embed="rId3">
            <a:alphaModFix/>
          </a:blip>
          <a:srcRect/>
          <a:stretch/>
        </p:blipFill>
        <p:spPr>
          <a:xfrm>
            <a:off x="517199" y="464363"/>
            <a:ext cx="448276" cy="448276"/>
          </a:xfrm>
          <a:prstGeom prst="rect">
            <a:avLst/>
          </a:prstGeom>
          <a:noFill/>
          <a:ln>
            <a:noFill/>
          </a:ln>
        </p:spPr>
      </p:pic>
      <p:cxnSp>
        <p:nvCxnSpPr>
          <p:cNvPr id="123" name="Google Shape;123;p26"/>
          <p:cNvCxnSpPr/>
          <p:nvPr/>
        </p:nvCxnSpPr>
        <p:spPr>
          <a:xfrm>
            <a:off x="329868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124" name="Google Shape;124;p26"/>
          <p:cNvCxnSpPr/>
          <p:nvPr/>
        </p:nvCxnSpPr>
        <p:spPr>
          <a:xfrm>
            <a:off x="6099416" y="464363"/>
            <a:ext cx="0" cy="586260"/>
          </a:xfrm>
          <a:prstGeom prst="straightConnector1">
            <a:avLst/>
          </a:prstGeom>
          <a:noFill/>
          <a:ln w="12700" cap="flat" cmpd="sng">
            <a:solidFill>
              <a:srgbClr val="102D69"/>
            </a:solidFill>
            <a:prstDash val="solid"/>
            <a:miter lim="800000"/>
            <a:headEnd type="none" w="sm" len="sm"/>
            <a:tailEnd type="none" w="sm" len="sm"/>
          </a:ln>
        </p:spPr>
      </p:cxnSp>
      <p:cxnSp>
        <p:nvCxnSpPr>
          <p:cNvPr id="125" name="Google Shape;125;p26"/>
          <p:cNvCxnSpPr/>
          <p:nvPr/>
        </p:nvCxnSpPr>
        <p:spPr>
          <a:xfrm>
            <a:off x="10277081"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126" name="Google Shape;126;p26"/>
          <p:cNvSpPr txBox="1"/>
          <p:nvPr/>
        </p:nvSpPr>
        <p:spPr>
          <a:xfrm>
            <a:off x="10410201" y="532278"/>
            <a:ext cx="671977" cy="30777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fld id="{00000000-1234-1234-1234-123412341234}" type="slidenum">
              <a:rPr lang="ru-RU" sz="2000" b="0" i="0" u="none" strike="noStrike" cap="none">
                <a:solidFill>
                  <a:srgbClr val="102D69"/>
                </a:solidFill>
                <a:latin typeface="Arial"/>
                <a:ea typeface="Arial"/>
                <a:cs typeface="Arial"/>
                <a:sym typeface="Arial"/>
              </a:rPr>
              <a:t>‹#›</a:t>
            </a:fld>
            <a:endParaRPr sz="2000" b="0" i="0" u="none" strike="noStrike" cap="none">
              <a:solidFill>
                <a:srgbClr val="102D69"/>
              </a:solidFill>
              <a:latin typeface="Arial"/>
              <a:ea typeface="Arial"/>
              <a:cs typeface="Arial"/>
              <a:sym typeface="Arial"/>
            </a:endParaRPr>
          </a:p>
        </p:txBody>
      </p:sp>
      <p:cxnSp>
        <p:nvCxnSpPr>
          <p:cNvPr id="127" name="Google Shape;127;p26"/>
          <p:cNvCxnSpPr/>
          <p:nvPr/>
        </p:nvCxnSpPr>
        <p:spPr>
          <a:xfrm>
            <a:off x="11643868" y="464363"/>
            <a:ext cx="0" cy="586260"/>
          </a:xfrm>
          <a:prstGeom prst="straightConnector1">
            <a:avLst/>
          </a:prstGeom>
          <a:noFill/>
          <a:ln w="12700" cap="flat" cmpd="sng">
            <a:solidFill>
              <a:srgbClr val="102D69"/>
            </a:solidFill>
            <a:prstDash val="solid"/>
            <a:miter lim="800000"/>
            <a:headEnd type="none" w="sm" len="sm"/>
            <a:tailEnd type="none" w="sm" len="sm"/>
          </a:ln>
        </p:spPr>
      </p:cxnSp>
      <p:sp>
        <p:nvSpPr>
          <p:cNvPr id="128" name="Google Shape;128;p26"/>
          <p:cNvSpPr txBox="1">
            <a:spLocks noGrp="1"/>
          </p:cNvSpPr>
          <p:nvPr>
            <p:ph type="body" idx="1"/>
          </p:nvPr>
        </p:nvSpPr>
        <p:spPr>
          <a:xfrm>
            <a:off x="1143689" y="540904"/>
            <a:ext cx="1901825" cy="415925"/>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1"/>
              </a:buClr>
              <a:buSzPts val="1000"/>
              <a:buFont typeface="Arial"/>
              <a:buNone/>
              <a:defRPr sz="1000" b="0" i="0">
                <a:latin typeface="Arial"/>
                <a:ea typeface="Arial"/>
                <a:cs typeface="Arial"/>
                <a:sym typeface="Arial"/>
              </a:defRPr>
            </a:lvl1pPr>
            <a:lvl2pPr marL="914400" lvl="1" indent="-228600" algn="l">
              <a:lnSpc>
                <a:spcPct val="100000"/>
              </a:lnSpc>
              <a:spcBef>
                <a:spcPts val="500"/>
              </a:spcBef>
              <a:spcAft>
                <a:spcPts val="0"/>
              </a:spcAft>
              <a:buClr>
                <a:schemeClr val="dk1"/>
              </a:buClr>
              <a:buSzPts val="1000"/>
              <a:buNone/>
              <a:defRPr sz="1000" b="0" i="0">
                <a:latin typeface="Arial"/>
                <a:ea typeface="Arial"/>
                <a:cs typeface="Arial"/>
                <a:sym typeface="Arial"/>
              </a:defRPr>
            </a:lvl2pPr>
            <a:lvl3pPr marL="1371600" lvl="2" indent="-228600" algn="l">
              <a:lnSpc>
                <a:spcPct val="100000"/>
              </a:lnSpc>
              <a:spcBef>
                <a:spcPts val="500"/>
              </a:spcBef>
              <a:spcAft>
                <a:spcPts val="0"/>
              </a:spcAft>
              <a:buClr>
                <a:schemeClr val="dk1"/>
              </a:buClr>
              <a:buSzPts val="1000"/>
              <a:buNone/>
              <a:defRPr sz="1000" b="0" i="0">
                <a:latin typeface="Arial"/>
                <a:ea typeface="Arial"/>
                <a:cs typeface="Arial"/>
                <a:sym typeface="Arial"/>
              </a:defRPr>
            </a:lvl3pPr>
            <a:lvl4pPr marL="1828800" lvl="3" indent="-228600" algn="l">
              <a:lnSpc>
                <a:spcPct val="100000"/>
              </a:lnSpc>
              <a:spcBef>
                <a:spcPts val="500"/>
              </a:spcBef>
              <a:spcAft>
                <a:spcPts val="0"/>
              </a:spcAft>
              <a:buClr>
                <a:schemeClr val="dk1"/>
              </a:buClr>
              <a:buSzPts val="1000"/>
              <a:buNone/>
              <a:defRPr sz="1000" b="0" i="0">
                <a:latin typeface="Arial"/>
                <a:ea typeface="Arial"/>
                <a:cs typeface="Arial"/>
                <a:sym typeface="Arial"/>
              </a:defRPr>
            </a:lvl4pPr>
            <a:lvl5pPr marL="2286000" lvl="4" indent="-228600" algn="l">
              <a:lnSpc>
                <a:spcPct val="100000"/>
              </a:lnSpc>
              <a:spcBef>
                <a:spcPts val="500"/>
              </a:spcBef>
              <a:spcAft>
                <a:spcPts val="0"/>
              </a:spcAft>
              <a:buClr>
                <a:schemeClr val="dk1"/>
              </a:buClr>
              <a:buSzPts val="1000"/>
              <a:buNone/>
              <a:defRPr sz="1000"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26"/>
          <p:cNvSpPr txBox="1">
            <a:spLocks noGrp="1"/>
          </p:cNvSpPr>
          <p:nvPr>
            <p:ph type="body" idx="2"/>
          </p:nvPr>
        </p:nvSpPr>
        <p:spPr>
          <a:xfrm>
            <a:off x="3459163" y="548720"/>
            <a:ext cx="2070100" cy="4081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E2D69"/>
              </a:buClr>
              <a:buSzPts val="1000"/>
              <a:buNone/>
              <a:defRPr sz="1000" b="0" i="0">
                <a:solidFill>
                  <a:srgbClr val="0E2D69"/>
                </a:solidFill>
                <a:latin typeface="Arial"/>
                <a:ea typeface="Arial"/>
                <a:cs typeface="Arial"/>
                <a:sym typeface="Arial"/>
              </a:defRPr>
            </a:lvl1pPr>
            <a:lvl2pPr marL="914400" lvl="1"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2pPr>
            <a:lvl3pPr marL="1371600" lvl="2"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3pPr>
            <a:lvl4pPr marL="1828800" lvl="3"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4pPr>
            <a:lvl5pPr marL="2286000" lvl="4"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26"/>
          <p:cNvSpPr txBox="1">
            <a:spLocks noGrp="1"/>
          </p:cNvSpPr>
          <p:nvPr>
            <p:ph type="body" idx="3"/>
          </p:nvPr>
        </p:nvSpPr>
        <p:spPr>
          <a:xfrm>
            <a:off x="6259892" y="548720"/>
            <a:ext cx="2070100" cy="4081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E2D69"/>
              </a:buClr>
              <a:buSzPts val="1000"/>
              <a:buNone/>
              <a:defRPr sz="1000" b="0" i="0">
                <a:solidFill>
                  <a:srgbClr val="0E2D69"/>
                </a:solidFill>
                <a:latin typeface="Arial"/>
                <a:ea typeface="Arial"/>
                <a:cs typeface="Arial"/>
                <a:sym typeface="Arial"/>
              </a:defRPr>
            </a:lvl1pPr>
            <a:lvl2pPr marL="914400" lvl="1"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2pPr>
            <a:lvl3pPr marL="1371600" lvl="2"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3pPr>
            <a:lvl4pPr marL="1828800" lvl="3"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4pPr>
            <a:lvl5pPr marL="2286000" lvl="4" indent="-228600" algn="l">
              <a:lnSpc>
                <a:spcPct val="90000"/>
              </a:lnSpc>
              <a:spcBef>
                <a:spcPts val="500"/>
              </a:spcBef>
              <a:spcAft>
                <a:spcPts val="0"/>
              </a:spcAft>
              <a:buClr>
                <a:srgbClr val="0E2D69"/>
              </a:buClr>
              <a:buSzPts val="1000"/>
              <a:buNone/>
              <a:defRPr sz="10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26"/>
          <p:cNvSpPr txBox="1">
            <a:spLocks noGrp="1"/>
          </p:cNvSpPr>
          <p:nvPr>
            <p:ph type="body" idx="4"/>
          </p:nvPr>
        </p:nvSpPr>
        <p:spPr>
          <a:xfrm>
            <a:off x="585787" y="1447064"/>
            <a:ext cx="7617877" cy="537011"/>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0E2D69"/>
              </a:buClr>
              <a:buSzPts val="1600"/>
              <a:buNone/>
              <a:defRPr sz="1600" b="0" i="0">
                <a:solidFill>
                  <a:srgbClr val="0E2D69"/>
                </a:solidFill>
                <a:latin typeface="Arial"/>
                <a:ea typeface="Arial"/>
                <a:cs typeface="Arial"/>
                <a:sym typeface="Arial"/>
              </a:defRPr>
            </a:lvl1pPr>
            <a:lvl2pPr marL="914400" lvl="1" indent="-330200" algn="l">
              <a:lnSpc>
                <a:spcPct val="90000"/>
              </a:lnSpc>
              <a:spcBef>
                <a:spcPts val="500"/>
              </a:spcBef>
              <a:spcAft>
                <a:spcPts val="0"/>
              </a:spcAft>
              <a:buClr>
                <a:srgbClr val="0E2D69"/>
              </a:buClr>
              <a:buSzPts val="1600"/>
              <a:buChar char="•"/>
              <a:defRPr sz="1600" b="0" i="0">
                <a:solidFill>
                  <a:srgbClr val="0E2D69"/>
                </a:solidFill>
                <a:latin typeface="Arial"/>
                <a:ea typeface="Arial"/>
                <a:cs typeface="Arial"/>
                <a:sym typeface="Arial"/>
              </a:defRPr>
            </a:lvl2pPr>
            <a:lvl3pPr marL="1371600" lvl="2" indent="-330200" algn="l">
              <a:lnSpc>
                <a:spcPct val="90000"/>
              </a:lnSpc>
              <a:spcBef>
                <a:spcPts val="500"/>
              </a:spcBef>
              <a:spcAft>
                <a:spcPts val="0"/>
              </a:spcAft>
              <a:buClr>
                <a:srgbClr val="0E2D69"/>
              </a:buClr>
              <a:buSzPts val="1600"/>
              <a:buChar char="•"/>
              <a:defRPr sz="1600" b="0" i="0">
                <a:solidFill>
                  <a:srgbClr val="0E2D69"/>
                </a:solidFill>
                <a:latin typeface="Arial"/>
                <a:ea typeface="Arial"/>
                <a:cs typeface="Arial"/>
                <a:sym typeface="Arial"/>
              </a:defRPr>
            </a:lvl3pPr>
            <a:lvl4pPr marL="1828800" lvl="3" indent="-330200" algn="l">
              <a:lnSpc>
                <a:spcPct val="90000"/>
              </a:lnSpc>
              <a:spcBef>
                <a:spcPts val="500"/>
              </a:spcBef>
              <a:spcAft>
                <a:spcPts val="0"/>
              </a:spcAft>
              <a:buClr>
                <a:srgbClr val="0E2D69"/>
              </a:buClr>
              <a:buSzPts val="1600"/>
              <a:buChar char="•"/>
              <a:defRPr sz="1600" b="0" i="0">
                <a:solidFill>
                  <a:srgbClr val="0E2D69"/>
                </a:solidFill>
                <a:latin typeface="Arial"/>
                <a:ea typeface="Arial"/>
                <a:cs typeface="Arial"/>
                <a:sym typeface="Arial"/>
              </a:defRPr>
            </a:lvl4pPr>
            <a:lvl5pPr marL="2286000" lvl="4" indent="-330200" algn="l">
              <a:lnSpc>
                <a:spcPct val="90000"/>
              </a:lnSpc>
              <a:spcBef>
                <a:spcPts val="500"/>
              </a:spcBef>
              <a:spcAft>
                <a:spcPts val="0"/>
              </a:spcAft>
              <a:buClr>
                <a:srgbClr val="0E2D69"/>
              </a:buClr>
              <a:buSzPts val="1600"/>
              <a:buChar char="•"/>
              <a:defRPr sz="16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26"/>
          <p:cNvSpPr txBox="1">
            <a:spLocks noGrp="1"/>
          </p:cNvSpPr>
          <p:nvPr>
            <p:ph type="body" idx="5"/>
          </p:nvPr>
        </p:nvSpPr>
        <p:spPr>
          <a:xfrm>
            <a:off x="585788" y="5739189"/>
            <a:ext cx="6824303" cy="703205"/>
          </a:xfrm>
          <a:prstGeom prst="rect">
            <a:avLst/>
          </a:prstGeom>
          <a:noFill/>
          <a:ln>
            <a:noFill/>
          </a:ln>
        </p:spPr>
        <p:txBody>
          <a:bodyPr spcFirstLastPara="1" wrap="square" lIns="0" tIns="0" rIns="0" bIns="0" anchor="t" anchorCtr="0">
            <a:normAutofit/>
          </a:bodyPr>
          <a:lstStyle>
            <a:lvl1pPr marL="457200" marR="0" lvl="0" indent="-228600" algn="l">
              <a:lnSpc>
                <a:spcPct val="100000"/>
              </a:lnSpc>
              <a:spcBef>
                <a:spcPts val="600"/>
              </a:spcBef>
              <a:spcAft>
                <a:spcPts val="0"/>
              </a:spcAft>
              <a:buClr>
                <a:srgbClr val="0E2D69"/>
              </a:buClr>
              <a:buSzPts val="1300"/>
              <a:buFont typeface="Arial"/>
              <a:buNone/>
              <a:defRPr sz="1300" b="0" i="0">
                <a:solidFill>
                  <a:srgbClr val="0E2D69"/>
                </a:solidFill>
                <a:latin typeface="Arial"/>
                <a:ea typeface="Arial"/>
                <a:cs typeface="Arial"/>
                <a:sym typeface="Arial"/>
              </a:defRPr>
            </a:lvl1pPr>
            <a:lvl2pPr marL="914400" lvl="1" indent="-311150" algn="l">
              <a:lnSpc>
                <a:spcPct val="90000"/>
              </a:lnSpc>
              <a:spcBef>
                <a:spcPts val="500"/>
              </a:spcBef>
              <a:spcAft>
                <a:spcPts val="0"/>
              </a:spcAft>
              <a:buClr>
                <a:srgbClr val="0E2D69"/>
              </a:buClr>
              <a:buSzPts val="1300"/>
              <a:buChar char="•"/>
              <a:defRPr sz="1300" b="0" i="0">
                <a:solidFill>
                  <a:srgbClr val="0E2D69"/>
                </a:solidFill>
                <a:latin typeface="Arial"/>
                <a:ea typeface="Arial"/>
                <a:cs typeface="Arial"/>
                <a:sym typeface="Arial"/>
              </a:defRPr>
            </a:lvl2pPr>
            <a:lvl3pPr marL="1371600" lvl="2" indent="-311150" algn="l">
              <a:lnSpc>
                <a:spcPct val="90000"/>
              </a:lnSpc>
              <a:spcBef>
                <a:spcPts val="500"/>
              </a:spcBef>
              <a:spcAft>
                <a:spcPts val="0"/>
              </a:spcAft>
              <a:buClr>
                <a:srgbClr val="0E2D69"/>
              </a:buClr>
              <a:buSzPts val="1300"/>
              <a:buChar char="•"/>
              <a:defRPr sz="1300" b="0" i="0">
                <a:solidFill>
                  <a:srgbClr val="0E2D69"/>
                </a:solidFill>
                <a:latin typeface="Arial"/>
                <a:ea typeface="Arial"/>
                <a:cs typeface="Arial"/>
                <a:sym typeface="Arial"/>
              </a:defRPr>
            </a:lvl3pPr>
            <a:lvl4pPr marL="1828800" lvl="3" indent="-311150" algn="l">
              <a:lnSpc>
                <a:spcPct val="90000"/>
              </a:lnSpc>
              <a:spcBef>
                <a:spcPts val="500"/>
              </a:spcBef>
              <a:spcAft>
                <a:spcPts val="0"/>
              </a:spcAft>
              <a:buClr>
                <a:srgbClr val="0E2D69"/>
              </a:buClr>
              <a:buSzPts val="1300"/>
              <a:buChar char="•"/>
              <a:defRPr sz="1300" b="0" i="0">
                <a:solidFill>
                  <a:srgbClr val="0E2D69"/>
                </a:solidFill>
                <a:latin typeface="Arial"/>
                <a:ea typeface="Arial"/>
                <a:cs typeface="Arial"/>
                <a:sym typeface="Arial"/>
              </a:defRPr>
            </a:lvl4pPr>
            <a:lvl5pPr marL="2286000" lvl="4" indent="-311150" algn="l">
              <a:lnSpc>
                <a:spcPct val="90000"/>
              </a:lnSpc>
              <a:spcBef>
                <a:spcPts val="500"/>
              </a:spcBef>
              <a:spcAft>
                <a:spcPts val="0"/>
              </a:spcAft>
              <a:buClr>
                <a:srgbClr val="0E2D69"/>
              </a:buClr>
              <a:buSzPts val="1300"/>
              <a:buChar char="•"/>
              <a:defRPr sz="13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26"/>
          <p:cNvSpPr txBox="1">
            <a:spLocks noGrp="1"/>
          </p:cNvSpPr>
          <p:nvPr>
            <p:ph type="body" idx="6"/>
          </p:nvPr>
        </p:nvSpPr>
        <p:spPr>
          <a:xfrm>
            <a:off x="8686807" y="2208363"/>
            <a:ext cx="2930666" cy="2570672"/>
          </a:xfrm>
          <a:prstGeom prst="rect">
            <a:avLst/>
          </a:prstGeom>
          <a:noFill/>
          <a:ln>
            <a:noFill/>
          </a:ln>
        </p:spPr>
        <p:txBody>
          <a:bodyPr spcFirstLastPara="1" wrap="square" lIns="0" tIns="0" rIns="0" bIns="45700" anchor="t" anchorCtr="0">
            <a:normAutofit/>
          </a:bodyPr>
          <a:lstStyle>
            <a:lvl1pPr marL="457200" marR="0" lvl="0"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1pPr>
            <a:lvl2pPr marL="914400" lvl="1"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2pPr>
            <a:lvl3pPr marL="1371600" lvl="2"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3pPr>
            <a:lvl4pPr marL="1828800" lvl="3"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4pPr>
            <a:lvl5pPr marL="2286000" lvl="4" indent="-228600" algn="l">
              <a:lnSpc>
                <a:spcPct val="100000"/>
              </a:lnSpc>
              <a:spcBef>
                <a:spcPts val="1000"/>
              </a:spcBef>
              <a:spcAft>
                <a:spcPts val="0"/>
              </a:spcAft>
              <a:buClr>
                <a:srgbClr val="0E2D69"/>
              </a:buClr>
              <a:buSzPts val="1300"/>
              <a:buFont typeface="Arial"/>
              <a:buNone/>
              <a:defRPr sz="1300" b="0" i="0">
                <a:solidFill>
                  <a:srgbClr val="0E2D69"/>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C9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C9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C9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C9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C9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C9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C9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C9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C9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C9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C9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
          <p:cNvSpPr txBox="1">
            <a:spLocks noGrp="1"/>
          </p:cNvSpPr>
          <p:nvPr>
            <p:ph type="title"/>
          </p:nvPr>
        </p:nvSpPr>
        <p:spPr>
          <a:xfrm>
            <a:off x="1106968" y="2105483"/>
            <a:ext cx="9355800" cy="20145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0E2D69"/>
              </a:buClr>
              <a:buSzPts val="3960"/>
              <a:buFont typeface="Tahoma"/>
              <a:buNone/>
            </a:pPr>
            <a:r>
              <a:rPr lang="ru-RU" sz="3250" dirty="0">
                <a:uFill>
                  <a:noFill/>
                </a:uFill>
                <a:latin typeface="Tahoma"/>
                <a:ea typeface="Tahoma"/>
                <a:cs typeface="Tahoma"/>
                <a:sym typeface="Tahoma"/>
              </a:rPr>
              <a:t>Исследование передачи данных в гетерогенной сети </a:t>
            </a:r>
            <a:r>
              <a:rPr lang="ru-RU" sz="3250" dirty="0" err="1">
                <a:uFill>
                  <a:noFill/>
                </a:uFill>
                <a:latin typeface="Tahoma"/>
                <a:ea typeface="Tahoma"/>
                <a:cs typeface="Tahoma"/>
                <a:sym typeface="Tahoma"/>
              </a:rPr>
              <a:t>LoRa</a:t>
            </a:r>
            <a:r>
              <a:rPr lang="ru-RU" sz="3250" dirty="0">
                <a:uFill>
                  <a:noFill/>
                </a:uFill>
                <a:latin typeface="Tahoma"/>
                <a:ea typeface="Tahoma"/>
                <a:cs typeface="Tahoma"/>
                <a:sym typeface="Tahoma"/>
              </a:rPr>
              <a:t>-Iridium</a:t>
            </a:r>
            <a:endParaRPr sz="3250" dirty="0">
              <a:latin typeface="Tahoma"/>
              <a:ea typeface="Tahoma"/>
              <a:cs typeface="Tahoma"/>
              <a:sym typeface="Tahoma"/>
            </a:endParaRPr>
          </a:p>
          <a:p>
            <a:pPr marL="0" lvl="0" indent="0" algn="ctr" rtl="0">
              <a:lnSpc>
                <a:spcPct val="100000"/>
              </a:lnSpc>
              <a:spcBef>
                <a:spcPts val="0"/>
              </a:spcBef>
              <a:spcAft>
                <a:spcPts val="0"/>
              </a:spcAft>
              <a:buClr>
                <a:srgbClr val="0E2D69"/>
              </a:buClr>
              <a:buSzPts val="3960"/>
              <a:buFont typeface="Tahoma"/>
              <a:buNone/>
            </a:pPr>
            <a:endParaRPr sz="3259">
              <a:latin typeface="Tahoma"/>
              <a:ea typeface="Tahoma"/>
              <a:cs typeface="Tahoma"/>
              <a:sym typeface="Tahoma"/>
            </a:endParaRPr>
          </a:p>
        </p:txBody>
      </p:sp>
      <p:sp>
        <p:nvSpPr>
          <p:cNvPr id="183" name="Google Shape;183;p1"/>
          <p:cNvSpPr txBox="1"/>
          <p:nvPr/>
        </p:nvSpPr>
        <p:spPr>
          <a:xfrm>
            <a:off x="7848000" y="4990050"/>
            <a:ext cx="3393300" cy="88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1400"/>
              </a:spcBef>
              <a:spcAft>
                <a:spcPts val="0"/>
              </a:spcAft>
              <a:buClr>
                <a:srgbClr val="000000"/>
              </a:buClr>
              <a:buSzPts val="1700"/>
              <a:buFont typeface="Arial"/>
              <a:buNone/>
            </a:pPr>
            <a:r>
              <a:rPr lang="ru-RU" sz="1700" b="1" i="0" u="none" strike="noStrike" cap="none">
                <a:solidFill>
                  <a:srgbClr val="0E2D69"/>
                </a:solidFill>
                <a:latin typeface="Tahoma"/>
                <a:ea typeface="Tahoma"/>
                <a:cs typeface="Tahoma"/>
                <a:sym typeface="Tahoma"/>
              </a:rPr>
              <a:t>Научный руководитель:</a:t>
            </a:r>
            <a:endParaRPr sz="1700" b="1" i="0" u="none" strike="noStrike" cap="none">
              <a:solidFill>
                <a:srgbClr val="0E2D69"/>
              </a:solidFill>
              <a:latin typeface="Tahoma"/>
              <a:ea typeface="Tahoma"/>
              <a:cs typeface="Tahoma"/>
              <a:sym typeface="Tahoma"/>
            </a:endParaRPr>
          </a:p>
          <a:p>
            <a:pPr marL="0" marR="0" lvl="0" indent="0" algn="r" rtl="0">
              <a:lnSpc>
                <a:spcPct val="100000"/>
              </a:lnSpc>
              <a:spcBef>
                <a:spcPts val="1400"/>
              </a:spcBef>
              <a:spcAft>
                <a:spcPts val="1400"/>
              </a:spcAft>
              <a:buClr>
                <a:srgbClr val="000000"/>
              </a:buClr>
              <a:buSzPts val="1700"/>
              <a:buFont typeface="Arial"/>
              <a:buNone/>
            </a:pPr>
            <a:r>
              <a:rPr lang="ru-RU" sz="1700">
                <a:solidFill>
                  <a:srgbClr val="0E2D69"/>
                </a:solidFill>
                <a:latin typeface="Tahoma"/>
                <a:ea typeface="Tahoma"/>
                <a:cs typeface="Tahoma"/>
                <a:sym typeface="Tahoma"/>
              </a:rPr>
              <a:t>Восков Леонид Сергеевич</a:t>
            </a:r>
            <a:endParaRPr sz="1700" b="0" i="0" u="none" strike="noStrike" cap="none">
              <a:solidFill>
                <a:srgbClr val="0E2D69"/>
              </a:solidFill>
              <a:latin typeface="Tahoma"/>
              <a:ea typeface="Tahoma"/>
              <a:cs typeface="Tahoma"/>
              <a:sym typeface="Tahoma"/>
            </a:endParaRPr>
          </a:p>
        </p:txBody>
      </p:sp>
      <p:sp>
        <p:nvSpPr>
          <p:cNvPr id="184" name="Google Shape;184;p1"/>
          <p:cNvSpPr txBox="1">
            <a:spLocks noGrp="1"/>
          </p:cNvSpPr>
          <p:nvPr>
            <p:ph type="body" idx="3"/>
          </p:nvPr>
        </p:nvSpPr>
        <p:spPr>
          <a:xfrm>
            <a:off x="8761022" y="1169763"/>
            <a:ext cx="755700" cy="496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E2D69"/>
              </a:buClr>
              <a:buSzPts val="1600"/>
              <a:buFont typeface="Arial"/>
              <a:buNone/>
            </a:pPr>
            <a:r>
              <a:rPr lang="ru-RU" sz="1400">
                <a:latin typeface="Tahoma"/>
                <a:ea typeface="Tahoma"/>
                <a:cs typeface="Tahoma"/>
                <a:sym typeface="Tahoma"/>
              </a:rPr>
              <a:t>Москва</a:t>
            </a:r>
            <a:endParaRPr sz="1400">
              <a:latin typeface="Tahoma"/>
              <a:ea typeface="Tahoma"/>
              <a:cs typeface="Tahoma"/>
              <a:sym typeface="Tahoma"/>
            </a:endParaRPr>
          </a:p>
          <a:p>
            <a:pPr marL="0" marR="0" lvl="0" indent="0" algn="l" rtl="0">
              <a:lnSpc>
                <a:spcPct val="100000"/>
              </a:lnSpc>
              <a:spcBef>
                <a:spcPts val="0"/>
              </a:spcBef>
              <a:spcAft>
                <a:spcPts val="0"/>
              </a:spcAft>
              <a:buClr>
                <a:srgbClr val="0E2D69"/>
              </a:buClr>
              <a:buSzPts val="1600"/>
              <a:buFont typeface="Arial"/>
              <a:buNone/>
            </a:pPr>
            <a:r>
              <a:rPr lang="ru-RU" sz="1400">
                <a:latin typeface="Tahoma"/>
                <a:ea typeface="Tahoma"/>
                <a:cs typeface="Tahoma"/>
                <a:sym typeface="Tahoma"/>
              </a:rPr>
              <a:t>2024</a:t>
            </a:r>
            <a:endParaRPr sz="1400">
              <a:latin typeface="Tahoma"/>
              <a:ea typeface="Tahoma"/>
              <a:cs typeface="Tahoma"/>
              <a:sym typeface="Tahoma"/>
            </a:endParaRPr>
          </a:p>
        </p:txBody>
      </p:sp>
      <p:sp>
        <p:nvSpPr>
          <p:cNvPr id="185" name="Google Shape;185;p1"/>
          <p:cNvSpPr txBox="1">
            <a:spLocks noGrp="1"/>
          </p:cNvSpPr>
          <p:nvPr>
            <p:ph type="body" idx="1"/>
          </p:nvPr>
        </p:nvSpPr>
        <p:spPr>
          <a:xfrm>
            <a:off x="2033775" y="1169763"/>
            <a:ext cx="3955500" cy="49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600"/>
              <a:buNone/>
            </a:pPr>
            <a:r>
              <a:rPr lang="ru-RU" sz="1400">
                <a:latin typeface="Tahoma"/>
                <a:ea typeface="Tahoma"/>
                <a:cs typeface="Tahoma"/>
                <a:sym typeface="Tahoma"/>
              </a:rPr>
              <a:t>Национальный исследовательский университет “Высшая школа экономики”</a:t>
            </a:r>
            <a:endParaRPr sz="1400"/>
          </a:p>
        </p:txBody>
      </p:sp>
      <p:sp>
        <p:nvSpPr>
          <p:cNvPr id="186" name="Google Shape;186;p1"/>
          <p:cNvSpPr txBox="1"/>
          <p:nvPr/>
        </p:nvSpPr>
        <p:spPr>
          <a:xfrm>
            <a:off x="909664" y="4990050"/>
            <a:ext cx="4541710" cy="88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400"/>
              </a:spcBef>
              <a:spcAft>
                <a:spcPts val="0"/>
              </a:spcAft>
              <a:buClr>
                <a:srgbClr val="000000"/>
              </a:buClr>
              <a:buSzPts val="1700"/>
              <a:buFont typeface="Arial"/>
              <a:buNone/>
            </a:pPr>
            <a:r>
              <a:rPr lang="ru-RU" sz="1700" b="1" dirty="0">
                <a:solidFill>
                  <a:srgbClr val="0E2D69"/>
                </a:solidFill>
                <a:latin typeface="Tahoma"/>
                <a:ea typeface="Tahoma"/>
                <a:cs typeface="Tahoma"/>
                <a:sym typeface="Tahoma"/>
              </a:rPr>
              <a:t>Выполнил</a:t>
            </a:r>
            <a:r>
              <a:rPr lang="ru-RU" sz="1700" b="1" i="0" u="none" strike="noStrike" cap="none" dirty="0">
                <a:solidFill>
                  <a:srgbClr val="0E2D69"/>
                </a:solidFill>
                <a:latin typeface="Tahoma"/>
                <a:ea typeface="Tahoma"/>
                <a:cs typeface="Tahoma"/>
                <a:sym typeface="Tahoma"/>
              </a:rPr>
              <a:t>:</a:t>
            </a:r>
            <a:endParaRPr sz="1700" b="1" i="0" u="none" strike="noStrike" cap="none" dirty="0">
              <a:solidFill>
                <a:srgbClr val="0E2D69"/>
              </a:solidFill>
              <a:latin typeface="Tahoma"/>
              <a:ea typeface="Tahoma"/>
              <a:cs typeface="Tahoma"/>
              <a:sym typeface="Tahoma"/>
            </a:endParaRPr>
          </a:p>
          <a:p>
            <a:pPr>
              <a:spcBef>
                <a:spcPts val="1400"/>
              </a:spcBef>
              <a:spcAft>
                <a:spcPts val="1400"/>
              </a:spcAft>
              <a:buSzPts val="1700"/>
            </a:pPr>
            <a:r>
              <a:rPr lang="ru-RU" sz="1700" dirty="0" err="1">
                <a:solidFill>
                  <a:srgbClr val="0E2D69"/>
                </a:solidFill>
                <a:latin typeface="Tahoma"/>
                <a:ea typeface="Tahoma"/>
                <a:cs typeface="Tahoma"/>
                <a:sym typeface="Tahoma"/>
              </a:rPr>
              <a:t>Бутылкин</a:t>
            </a:r>
            <a:r>
              <a:rPr lang="ru-RU" sz="1700" dirty="0">
                <a:solidFill>
                  <a:srgbClr val="0E2D69"/>
                </a:solidFill>
                <a:latin typeface="Tahoma"/>
                <a:ea typeface="Tahoma"/>
                <a:cs typeface="Tahoma"/>
                <a:sym typeface="Tahoma"/>
              </a:rPr>
              <a:t> Александр Игоревич, МКС223</a:t>
            </a:r>
            <a:endParaRPr lang="ru-RU" sz="1700" b="0" i="0" u="none" strike="noStrike" cap="none" dirty="0">
              <a:solidFill>
                <a:srgbClr val="0E2D69"/>
              </a:solidFill>
              <a:latin typeface="Tahoma"/>
              <a:ea typeface="Tahoma"/>
              <a:cs typeface="Tahoma"/>
            </a:endParaRPr>
          </a:p>
        </p:txBody>
      </p:sp>
      <p:sp>
        <p:nvSpPr>
          <p:cNvPr id="187" name="Google Shape;187;p1"/>
          <p:cNvSpPr txBox="1">
            <a:spLocks noGrp="1"/>
          </p:cNvSpPr>
          <p:nvPr>
            <p:ph type="body" idx="1"/>
          </p:nvPr>
        </p:nvSpPr>
        <p:spPr>
          <a:xfrm>
            <a:off x="6188488" y="1169763"/>
            <a:ext cx="1731900" cy="49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600"/>
              <a:buNone/>
            </a:pPr>
            <a:r>
              <a:rPr lang="ru-RU" sz="1400">
                <a:latin typeface="Tahoma"/>
                <a:ea typeface="Tahoma"/>
                <a:cs typeface="Tahoma"/>
                <a:sym typeface="Tahoma"/>
              </a:rPr>
              <a:t>МИЭМ</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2dca9bf1711_0_20"/>
          <p:cNvSpPr/>
          <p:nvPr/>
        </p:nvSpPr>
        <p:spPr>
          <a:xfrm>
            <a:off x="3142767" y="367748"/>
            <a:ext cx="6915600" cy="786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 name="Google Shape;231;g2dca9bf1711_0_20"/>
          <p:cNvSpPr txBox="1"/>
          <p:nvPr/>
        </p:nvSpPr>
        <p:spPr>
          <a:xfrm>
            <a:off x="1240950" y="494550"/>
            <a:ext cx="8560692" cy="494100"/>
          </a:xfrm>
          <a:prstGeom prst="rect">
            <a:avLst/>
          </a:prstGeom>
          <a:noFill/>
          <a:ln>
            <a:noFill/>
          </a:ln>
        </p:spPr>
        <p:txBody>
          <a:bodyPr spcFirstLastPara="1" wrap="square" lIns="0" tIns="0" rIns="0" bIns="0" anchor="t" anchorCtr="0">
            <a:normAutofit fontScale="62500" lnSpcReduction="20000"/>
          </a:bodyPr>
          <a:lstStyle/>
          <a:p>
            <a:pPr>
              <a:lnSpc>
                <a:spcPct val="120000"/>
              </a:lnSpc>
            </a:pPr>
            <a:r>
              <a:rPr lang="ru-RU" sz="2400" b="1" dirty="0">
                <a:solidFill>
                  <a:schemeClr val="dk1"/>
                </a:solidFill>
                <a:latin typeface="Tahoma"/>
                <a:ea typeface="Tahoma"/>
                <a:cs typeface="Tahoma"/>
                <a:sym typeface="Tahoma"/>
              </a:rPr>
              <a:t>Минимизация передаваемых данных. </a:t>
            </a:r>
            <a:endParaRPr lang="ru-RU" dirty="0">
              <a:solidFill>
                <a:schemeClr val="dk1"/>
              </a:solidFill>
              <a:sym typeface="Tahoma"/>
            </a:endParaRPr>
          </a:p>
          <a:p>
            <a:pPr>
              <a:lnSpc>
                <a:spcPct val="120000"/>
              </a:lnSpc>
            </a:pPr>
            <a:r>
              <a:rPr lang="ru-RU" sz="2400" b="1" dirty="0">
                <a:solidFill>
                  <a:schemeClr val="dk1"/>
                </a:solidFill>
                <a:latin typeface="Tahoma"/>
                <a:ea typeface="Tahoma"/>
                <a:cs typeface="Tahoma"/>
                <a:sym typeface="Tahoma"/>
              </a:rPr>
              <a:t>Сжатие изображения. Сжатие без потерь</a:t>
            </a:r>
            <a:endParaRPr lang="ru-RU" sz="2400" b="1" dirty="0">
              <a:solidFill>
                <a:schemeClr val="dk1"/>
              </a:solidFill>
              <a:latin typeface="Tahoma"/>
              <a:ea typeface="Tahoma"/>
              <a:cs typeface="Tahoma"/>
            </a:endParaRPr>
          </a:p>
          <a:p>
            <a:pPr>
              <a:lnSpc>
                <a:spcPct val="120000"/>
              </a:lnSpc>
            </a:pPr>
            <a:endParaRPr lang="ru-RU" sz="2400" b="1" dirty="0">
              <a:solidFill>
                <a:schemeClr val="dk1"/>
              </a:solidFill>
              <a:latin typeface="Tahoma"/>
              <a:ea typeface="Tahoma"/>
              <a:cs typeface="Tahoma"/>
            </a:endParaRPr>
          </a:p>
        </p:txBody>
      </p:sp>
      <p:pic>
        <p:nvPicPr>
          <p:cNvPr id="7" name="Рисунок 6" descr="Изображение выглядит как текст, снимок экрана, число, Шрифт&#10;&#10;Автоматически созданное описание">
            <a:extLst>
              <a:ext uri="{FF2B5EF4-FFF2-40B4-BE49-F238E27FC236}">
                <a16:creationId xmlns:a16="http://schemas.microsoft.com/office/drawing/2014/main" id="{7755C886-3C12-FD1A-93E9-D6F3D6DAE2DF}"/>
              </a:ext>
            </a:extLst>
          </p:cNvPr>
          <p:cNvPicPr>
            <a:picLocks noChangeAspect="1"/>
          </p:cNvPicPr>
          <p:nvPr/>
        </p:nvPicPr>
        <p:blipFill>
          <a:blip r:embed="rId3"/>
          <a:stretch>
            <a:fillRect/>
          </a:stretch>
        </p:blipFill>
        <p:spPr>
          <a:xfrm>
            <a:off x="1051663" y="2292626"/>
            <a:ext cx="3992677" cy="2623931"/>
          </a:xfrm>
          <a:prstGeom prst="rect">
            <a:avLst/>
          </a:prstGeom>
        </p:spPr>
      </p:pic>
      <p:pic>
        <p:nvPicPr>
          <p:cNvPr id="8" name="Рисунок 7" descr="Изображение выглядит как текст, снимок экрана, диаграмма, Шрифт&#10;&#10;Автоматически созданное описание">
            <a:extLst>
              <a:ext uri="{FF2B5EF4-FFF2-40B4-BE49-F238E27FC236}">
                <a16:creationId xmlns:a16="http://schemas.microsoft.com/office/drawing/2014/main" id="{F1C7F4C0-CBF9-5058-6562-70C52919C493}"/>
              </a:ext>
            </a:extLst>
          </p:cNvPr>
          <p:cNvPicPr>
            <a:picLocks noChangeAspect="1"/>
          </p:cNvPicPr>
          <p:nvPr/>
        </p:nvPicPr>
        <p:blipFill>
          <a:blip r:embed="rId4"/>
          <a:stretch>
            <a:fillRect/>
          </a:stretch>
        </p:blipFill>
        <p:spPr>
          <a:xfrm>
            <a:off x="6180483" y="3838368"/>
            <a:ext cx="4084984" cy="2474430"/>
          </a:xfrm>
          <a:prstGeom prst="rect">
            <a:avLst/>
          </a:prstGeom>
        </p:spPr>
      </p:pic>
      <p:pic>
        <p:nvPicPr>
          <p:cNvPr id="9" name="Рисунок 8" descr="Изображение выглядит как текст, снимок экрана, диаграмма, График&#10;&#10;Автоматически созданное описание">
            <a:extLst>
              <a:ext uri="{FF2B5EF4-FFF2-40B4-BE49-F238E27FC236}">
                <a16:creationId xmlns:a16="http://schemas.microsoft.com/office/drawing/2014/main" id="{3C4EE0AC-30EB-C4A4-90F9-1C21AD3557C7}"/>
              </a:ext>
            </a:extLst>
          </p:cNvPr>
          <p:cNvPicPr>
            <a:picLocks noChangeAspect="1"/>
          </p:cNvPicPr>
          <p:nvPr/>
        </p:nvPicPr>
        <p:blipFill>
          <a:blip r:embed="rId5"/>
          <a:stretch>
            <a:fillRect/>
          </a:stretch>
        </p:blipFill>
        <p:spPr>
          <a:xfrm>
            <a:off x="6179034" y="1059553"/>
            <a:ext cx="3995117" cy="2545661"/>
          </a:xfrm>
          <a:prstGeom prst="rect">
            <a:avLst/>
          </a:prstGeom>
        </p:spPr>
      </p:pic>
    </p:spTree>
    <p:extLst>
      <p:ext uri="{BB962C8B-B14F-4D97-AF65-F5344CB8AC3E}">
        <p14:creationId xmlns:p14="http://schemas.microsoft.com/office/powerpoint/2010/main" val="2731173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2dca9bf1711_0_34"/>
          <p:cNvSpPr/>
          <p:nvPr/>
        </p:nvSpPr>
        <p:spPr>
          <a:xfrm>
            <a:off x="3142767" y="367748"/>
            <a:ext cx="6915600" cy="786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9" name="Google Shape;239;g2dca9bf1711_0_34"/>
          <p:cNvSpPr txBox="1"/>
          <p:nvPr/>
        </p:nvSpPr>
        <p:spPr>
          <a:xfrm>
            <a:off x="1240950" y="494550"/>
            <a:ext cx="8824331" cy="494100"/>
          </a:xfrm>
          <a:prstGeom prst="rect">
            <a:avLst/>
          </a:prstGeom>
          <a:noFill/>
          <a:ln>
            <a:noFill/>
          </a:ln>
        </p:spPr>
        <p:txBody>
          <a:bodyPr spcFirstLastPara="1" wrap="square" lIns="0" tIns="0" rIns="0" bIns="0" anchor="t" anchorCtr="0">
            <a:normAutofit/>
          </a:bodyPr>
          <a:lstStyle/>
          <a:p>
            <a:pPr>
              <a:lnSpc>
                <a:spcPct val="120000"/>
              </a:lnSpc>
              <a:buClr>
                <a:schemeClr val="dk1"/>
              </a:buClr>
              <a:buSzPts val="2400"/>
            </a:pPr>
            <a:r>
              <a:rPr lang="ru-RU" sz="2400" b="1" dirty="0">
                <a:solidFill>
                  <a:schemeClr val="dk1"/>
                </a:solidFill>
                <a:latin typeface="Tahoma"/>
                <a:ea typeface="Tahoma"/>
                <a:cs typeface="Tahoma"/>
                <a:sym typeface="Tahoma"/>
              </a:rPr>
              <a:t>Способы передачи. Последовательная упаковка</a:t>
            </a:r>
            <a:endParaRPr sz="1400" b="0" i="0" u="none" strike="noStrike" cap="none" dirty="0">
              <a:solidFill>
                <a:schemeClr val="dk1"/>
              </a:solidFill>
              <a:latin typeface="Arial"/>
              <a:ea typeface="Arial"/>
              <a:cs typeface="Arial"/>
              <a:sym typeface="Arial"/>
            </a:endParaRPr>
          </a:p>
        </p:txBody>
      </p:sp>
      <p:pic>
        <p:nvPicPr>
          <p:cNvPr id="2" name="Рисунок 1" descr="Изображение выглядит как текст, снимок экрана, дизайн, диаграмма&#10;&#10;Автоматически созданное описание">
            <a:extLst>
              <a:ext uri="{FF2B5EF4-FFF2-40B4-BE49-F238E27FC236}">
                <a16:creationId xmlns:a16="http://schemas.microsoft.com/office/drawing/2014/main" id="{126BD58A-95B6-93A3-58C9-BA65A4C391CC}"/>
              </a:ext>
            </a:extLst>
          </p:cNvPr>
          <p:cNvPicPr>
            <a:picLocks noChangeAspect="1"/>
          </p:cNvPicPr>
          <p:nvPr/>
        </p:nvPicPr>
        <p:blipFill rotWithShape="1">
          <a:blip r:embed="rId3"/>
          <a:srcRect r="55022" b="26667"/>
          <a:stretch/>
        </p:blipFill>
        <p:spPr>
          <a:xfrm>
            <a:off x="2653393" y="1490350"/>
            <a:ext cx="6000751" cy="476014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2dca9bf1711_0_34"/>
          <p:cNvSpPr/>
          <p:nvPr/>
        </p:nvSpPr>
        <p:spPr>
          <a:xfrm>
            <a:off x="3142767" y="367748"/>
            <a:ext cx="6915600" cy="786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9" name="Google Shape;239;g2dca9bf1711_0_34"/>
          <p:cNvSpPr txBox="1"/>
          <p:nvPr/>
        </p:nvSpPr>
        <p:spPr>
          <a:xfrm>
            <a:off x="1240950" y="494550"/>
            <a:ext cx="8824331" cy="494100"/>
          </a:xfrm>
          <a:prstGeom prst="rect">
            <a:avLst/>
          </a:prstGeom>
          <a:noFill/>
          <a:ln>
            <a:noFill/>
          </a:ln>
        </p:spPr>
        <p:txBody>
          <a:bodyPr spcFirstLastPara="1" wrap="square" lIns="0" tIns="0" rIns="0" bIns="0" anchor="t" anchorCtr="0">
            <a:normAutofit/>
          </a:bodyPr>
          <a:lstStyle/>
          <a:p>
            <a:pPr>
              <a:lnSpc>
                <a:spcPct val="120000"/>
              </a:lnSpc>
              <a:buClr>
                <a:schemeClr val="dk1"/>
              </a:buClr>
              <a:buSzPts val="2400"/>
            </a:pPr>
            <a:r>
              <a:rPr lang="ru-RU" sz="2400" b="1" dirty="0">
                <a:solidFill>
                  <a:schemeClr val="dk1"/>
                </a:solidFill>
                <a:latin typeface="Tahoma"/>
                <a:ea typeface="Tahoma"/>
                <a:cs typeface="Tahoma"/>
                <a:sym typeface="Tahoma"/>
              </a:rPr>
              <a:t>Способы передачи. Упаковка блоками</a:t>
            </a:r>
            <a:endParaRPr sz="1400" b="0" i="0" u="none" strike="noStrike" cap="none" dirty="0">
              <a:solidFill>
                <a:schemeClr val="dk1"/>
              </a:solidFill>
              <a:latin typeface="Arial"/>
              <a:ea typeface="Arial"/>
              <a:cs typeface="Arial"/>
              <a:sym typeface="Arial"/>
            </a:endParaRPr>
          </a:p>
        </p:txBody>
      </p:sp>
      <p:pic>
        <p:nvPicPr>
          <p:cNvPr id="3" name="Рисунок 2" descr="Изображение выглядит как текст, снимок экрана, стена, раковина&#10;&#10;Автоматически созданное описание">
            <a:extLst>
              <a:ext uri="{FF2B5EF4-FFF2-40B4-BE49-F238E27FC236}">
                <a16:creationId xmlns:a16="http://schemas.microsoft.com/office/drawing/2014/main" id="{1B6BB807-A9B4-18F3-2154-2B4DEB807920}"/>
              </a:ext>
            </a:extLst>
          </p:cNvPr>
          <p:cNvPicPr>
            <a:picLocks noChangeAspect="1"/>
          </p:cNvPicPr>
          <p:nvPr/>
        </p:nvPicPr>
        <p:blipFill>
          <a:blip r:embed="rId3"/>
          <a:stretch>
            <a:fillRect/>
          </a:stretch>
        </p:blipFill>
        <p:spPr>
          <a:xfrm>
            <a:off x="753835" y="1157288"/>
            <a:ext cx="3261632" cy="5448300"/>
          </a:xfrm>
          <a:prstGeom prst="rect">
            <a:avLst/>
          </a:prstGeom>
        </p:spPr>
      </p:pic>
      <p:pic>
        <p:nvPicPr>
          <p:cNvPr id="6" name="Рисунок 5" descr="Изображение выглядит как текст, снимок экрана, электроника, дизайн&#10;&#10;Автоматически созданное описание">
            <a:extLst>
              <a:ext uri="{FF2B5EF4-FFF2-40B4-BE49-F238E27FC236}">
                <a16:creationId xmlns:a16="http://schemas.microsoft.com/office/drawing/2014/main" id="{70F0D7D6-3554-6D0A-7015-CBC9F2643BAC}"/>
              </a:ext>
            </a:extLst>
          </p:cNvPr>
          <p:cNvPicPr>
            <a:picLocks noChangeAspect="1"/>
          </p:cNvPicPr>
          <p:nvPr/>
        </p:nvPicPr>
        <p:blipFill>
          <a:blip r:embed="rId4"/>
          <a:stretch>
            <a:fillRect/>
          </a:stretch>
        </p:blipFill>
        <p:spPr>
          <a:xfrm>
            <a:off x="4969417" y="1358797"/>
            <a:ext cx="6385986" cy="4910817"/>
          </a:xfrm>
          <a:prstGeom prst="rect">
            <a:avLst/>
          </a:prstGeom>
        </p:spPr>
      </p:pic>
    </p:spTree>
    <p:extLst>
      <p:ext uri="{BB962C8B-B14F-4D97-AF65-F5344CB8AC3E}">
        <p14:creationId xmlns:p14="http://schemas.microsoft.com/office/powerpoint/2010/main" val="4078545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2dca9bf1711_0_40"/>
          <p:cNvSpPr/>
          <p:nvPr/>
        </p:nvSpPr>
        <p:spPr>
          <a:xfrm>
            <a:off x="3142767" y="367748"/>
            <a:ext cx="6915600" cy="786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7" name="Google Shape;247;g2dca9bf1711_0_40"/>
          <p:cNvSpPr txBox="1"/>
          <p:nvPr/>
        </p:nvSpPr>
        <p:spPr>
          <a:xfrm>
            <a:off x="1240950" y="494550"/>
            <a:ext cx="4764300" cy="494100"/>
          </a:xfrm>
          <a:prstGeom prst="rect">
            <a:avLst/>
          </a:prstGeom>
          <a:noFill/>
          <a:ln>
            <a:noFill/>
          </a:ln>
        </p:spPr>
        <p:txBody>
          <a:bodyPr spcFirstLastPara="1" wrap="square" lIns="0" tIns="0" rIns="0" bIns="0" anchor="t" anchorCtr="0">
            <a:normAutofit/>
          </a:bodyPr>
          <a:lstStyle/>
          <a:p>
            <a:pPr marL="0" marR="0" lvl="0" indent="0" algn="l" rtl="0">
              <a:lnSpc>
                <a:spcPct val="120000"/>
              </a:lnSpc>
              <a:spcBef>
                <a:spcPts val="0"/>
              </a:spcBef>
              <a:spcAft>
                <a:spcPts val="0"/>
              </a:spcAft>
              <a:buClr>
                <a:schemeClr val="dk1"/>
              </a:buClr>
              <a:buSzPts val="2400"/>
              <a:buFont typeface="Arial"/>
              <a:buNone/>
            </a:pPr>
            <a:r>
              <a:rPr lang="ru-RU" sz="2400" b="1">
                <a:solidFill>
                  <a:schemeClr val="dk1"/>
                </a:solidFill>
                <a:latin typeface="Tahoma"/>
                <a:ea typeface="Tahoma"/>
                <a:cs typeface="Tahoma"/>
                <a:sym typeface="Tahoma"/>
              </a:rPr>
              <a:t>Эксперимент</a:t>
            </a:r>
            <a:endParaRPr sz="1400" b="0" i="0" u="none" strike="noStrike" cap="none">
              <a:solidFill>
                <a:srgbClr val="000000"/>
              </a:solidFill>
              <a:latin typeface="Arial"/>
              <a:ea typeface="Arial"/>
              <a:cs typeface="Arial"/>
              <a:sym typeface="Arial"/>
            </a:endParaRPr>
          </a:p>
        </p:txBody>
      </p:sp>
      <p:pic>
        <p:nvPicPr>
          <p:cNvPr id="6" name="Рисунок 5" descr="Изображение выглядит как текст, карта, диаграмма, План&#10;&#10;Автоматически созданное описание">
            <a:extLst>
              <a:ext uri="{FF2B5EF4-FFF2-40B4-BE49-F238E27FC236}">
                <a16:creationId xmlns:a16="http://schemas.microsoft.com/office/drawing/2014/main" id="{CCD4F0D3-F678-3781-A6BD-286A6869AD41}"/>
              </a:ext>
            </a:extLst>
          </p:cNvPr>
          <p:cNvPicPr>
            <a:picLocks noChangeAspect="1"/>
          </p:cNvPicPr>
          <p:nvPr/>
        </p:nvPicPr>
        <p:blipFill>
          <a:blip r:embed="rId3"/>
          <a:stretch>
            <a:fillRect/>
          </a:stretch>
        </p:blipFill>
        <p:spPr>
          <a:xfrm>
            <a:off x="2932697" y="4241453"/>
            <a:ext cx="6153150" cy="2314575"/>
          </a:xfrm>
          <a:prstGeom prst="rect">
            <a:avLst/>
          </a:prstGeom>
        </p:spPr>
      </p:pic>
      <p:pic>
        <p:nvPicPr>
          <p:cNvPr id="2" name="Рисунок 1" descr="Изображение выглядит как текст, Шрифт, линия, число&#10;&#10;Автоматически созданное описание">
            <a:extLst>
              <a:ext uri="{FF2B5EF4-FFF2-40B4-BE49-F238E27FC236}">
                <a16:creationId xmlns:a16="http://schemas.microsoft.com/office/drawing/2014/main" id="{0BD82524-F837-9D5E-A64F-EE6BDF54E30A}"/>
              </a:ext>
            </a:extLst>
          </p:cNvPr>
          <p:cNvPicPr>
            <a:picLocks noChangeAspect="1"/>
          </p:cNvPicPr>
          <p:nvPr/>
        </p:nvPicPr>
        <p:blipFill>
          <a:blip r:embed="rId4"/>
          <a:stretch>
            <a:fillRect/>
          </a:stretch>
        </p:blipFill>
        <p:spPr>
          <a:xfrm>
            <a:off x="2718560" y="1256057"/>
            <a:ext cx="6748256" cy="1165364"/>
          </a:xfrm>
          <a:prstGeom prst="rect">
            <a:avLst/>
          </a:prstGeom>
        </p:spPr>
      </p:pic>
      <p:pic>
        <p:nvPicPr>
          <p:cNvPr id="3" name="Рисунок 2" descr="Изображение выглядит как текст, Шрифт, число, линия&#10;&#10;Автоматически созданное описание">
            <a:extLst>
              <a:ext uri="{FF2B5EF4-FFF2-40B4-BE49-F238E27FC236}">
                <a16:creationId xmlns:a16="http://schemas.microsoft.com/office/drawing/2014/main" id="{35220FC8-AFC7-314A-AC42-0F326E958D30}"/>
              </a:ext>
            </a:extLst>
          </p:cNvPr>
          <p:cNvPicPr>
            <a:picLocks noChangeAspect="1"/>
          </p:cNvPicPr>
          <p:nvPr/>
        </p:nvPicPr>
        <p:blipFill>
          <a:blip r:embed="rId5"/>
          <a:stretch>
            <a:fillRect/>
          </a:stretch>
        </p:blipFill>
        <p:spPr>
          <a:xfrm>
            <a:off x="2716696" y="2719388"/>
            <a:ext cx="6751983" cy="115418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2dca9bf1711_0_40"/>
          <p:cNvSpPr/>
          <p:nvPr/>
        </p:nvSpPr>
        <p:spPr>
          <a:xfrm>
            <a:off x="3142767" y="367748"/>
            <a:ext cx="6915600" cy="786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7" name="Google Shape;247;g2dca9bf1711_0_40"/>
          <p:cNvSpPr txBox="1"/>
          <p:nvPr/>
        </p:nvSpPr>
        <p:spPr>
          <a:xfrm>
            <a:off x="1240950" y="494550"/>
            <a:ext cx="4764300" cy="494100"/>
          </a:xfrm>
          <a:prstGeom prst="rect">
            <a:avLst/>
          </a:prstGeom>
          <a:noFill/>
          <a:ln>
            <a:noFill/>
          </a:ln>
        </p:spPr>
        <p:txBody>
          <a:bodyPr spcFirstLastPara="1" wrap="square" lIns="0" tIns="0" rIns="0" bIns="0" anchor="t" anchorCtr="0">
            <a:normAutofit/>
          </a:bodyPr>
          <a:lstStyle/>
          <a:p>
            <a:pPr marL="0" marR="0" lvl="0" indent="0" algn="l" rtl="0">
              <a:lnSpc>
                <a:spcPct val="120000"/>
              </a:lnSpc>
              <a:spcBef>
                <a:spcPts val="0"/>
              </a:spcBef>
              <a:spcAft>
                <a:spcPts val="0"/>
              </a:spcAft>
              <a:buClr>
                <a:schemeClr val="dk1"/>
              </a:buClr>
              <a:buSzPts val="2400"/>
              <a:buFont typeface="Arial"/>
              <a:buNone/>
            </a:pPr>
            <a:r>
              <a:rPr lang="ru-RU" sz="2400" b="1">
                <a:solidFill>
                  <a:schemeClr val="dk1"/>
                </a:solidFill>
                <a:latin typeface="Tahoma"/>
                <a:ea typeface="Tahoma"/>
                <a:cs typeface="Tahoma"/>
                <a:sym typeface="Tahoma"/>
              </a:rPr>
              <a:t>Эксперимент</a:t>
            </a:r>
            <a:endParaRPr sz="1400" b="0" i="0" u="none" strike="noStrike" cap="none">
              <a:solidFill>
                <a:srgbClr val="000000"/>
              </a:solidFill>
              <a:latin typeface="Arial"/>
              <a:ea typeface="Arial"/>
              <a:cs typeface="Arial"/>
              <a:sym typeface="Arial"/>
            </a:endParaRPr>
          </a:p>
        </p:txBody>
      </p:sp>
      <p:pic>
        <p:nvPicPr>
          <p:cNvPr id="2" name="Рисунок 1" descr="Изображение выглядит как текст, диаграмма, снимок экрана, линия&#10;&#10;Автоматически созданное описание">
            <a:extLst>
              <a:ext uri="{FF2B5EF4-FFF2-40B4-BE49-F238E27FC236}">
                <a16:creationId xmlns:a16="http://schemas.microsoft.com/office/drawing/2014/main" id="{47BEA1BB-FC63-37DF-D1C7-C247FFB6544B}"/>
              </a:ext>
            </a:extLst>
          </p:cNvPr>
          <p:cNvPicPr>
            <a:picLocks noChangeAspect="1"/>
          </p:cNvPicPr>
          <p:nvPr/>
        </p:nvPicPr>
        <p:blipFill>
          <a:blip r:embed="rId3"/>
          <a:stretch>
            <a:fillRect/>
          </a:stretch>
        </p:blipFill>
        <p:spPr>
          <a:xfrm>
            <a:off x="2222047" y="1538288"/>
            <a:ext cx="7584622" cy="4332515"/>
          </a:xfrm>
          <a:prstGeom prst="rect">
            <a:avLst/>
          </a:prstGeom>
        </p:spPr>
      </p:pic>
    </p:spTree>
    <p:extLst>
      <p:ext uri="{BB962C8B-B14F-4D97-AF65-F5344CB8AC3E}">
        <p14:creationId xmlns:p14="http://schemas.microsoft.com/office/powerpoint/2010/main" val="3849852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2dca9bf1711_0_40"/>
          <p:cNvSpPr/>
          <p:nvPr/>
        </p:nvSpPr>
        <p:spPr>
          <a:xfrm>
            <a:off x="3142767" y="367748"/>
            <a:ext cx="6915600" cy="786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7" name="Google Shape;247;g2dca9bf1711_0_40"/>
          <p:cNvSpPr txBox="1"/>
          <p:nvPr/>
        </p:nvSpPr>
        <p:spPr>
          <a:xfrm>
            <a:off x="1240950" y="494550"/>
            <a:ext cx="4764300" cy="494100"/>
          </a:xfrm>
          <a:prstGeom prst="rect">
            <a:avLst/>
          </a:prstGeom>
          <a:noFill/>
          <a:ln>
            <a:noFill/>
          </a:ln>
        </p:spPr>
        <p:txBody>
          <a:bodyPr spcFirstLastPara="1" wrap="square" lIns="0" tIns="0" rIns="0" bIns="0" anchor="t" anchorCtr="0">
            <a:normAutofit/>
          </a:bodyPr>
          <a:lstStyle/>
          <a:p>
            <a:pPr marL="0" marR="0" lvl="0" indent="0" algn="l" rtl="0">
              <a:lnSpc>
                <a:spcPct val="120000"/>
              </a:lnSpc>
              <a:spcBef>
                <a:spcPts val="0"/>
              </a:spcBef>
              <a:spcAft>
                <a:spcPts val="0"/>
              </a:spcAft>
              <a:buClr>
                <a:schemeClr val="dk1"/>
              </a:buClr>
              <a:buSzPts val="2400"/>
              <a:buFont typeface="Arial"/>
              <a:buNone/>
            </a:pPr>
            <a:r>
              <a:rPr lang="ru-RU" sz="2400" b="1">
                <a:solidFill>
                  <a:schemeClr val="dk1"/>
                </a:solidFill>
                <a:latin typeface="Tahoma"/>
                <a:ea typeface="Tahoma"/>
                <a:cs typeface="Tahoma"/>
                <a:sym typeface="Tahoma"/>
              </a:rPr>
              <a:t>Эксперимент</a:t>
            </a:r>
            <a:endParaRPr sz="1400" b="0" i="0" u="none" strike="noStrike" cap="none">
              <a:solidFill>
                <a:srgbClr val="000000"/>
              </a:solidFill>
              <a:latin typeface="Arial"/>
              <a:ea typeface="Arial"/>
              <a:cs typeface="Arial"/>
              <a:sym typeface="Arial"/>
            </a:endParaRPr>
          </a:p>
        </p:txBody>
      </p:sp>
      <p:pic>
        <p:nvPicPr>
          <p:cNvPr id="2" name="Рисунок 1" descr="Изображение выглядит как текст, снимок экрана, График, линия&#10;&#10;Автоматически созданное описание">
            <a:extLst>
              <a:ext uri="{FF2B5EF4-FFF2-40B4-BE49-F238E27FC236}">
                <a16:creationId xmlns:a16="http://schemas.microsoft.com/office/drawing/2014/main" id="{FB3BD447-0F8A-3F3C-29E6-BF36D0A7384B}"/>
              </a:ext>
            </a:extLst>
          </p:cNvPr>
          <p:cNvPicPr>
            <a:picLocks noChangeAspect="1"/>
          </p:cNvPicPr>
          <p:nvPr/>
        </p:nvPicPr>
        <p:blipFill>
          <a:blip r:embed="rId3"/>
          <a:stretch>
            <a:fillRect/>
          </a:stretch>
        </p:blipFill>
        <p:spPr>
          <a:xfrm>
            <a:off x="1911804" y="1307647"/>
            <a:ext cx="8191500" cy="4678136"/>
          </a:xfrm>
          <a:prstGeom prst="rect">
            <a:avLst/>
          </a:prstGeom>
        </p:spPr>
      </p:pic>
    </p:spTree>
    <p:extLst>
      <p:ext uri="{BB962C8B-B14F-4D97-AF65-F5344CB8AC3E}">
        <p14:creationId xmlns:p14="http://schemas.microsoft.com/office/powerpoint/2010/main" val="4105580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2dca9bf1711_0_40"/>
          <p:cNvSpPr/>
          <p:nvPr/>
        </p:nvSpPr>
        <p:spPr>
          <a:xfrm>
            <a:off x="3142767" y="367748"/>
            <a:ext cx="6915600" cy="786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7" name="Google Shape;247;g2dca9bf1711_0_40"/>
          <p:cNvSpPr txBox="1"/>
          <p:nvPr/>
        </p:nvSpPr>
        <p:spPr>
          <a:xfrm>
            <a:off x="1240950" y="494550"/>
            <a:ext cx="4764300" cy="494100"/>
          </a:xfrm>
          <a:prstGeom prst="rect">
            <a:avLst/>
          </a:prstGeom>
          <a:noFill/>
          <a:ln>
            <a:noFill/>
          </a:ln>
        </p:spPr>
        <p:txBody>
          <a:bodyPr spcFirstLastPara="1" wrap="square" lIns="0" tIns="0" rIns="0" bIns="0" anchor="t" anchorCtr="0">
            <a:normAutofit/>
          </a:bodyPr>
          <a:lstStyle/>
          <a:p>
            <a:pPr marL="0" marR="0" lvl="0" indent="0" algn="l" rtl="0">
              <a:lnSpc>
                <a:spcPct val="120000"/>
              </a:lnSpc>
              <a:spcBef>
                <a:spcPts val="0"/>
              </a:spcBef>
              <a:spcAft>
                <a:spcPts val="0"/>
              </a:spcAft>
              <a:buClr>
                <a:schemeClr val="dk1"/>
              </a:buClr>
              <a:buSzPts val="2400"/>
              <a:buFont typeface="Arial"/>
              <a:buNone/>
            </a:pPr>
            <a:r>
              <a:rPr lang="ru-RU" sz="2400" b="1" dirty="0">
                <a:solidFill>
                  <a:schemeClr val="dk1"/>
                </a:solidFill>
                <a:latin typeface="Tahoma"/>
                <a:ea typeface="Tahoma"/>
                <a:cs typeface="Tahoma"/>
                <a:sym typeface="Tahoma"/>
              </a:rPr>
              <a:t>Результаты</a:t>
            </a:r>
            <a:endParaRPr sz="1400" b="0" i="0" u="none" strike="noStrike" cap="none" dirty="0">
              <a:solidFill>
                <a:srgbClr val="000000"/>
              </a:solidFill>
              <a:latin typeface="Arial"/>
              <a:ea typeface="Arial"/>
              <a:cs typeface="Arial"/>
              <a:sym typeface="Arial"/>
            </a:endParaRPr>
          </a:p>
        </p:txBody>
      </p:sp>
      <p:sp>
        <p:nvSpPr>
          <p:cNvPr id="3" name="Google Shape;215;g2dca9bf1711_0_26">
            <a:extLst>
              <a:ext uri="{FF2B5EF4-FFF2-40B4-BE49-F238E27FC236}">
                <a16:creationId xmlns:a16="http://schemas.microsoft.com/office/drawing/2014/main" id="{D7AF220E-027A-9C93-F265-988BFC5A6F59}"/>
              </a:ext>
            </a:extLst>
          </p:cNvPr>
          <p:cNvSpPr txBox="1"/>
          <p:nvPr/>
        </p:nvSpPr>
        <p:spPr>
          <a:xfrm>
            <a:off x="584715" y="983157"/>
            <a:ext cx="10847795" cy="5324504"/>
          </a:xfrm>
          <a:prstGeom prst="rect">
            <a:avLst/>
          </a:prstGeom>
          <a:noFill/>
          <a:ln>
            <a:noFill/>
          </a:ln>
        </p:spPr>
        <p:txBody>
          <a:bodyPr spcFirstLastPara="1" wrap="square" lIns="91425" tIns="91425" rIns="91425" bIns="91425" anchor="t" anchorCtr="0">
            <a:spAutoFit/>
          </a:bodyPr>
          <a:lstStyle/>
          <a:p>
            <a:pPr algn="just"/>
            <a:r>
              <a:rPr lang="ru-RU" sz="2000" dirty="0">
                <a:solidFill>
                  <a:srgbClr val="0E2D69"/>
                </a:solidFill>
                <a:latin typeface="Times New Roman"/>
                <a:ea typeface="Tahoma"/>
                <a:cs typeface="Times New Roman"/>
              </a:rPr>
              <a:t>  </a:t>
            </a:r>
            <a:r>
              <a:rPr lang="ru-RU" sz="2000" b="1" dirty="0">
                <a:solidFill>
                  <a:srgbClr val="0E2D69"/>
                </a:solidFill>
                <a:latin typeface="Times New Roman"/>
                <a:ea typeface="Tahoma"/>
                <a:cs typeface="Times New Roman"/>
              </a:rPr>
              <a:t>Научная новизна:</a:t>
            </a:r>
            <a:r>
              <a:rPr lang="ru-RU" sz="2000" dirty="0">
                <a:solidFill>
                  <a:srgbClr val="0E2D69"/>
                </a:solidFill>
                <a:latin typeface="Times New Roman"/>
                <a:ea typeface="Tahoma"/>
                <a:cs typeface="Times New Roman"/>
              </a:rPr>
              <a:t> исследована возможность стабильной передачи графических данных по низкоскоростному каналу </a:t>
            </a:r>
            <a:r>
              <a:rPr lang="ru-RU" sz="2000" dirty="0" err="1">
                <a:solidFill>
                  <a:srgbClr val="0E2D69"/>
                </a:solidFill>
                <a:latin typeface="Times New Roman"/>
                <a:ea typeface="Tahoma"/>
                <a:cs typeface="Times New Roman"/>
              </a:rPr>
              <a:t>LoRa</a:t>
            </a:r>
            <a:r>
              <a:rPr lang="ru-RU" sz="2000" dirty="0">
                <a:solidFill>
                  <a:srgbClr val="0E2D69"/>
                </a:solidFill>
                <a:latin typeface="Times New Roman"/>
                <a:ea typeface="Tahoma"/>
                <a:cs typeface="Times New Roman"/>
              </a:rPr>
              <a:t>. </a:t>
            </a:r>
            <a:endParaRPr lang="ru-RU" dirty="0">
              <a:ea typeface="Tahoma"/>
            </a:endParaRPr>
          </a:p>
          <a:p>
            <a:pPr marL="342900" lvl="1" indent="-342900" algn="just">
              <a:buFont typeface="Courier New"/>
              <a:buChar char="o"/>
            </a:pPr>
            <a:r>
              <a:rPr lang="ru-RU" sz="2000" dirty="0">
                <a:solidFill>
                  <a:srgbClr val="0E2D69"/>
                </a:solidFill>
                <a:latin typeface="Times New Roman"/>
                <a:ea typeface="Tahoma"/>
                <a:cs typeface="Times New Roman"/>
              </a:rPr>
              <a:t>Исследованы методы обработки графических данных для передачи по низкоскоростному каналу;</a:t>
            </a:r>
            <a:endParaRPr lang="ru-RU" dirty="0">
              <a:ea typeface="Tahoma"/>
            </a:endParaRPr>
          </a:p>
          <a:p>
            <a:pPr marL="342900" lvl="1" indent="-342900" algn="just">
              <a:buFont typeface="Courier New"/>
              <a:buChar char="o"/>
            </a:pPr>
            <a:r>
              <a:rPr lang="ru-RU" sz="2000" dirty="0">
                <a:solidFill>
                  <a:srgbClr val="0E2D69"/>
                </a:solidFill>
                <a:latin typeface="Times New Roman"/>
                <a:ea typeface="Tahoma"/>
                <a:cs typeface="Times New Roman"/>
              </a:rPr>
              <a:t>Исследована эффективность способов уменьшения объема передаваемых данных;</a:t>
            </a:r>
          </a:p>
          <a:p>
            <a:pPr marL="342900" lvl="1" indent="-342900" algn="just">
              <a:buFont typeface="Courier New"/>
              <a:buChar char="o"/>
            </a:pPr>
            <a:r>
              <a:rPr lang="ru-RU" sz="2000" dirty="0">
                <a:solidFill>
                  <a:srgbClr val="0E2D69"/>
                </a:solidFill>
                <a:latin typeface="Times New Roman"/>
                <a:ea typeface="Tahoma"/>
                <a:cs typeface="Times New Roman"/>
              </a:rPr>
              <a:t>Предложен метод стабильной передачи данных;</a:t>
            </a:r>
            <a:endParaRPr lang="ru-RU" dirty="0"/>
          </a:p>
          <a:p>
            <a:pPr algn="just"/>
            <a:endParaRPr lang="en-US" dirty="0"/>
          </a:p>
          <a:p>
            <a:pPr algn="just"/>
            <a:r>
              <a:rPr lang="ru-RU" sz="2000" dirty="0">
                <a:solidFill>
                  <a:srgbClr val="0E2D69"/>
                </a:solidFill>
                <a:latin typeface="Times New Roman"/>
                <a:ea typeface="Tahoma"/>
                <a:cs typeface="Times New Roman"/>
              </a:rPr>
              <a:t>  </a:t>
            </a:r>
            <a:r>
              <a:rPr lang="ru-RU" sz="2000" b="1" dirty="0">
                <a:solidFill>
                  <a:srgbClr val="0E2D69"/>
                </a:solidFill>
                <a:latin typeface="Times New Roman"/>
                <a:ea typeface="Tahoma"/>
                <a:cs typeface="Times New Roman"/>
              </a:rPr>
              <a:t>Практическая значимость:</a:t>
            </a:r>
            <a:r>
              <a:rPr lang="ru-RU" sz="2000" dirty="0">
                <a:solidFill>
                  <a:srgbClr val="0E2D69"/>
                </a:solidFill>
                <a:latin typeface="Times New Roman"/>
                <a:ea typeface="Tahoma"/>
                <a:cs typeface="Times New Roman"/>
              </a:rPr>
              <a:t> реализованы программные модули для минимизации графической информации, упаковки данных и передачи данных. Реализована аппаратная часть для проведения эксперимента.</a:t>
            </a:r>
          </a:p>
          <a:p>
            <a:pPr marL="342900" lvl="1" indent="-342900" algn="just">
              <a:buFont typeface="Courier New"/>
              <a:buChar char="o"/>
            </a:pPr>
            <a:r>
              <a:rPr lang="ru-RU" sz="2000" dirty="0">
                <a:solidFill>
                  <a:srgbClr val="0E2D69"/>
                </a:solidFill>
                <a:latin typeface="Times New Roman"/>
                <a:ea typeface="Tahoma"/>
                <a:cs typeface="Times New Roman"/>
              </a:rPr>
              <a:t>Успешно переданы изображения по низкоскоростному каналу связи: потери пакетов составили не более 5%.</a:t>
            </a:r>
            <a:endParaRPr lang="ru-RU" sz="2000" dirty="0">
              <a:latin typeface="Times New Roman"/>
              <a:cs typeface="Times New Roman"/>
            </a:endParaRPr>
          </a:p>
          <a:p>
            <a:pPr marL="342900" lvl="1" indent="-342900" algn="just">
              <a:buFont typeface="Courier New"/>
              <a:buChar char="o"/>
            </a:pPr>
            <a:r>
              <a:rPr lang="ru-RU" sz="2000" dirty="0">
                <a:solidFill>
                  <a:srgbClr val="0E2D69"/>
                </a:solidFill>
                <a:latin typeface="Times New Roman"/>
                <a:ea typeface="Tahoma"/>
                <a:cs typeface="Times New Roman"/>
              </a:rPr>
              <a:t>Рассмотрена передача при разных параметрах сети: самая нестабильная передача SF7 и самая стабильная - SF11.</a:t>
            </a:r>
          </a:p>
          <a:p>
            <a:pPr marL="342900" lvl="1" indent="-342900" algn="just">
              <a:buFont typeface="Courier New"/>
              <a:buChar char="o"/>
            </a:pPr>
            <a:r>
              <a:rPr lang="ru-RU" sz="2000" dirty="0">
                <a:solidFill>
                  <a:srgbClr val="0E2D69"/>
                </a:solidFill>
                <a:latin typeface="Times New Roman"/>
                <a:ea typeface="Tahoma"/>
                <a:cs typeface="Times New Roman"/>
              </a:rPr>
              <a:t>Рассмотрены способы минимизации графической информации: предложена минимизации на этапе получения изображения и на этапе упаковки.</a:t>
            </a:r>
          </a:p>
          <a:p>
            <a:pPr marL="342900" lvl="1" indent="-342900" algn="just">
              <a:buFont typeface="Courier New"/>
              <a:buChar char="o"/>
            </a:pPr>
            <a:r>
              <a:rPr lang="ru-RU" sz="2000" dirty="0">
                <a:solidFill>
                  <a:srgbClr val="0E2D69"/>
                </a:solidFill>
                <a:latin typeface="Times New Roman"/>
                <a:ea typeface="Tahoma"/>
                <a:cs typeface="Times New Roman"/>
              </a:rPr>
              <a:t>Предложена защита от потери пакетов, и продемонстрировано к чему это приводит.</a:t>
            </a:r>
          </a:p>
        </p:txBody>
      </p:sp>
    </p:spTree>
    <p:extLst>
      <p:ext uri="{BB962C8B-B14F-4D97-AF65-F5344CB8AC3E}">
        <p14:creationId xmlns:p14="http://schemas.microsoft.com/office/powerpoint/2010/main" val="2646796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5"/>
          <p:cNvSpPr/>
          <p:nvPr/>
        </p:nvSpPr>
        <p:spPr>
          <a:xfrm>
            <a:off x="3142767" y="367748"/>
            <a:ext cx="6915633" cy="78682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4" name="Google Shape;194;p5"/>
          <p:cNvSpPr txBox="1"/>
          <p:nvPr/>
        </p:nvSpPr>
        <p:spPr>
          <a:xfrm>
            <a:off x="1240950" y="494550"/>
            <a:ext cx="4764300" cy="494100"/>
          </a:xfrm>
          <a:prstGeom prst="rect">
            <a:avLst/>
          </a:prstGeom>
          <a:noFill/>
          <a:ln>
            <a:noFill/>
          </a:ln>
        </p:spPr>
        <p:txBody>
          <a:bodyPr spcFirstLastPara="1" wrap="square" lIns="0" tIns="0" rIns="0" bIns="0" anchor="t" anchorCtr="0">
            <a:normAutofit/>
          </a:bodyPr>
          <a:lstStyle/>
          <a:p>
            <a:pPr marL="0" marR="0" lvl="0" indent="0" algn="l" rtl="0">
              <a:lnSpc>
                <a:spcPct val="120000"/>
              </a:lnSpc>
              <a:spcBef>
                <a:spcPts val="0"/>
              </a:spcBef>
              <a:spcAft>
                <a:spcPts val="0"/>
              </a:spcAft>
              <a:buClr>
                <a:schemeClr val="dk1"/>
              </a:buClr>
              <a:buSzPts val="2400"/>
              <a:buFont typeface="Arial"/>
              <a:buNone/>
            </a:pPr>
            <a:r>
              <a:rPr lang="ru-RU" sz="2400" b="1" i="0" u="none" strike="noStrike" cap="none">
                <a:solidFill>
                  <a:schemeClr val="dk1"/>
                </a:solidFill>
                <a:latin typeface="Tahoma"/>
                <a:ea typeface="Tahoma"/>
                <a:cs typeface="Tahoma"/>
                <a:sym typeface="Tahoma"/>
              </a:rPr>
              <a:t>Цель и задачи</a:t>
            </a:r>
            <a:endParaRPr sz="1400" b="0" i="0" u="none" strike="noStrike" cap="none">
              <a:solidFill>
                <a:srgbClr val="000000"/>
              </a:solidFill>
              <a:latin typeface="Arial"/>
              <a:ea typeface="Arial"/>
              <a:cs typeface="Arial"/>
              <a:sym typeface="Arial"/>
            </a:endParaRPr>
          </a:p>
        </p:txBody>
      </p:sp>
      <p:sp>
        <p:nvSpPr>
          <p:cNvPr id="195" name="Google Shape;195;p5"/>
          <p:cNvSpPr txBox="1">
            <a:spLocks noGrp="1"/>
          </p:cNvSpPr>
          <p:nvPr>
            <p:ph type="body" idx="3"/>
          </p:nvPr>
        </p:nvSpPr>
        <p:spPr>
          <a:xfrm>
            <a:off x="852250" y="1449388"/>
            <a:ext cx="9356100" cy="786900"/>
          </a:xfrm>
          <a:prstGeom prst="rect">
            <a:avLst/>
          </a:prstGeom>
          <a:noFill/>
          <a:ln>
            <a:noFill/>
          </a:ln>
        </p:spPr>
        <p:txBody>
          <a:bodyPr spcFirstLastPara="1" wrap="square" lIns="0" tIns="0" rIns="0" bIns="45700" anchor="t" anchorCtr="0">
            <a:noAutofit/>
          </a:bodyPr>
          <a:lstStyle/>
          <a:p>
            <a:pPr marL="0" indent="0">
              <a:spcBef>
                <a:spcPts val="0"/>
              </a:spcBef>
              <a:buSzPts val="2000"/>
            </a:pPr>
            <a:r>
              <a:rPr lang="ru-RU" sz="2000" b="1" dirty="0">
                <a:latin typeface="Times New Roman"/>
                <a:ea typeface="Tahoma"/>
                <a:cs typeface="Times New Roman"/>
                <a:sym typeface="Tahoma"/>
              </a:rPr>
              <a:t>Цель работы:</a:t>
            </a:r>
            <a:r>
              <a:rPr lang="ru-RU" sz="2000" dirty="0">
                <a:latin typeface="Times New Roman"/>
                <a:ea typeface="Tahoma"/>
                <a:cs typeface="Times New Roman"/>
                <a:sym typeface="Tahoma"/>
              </a:rPr>
              <a:t> Исследование возможности стабильной передачи графических данных по низкоскоростному каналу связи </a:t>
            </a:r>
            <a:r>
              <a:rPr lang="ru-RU" sz="2000" dirty="0" err="1">
                <a:latin typeface="Times New Roman"/>
                <a:ea typeface="Tahoma"/>
                <a:cs typeface="Times New Roman"/>
                <a:sym typeface="Tahoma"/>
              </a:rPr>
              <a:t>LoRa</a:t>
            </a:r>
            <a:r>
              <a:rPr lang="ru-RU" sz="2000" dirty="0">
                <a:latin typeface="Times New Roman"/>
                <a:ea typeface="Tahoma"/>
                <a:cs typeface="Times New Roman"/>
                <a:sym typeface="Tahoma"/>
              </a:rPr>
              <a:t>.</a:t>
            </a:r>
            <a:endParaRPr sz="2000" dirty="0">
              <a:latin typeface="Times New Roman"/>
              <a:ea typeface="Tahoma"/>
              <a:cs typeface="Times New Roman"/>
              <a:sym typeface="Tahoma"/>
            </a:endParaRPr>
          </a:p>
        </p:txBody>
      </p:sp>
      <p:sp>
        <p:nvSpPr>
          <p:cNvPr id="196" name="Google Shape;196;p5"/>
          <p:cNvSpPr txBox="1">
            <a:spLocks noGrp="1"/>
          </p:cNvSpPr>
          <p:nvPr>
            <p:ph type="body" idx="3"/>
          </p:nvPr>
        </p:nvSpPr>
        <p:spPr>
          <a:xfrm>
            <a:off x="852250" y="2236300"/>
            <a:ext cx="10560900" cy="3316125"/>
          </a:xfrm>
          <a:prstGeom prst="rect">
            <a:avLst/>
          </a:prstGeom>
          <a:noFill/>
          <a:ln>
            <a:noFill/>
          </a:ln>
        </p:spPr>
        <p:txBody>
          <a:bodyPr spcFirstLastPara="1" wrap="square" lIns="0" tIns="0" rIns="0" bIns="45700" anchor="t" anchorCtr="0">
            <a:noAutofit/>
          </a:bodyPr>
          <a:lstStyle/>
          <a:p>
            <a:pPr marL="0" marR="0" lvl="0" indent="0" algn="l" rtl="0">
              <a:lnSpc>
                <a:spcPct val="100000"/>
              </a:lnSpc>
              <a:spcBef>
                <a:spcPts val="0"/>
              </a:spcBef>
              <a:spcAft>
                <a:spcPts val="0"/>
              </a:spcAft>
              <a:buClr>
                <a:srgbClr val="0E2D69"/>
              </a:buClr>
              <a:buSzPts val="2000"/>
              <a:buFont typeface="Arial"/>
              <a:buNone/>
            </a:pPr>
            <a:r>
              <a:rPr lang="ru-RU" sz="2000" dirty="0">
                <a:latin typeface="Times New Roman"/>
                <a:ea typeface="Tahoma"/>
                <a:cs typeface="Times New Roman"/>
                <a:sym typeface="Tahoma"/>
              </a:rPr>
              <a:t>Задачи исследования:</a:t>
            </a:r>
            <a:endParaRPr sz="2000" dirty="0">
              <a:latin typeface="Times New Roman"/>
              <a:ea typeface="Tahoma"/>
              <a:cs typeface="Times New Roman"/>
              <a:sym typeface="Tahoma"/>
            </a:endParaRPr>
          </a:p>
          <a:p>
            <a:pPr marL="0" indent="0">
              <a:spcBef>
                <a:spcPts val="0"/>
              </a:spcBef>
              <a:buSzPts val="2000"/>
            </a:pPr>
            <a:endParaRPr lang="ru-RU" sz="2000" dirty="0">
              <a:latin typeface="Times New Roman"/>
              <a:ea typeface="Tahoma"/>
              <a:cs typeface="Times New Roman"/>
              <a:sym typeface="Tahoma"/>
            </a:endParaRPr>
          </a:p>
          <a:p>
            <a:pPr lvl="0" indent="-336550" algn="just" rtl="0">
              <a:spcBef>
                <a:spcPts val="0"/>
              </a:spcBef>
              <a:spcAft>
                <a:spcPts val="0"/>
              </a:spcAft>
              <a:buSzPts val="1700"/>
              <a:buFont typeface="Tahoma"/>
              <a:buChar char="●"/>
            </a:pPr>
            <a:r>
              <a:rPr lang="ru-RU" sz="2000" dirty="0">
                <a:latin typeface="Times New Roman"/>
                <a:ea typeface="Tahoma"/>
                <a:cs typeface="Times New Roman"/>
                <a:sym typeface="Tahoma"/>
              </a:rPr>
              <a:t>провести анализ работ, посвященных передаче графических данных по низкоскоростному каналу связи, показать актуальность исследования;</a:t>
            </a:r>
            <a:endParaRPr sz="2000">
              <a:latin typeface="Times New Roman"/>
              <a:ea typeface="Tahoma"/>
              <a:cs typeface="Times New Roman"/>
            </a:endParaRPr>
          </a:p>
          <a:p>
            <a:pPr indent="-336550" algn="just">
              <a:spcBef>
                <a:spcPts val="0"/>
              </a:spcBef>
              <a:buSzPts val="1700"/>
              <a:buFont typeface="Tahoma"/>
              <a:buChar char="●"/>
            </a:pPr>
            <a:r>
              <a:rPr lang="ru-RU" sz="2000" dirty="0">
                <a:latin typeface="Times New Roman"/>
                <a:ea typeface="Tahoma"/>
                <a:cs typeface="Times New Roman"/>
              </a:rPr>
              <a:t>показать актуальность исследования, привести типовые задачи;</a:t>
            </a:r>
          </a:p>
          <a:p>
            <a:pPr indent="-336550" algn="just">
              <a:spcBef>
                <a:spcPts val="1000"/>
              </a:spcBef>
              <a:buSzPts val="1700"/>
              <a:buFont typeface="Tahoma"/>
              <a:buChar char="●"/>
            </a:pPr>
            <a:r>
              <a:rPr lang="ru-RU" sz="2000" dirty="0">
                <a:latin typeface="Times New Roman"/>
                <a:ea typeface="Tahoma"/>
                <a:cs typeface="Times New Roman"/>
                <a:sym typeface="Tahoma"/>
              </a:rPr>
              <a:t>выделить распространенные форматы изображений, используемые в </a:t>
            </a:r>
            <a:r>
              <a:rPr lang="ru-RU" sz="2000" err="1">
                <a:latin typeface="Times New Roman"/>
                <a:ea typeface="Tahoma"/>
                <a:cs typeface="Times New Roman"/>
                <a:sym typeface="Tahoma"/>
              </a:rPr>
              <a:t>IoT</a:t>
            </a:r>
            <a:r>
              <a:rPr lang="ru-RU" sz="2000" dirty="0">
                <a:latin typeface="Times New Roman"/>
                <a:ea typeface="Tahoma"/>
                <a:cs typeface="Times New Roman"/>
                <a:sym typeface="Tahoma"/>
              </a:rPr>
              <a:t>;</a:t>
            </a:r>
            <a:endParaRPr sz="2000" dirty="0">
              <a:latin typeface="Times New Roman"/>
              <a:ea typeface="Tahoma"/>
              <a:cs typeface="Times New Roman"/>
            </a:endParaRPr>
          </a:p>
          <a:p>
            <a:pPr marL="457200" lvl="0" indent="-336550" algn="just" rtl="0">
              <a:spcBef>
                <a:spcPts val="1000"/>
              </a:spcBef>
              <a:spcAft>
                <a:spcPts val="0"/>
              </a:spcAft>
              <a:buSzPts val="1700"/>
              <a:buFont typeface="Tahoma"/>
              <a:buChar char="●"/>
            </a:pPr>
            <a:r>
              <a:rPr lang="ru-RU" sz="2000" dirty="0">
                <a:latin typeface="Times New Roman"/>
                <a:ea typeface="Tahoma"/>
                <a:cs typeface="Times New Roman"/>
                <a:sym typeface="Tahoma"/>
              </a:rPr>
              <a:t>рассмотреть способы минимизации графических данных;</a:t>
            </a:r>
            <a:endParaRPr sz="2000" dirty="0">
              <a:latin typeface="Times New Roman"/>
              <a:ea typeface="Tahoma"/>
              <a:cs typeface="Times New Roman"/>
            </a:endParaRPr>
          </a:p>
          <a:p>
            <a:pPr indent="-336550" algn="just">
              <a:spcBef>
                <a:spcPts val="1000"/>
              </a:spcBef>
              <a:buSzPts val="1700"/>
              <a:buFont typeface="Tahoma"/>
              <a:buChar char="●"/>
            </a:pPr>
            <a:r>
              <a:rPr lang="ru-RU" sz="2000" dirty="0">
                <a:latin typeface="Times New Roman"/>
                <a:ea typeface="Tahoma"/>
                <a:cs typeface="Times New Roman"/>
                <a:sym typeface="Tahoma"/>
              </a:rPr>
              <a:t>изучить технологию </a:t>
            </a:r>
            <a:r>
              <a:rPr lang="ru-RU" sz="2000" err="1">
                <a:latin typeface="Times New Roman"/>
                <a:ea typeface="Tahoma"/>
                <a:cs typeface="Times New Roman"/>
                <a:sym typeface="Tahoma"/>
              </a:rPr>
              <a:t>радиомодуляции</a:t>
            </a:r>
            <a:r>
              <a:rPr lang="ru-RU" sz="2000" dirty="0">
                <a:latin typeface="Times New Roman"/>
                <a:ea typeface="Tahoma"/>
                <a:cs typeface="Times New Roman"/>
                <a:sym typeface="Tahoma"/>
              </a:rPr>
              <a:t> </a:t>
            </a:r>
            <a:r>
              <a:rPr lang="ru-RU" sz="2000" err="1">
                <a:latin typeface="Times New Roman"/>
                <a:ea typeface="Tahoma"/>
                <a:cs typeface="Times New Roman"/>
                <a:sym typeface="Tahoma"/>
              </a:rPr>
              <a:t>LoRa</a:t>
            </a:r>
            <a:r>
              <a:rPr lang="ru-RU" sz="2000" dirty="0">
                <a:latin typeface="Times New Roman"/>
                <a:ea typeface="Tahoma"/>
                <a:cs typeface="Times New Roman"/>
                <a:sym typeface="Tahoma"/>
              </a:rPr>
              <a:t>;</a:t>
            </a:r>
            <a:endParaRPr sz="2000" dirty="0" err="1">
              <a:latin typeface="Times New Roman"/>
              <a:ea typeface="Tahoma"/>
              <a:cs typeface="Times New Roman"/>
            </a:endParaRPr>
          </a:p>
          <a:p>
            <a:pPr marL="457200" lvl="0" indent="-336550" algn="just" rtl="0">
              <a:spcBef>
                <a:spcPts val="1000"/>
              </a:spcBef>
              <a:spcAft>
                <a:spcPts val="0"/>
              </a:spcAft>
              <a:buSzPts val="1700"/>
              <a:buFont typeface="Tahoma"/>
              <a:buChar char="●"/>
            </a:pPr>
            <a:r>
              <a:rPr lang="ru-RU" sz="2000" dirty="0">
                <a:latin typeface="Times New Roman"/>
                <a:ea typeface="Tahoma"/>
                <a:cs typeface="Times New Roman"/>
                <a:sym typeface="Tahoma"/>
              </a:rPr>
              <a:t>провести эксперимент по передаче различных изображений по радиоканалу LoRa;</a:t>
            </a:r>
            <a:endParaRPr sz="2000" dirty="0">
              <a:latin typeface="Times New Roman"/>
              <a:ea typeface="Tahoma"/>
              <a:cs typeface="Times New Roman"/>
            </a:endParaRPr>
          </a:p>
          <a:p>
            <a:pPr indent="-336550" algn="just">
              <a:spcBef>
                <a:spcPts val="1000"/>
              </a:spcBef>
              <a:spcAft>
                <a:spcPts val="1000"/>
              </a:spcAft>
              <a:buSzPts val="1700"/>
              <a:buFont typeface="Tahoma"/>
              <a:buChar char="●"/>
            </a:pPr>
            <a:r>
              <a:rPr lang="ru-RU" sz="2000" dirty="0">
                <a:latin typeface="Times New Roman"/>
                <a:ea typeface="Tahoma"/>
                <a:cs typeface="Times New Roman"/>
                <a:sym typeface="Tahoma"/>
              </a:rPr>
              <a:t>показать возможность использования низкоскоростного канала связи для стабильной передачи графических данных различного объема;</a:t>
            </a:r>
            <a:endParaRPr lang="ru-RU" sz="2000" dirty="0">
              <a:latin typeface="Times New Roman"/>
              <a:ea typeface="Tahoma"/>
              <a:cs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2dca9bf1711_0_2"/>
          <p:cNvSpPr/>
          <p:nvPr/>
        </p:nvSpPr>
        <p:spPr>
          <a:xfrm>
            <a:off x="3142767" y="367748"/>
            <a:ext cx="6915600" cy="786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3" name="Google Shape;203;g2dca9bf1711_0_2"/>
          <p:cNvSpPr txBox="1"/>
          <p:nvPr/>
        </p:nvSpPr>
        <p:spPr>
          <a:xfrm>
            <a:off x="1240950" y="494550"/>
            <a:ext cx="7444907" cy="494100"/>
          </a:xfrm>
          <a:prstGeom prst="rect">
            <a:avLst/>
          </a:prstGeom>
          <a:noFill/>
          <a:ln>
            <a:noFill/>
          </a:ln>
        </p:spPr>
        <p:txBody>
          <a:bodyPr spcFirstLastPara="1" wrap="square" lIns="0" tIns="0" rIns="0" bIns="0" anchor="t" anchorCtr="0">
            <a:normAutofit/>
          </a:bodyPr>
          <a:lstStyle/>
          <a:p>
            <a:pPr>
              <a:lnSpc>
                <a:spcPct val="120000"/>
              </a:lnSpc>
              <a:buClr>
                <a:schemeClr val="dk1"/>
              </a:buClr>
              <a:buSzPts val="2400"/>
            </a:pPr>
            <a:r>
              <a:rPr lang="ru-RU" sz="2400" b="1" dirty="0">
                <a:solidFill>
                  <a:schemeClr val="dk1"/>
                </a:solidFill>
                <a:latin typeface="Tahoma"/>
                <a:ea typeface="Tahoma"/>
                <a:cs typeface="Tahoma"/>
                <a:sym typeface="Tahoma"/>
              </a:rPr>
              <a:t>Актуальность и основные проблемы</a:t>
            </a:r>
            <a:endParaRPr sz="2400" b="1" dirty="0">
              <a:solidFill>
                <a:schemeClr val="dk1"/>
              </a:solidFill>
              <a:latin typeface="Tahoma"/>
              <a:ea typeface="Tahoma"/>
              <a:cs typeface="Tahoma"/>
            </a:endParaRPr>
          </a:p>
        </p:txBody>
      </p:sp>
      <p:pic>
        <p:nvPicPr>
          <p:cNvPr id="5" name="Рисунок 4" descr="Изображение выглядит как текст, снимок экрана, Прямоугольник, дизайн&#10;&#10;Автоматически созданное описание">
            <a:extLst>
              <a:ext uri="{FF2B5EF4-FFF2-40B4-BE49-F238E27FC236}">
                <a16:creationId xmlns:a16="http://schemas.microsoft.com/office/drawing/2014/main" id="{E4CE3024-7AE5-2EEE-C5A9-51681AD47830}"/>
              </a:ext>
            </a:extLst>
          </p:cNvPr>
          <p:cNvPicPr>
            <a:picLocks noChangeAspect="1"/>
          </p:cNvPicPr>
          <p:nvPr/>
        </p:nvPicPr>
        <p:blipFill rotWithShape="1">
          <a:blip r:embed="rId3"/>
          <a:srcRect t="67633" r="141"/>
          <a:stretch/>
        </p:blipFill>
        <p:spPr>
          <a:xfrm>
            <a:off x="2266175" y="1158796"/>
            <a:ext cx="7469034" cy="2116623"/>
          </a:xfrm>
          <a:prstGeom prst="rect">
            <a:avLst/>
          </a:prstGeom>
        </p:spPr>
      </p:pic>
      <p:sp>
        <p:nvSpPr>
          <p:cNvPr id="6" name="TextBox 5">
            <a:extLst>
              <a:ext uri="{FF2B5EF4-FFF2-40B4-BE49-F238E27FC236}">
                <a16:creationId xmlns:a16="http://schemas.microsoft.com/office/drawing/2014/main" id="{2CFF2802-1A66-C94A-DBEB-0FFD9FE75D8A}"/>
              </a:ext>
            </a:extLst>
          </p:cNvPr>
          <p:cNvSpPr txBox="1"/>
          <p:nvPr/>
        </p:nvSpPr>
        <p:spPr>
          <a:xfrm>
            <a:off x="1152525" y="3574596"/>
            <a:ext cx="988694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2000">
                <a:solidFill>
                  <a:srgbClr val="0E2D69"/>
                </a:solidFill>
                <a:latin typeface="Times New Roman"/>
              </a:rPr>
              <a:t>Передача графических данных в областях с неразвитой сетевой архитектурой по низкоскоростному каналу связи обладает рядом сложностей:</a:t>
            </a:r>
            <a:r>
              <a:rPr lang="en-US" sz="2000">
                <a:solidFill>
                  <a:srgbClr val="0F2C68"/>
                </a:solidFill>
                <a:latin typeface="Times New Roman"/>
              </a:rPr>
              <a:t>​</a:t>
            </a:r>
          </a:p>
          <a:p>
            <a:pPr marL="342900" indent="-342900">
              <a:buFont typeface=""/>
              <a:buAutoNum type="arabicPeriod"/>
            </a:pPr>
            <a:r>
              <a:rPr lang="ru-RU" sz="2000">
                <a:solidFill>
                  <a:srgbClr val="0E2D69"/>
                </a:solidFill>
                <a:latin typeface="Times New Roman"/>
              </a:rPr>
              <a:t>Низкая пропускная способность канала и большой объем передаваемых данных ;</a:t>
            </a:r>
            <a:r>
              <a:rPr lang="en-US" sz="2000">
                <a:solidFill>
                  <a:srgbClr val="0F2C68"/>
                </a:solidFill>
                <a:latin typeface="Times New Roman"/>
              </a:rPr>
              <a:t>​</a:t>
            </a:r>
          </a:p>
          <a:p>
            <a:pPr marL="342900" indent="-342900">
              <a:buFont typeface=""/>
              <a:buAutoNum type="arabicPeriod"/>
            </a:pPr>
            <a:r>
              <a:rPr lang="ru-RU" sz="2000">
                <a:solidFill>
                  <a:srgbClr val="0E2D69"/>
                </a:solidFill>
                <a:latin typeface="Times New Roman"/>
              </a:rPr>
              <a:t>Потери пакетов при передаче;</a:t>
            </a:r>
            <a:r>
              <a:rPr lang="en-US" sz="2000">
                <a:solidFill>
                  <a:srgbClr val="0F2C68"/>
                </a:solidFill>
                <a:latin typeface="Times New Roman"/>
              </a:rPr>
              <a:t>​</a:t>
            </a:r>
          </a:p>
          <a:p>
            <a:pPr marL="342900" indent="-342900">
              <a:buFont typeface=""/>
              <a:buAutoNum type="arabicPeriod"/>
            </a:pPr>
            <a:r>
              <a:rPr lang="ru-RU" sz="2000">
                <a:solidFill>
                  <a:srgbClr val="0E2D69"/>
                </a:solidFill>
                <a:latin typeface="Times New Roman"/>
              </a:rPr>
              <a:t>Необходимость упаковки и восстановления данных;</a:t>
            </a:r>
            <a:r>
              <a:rPr lang="en-US" sz="2000">
                <a:solidFill>
                  <a:srgbClr val="0F2C68"/>
                </a:solidFill>
                <a:latin typeface="Times New Roman"/>
              </a:rPr>
              <a:t>​</a:t>
            </a:r>
          </a:p>
          <a:p>
            <a:pPr marL="342900" indent="-342900">
              <a:buFont typeface=""/>
              <a:buAutoNum type="arabicPeriod"/>
            </a:pPr>
            <a:r>
              <a:rPr lang="ru-RU" sz="2000">
                <a:solidFill>
                  <a:srgbClr val="0E2D69"/>
                </a:solidFill>
                <a:latin typeface="Times New Roman"/>
              </a:rPr>
              <a:t>Минимизация передаваемых данных;</a:t>
            </a:r>
            <a:r>
              <a:rPr lang="en-US" sz="2000">
                <a:solidFill>
                  <a:srgbClr val="0F2C68"/>
                </a:solidFill>
                <a:latin typeface="Times New Roman"/>
              </a:rPr>
              <a:t>​</a:t>
            </a:r>
          </a:p>
          <a:p>
            <a:pPr marL="342900" indent="-342900">
              <a:buFont typeface=""/>
              <a:buAutoNum type="arabicPeriod"/>
            </a:pPr>
            <a:r>
              <a:rPr lang="ru-RU" sz="2000">
                <a:solidFill>
                  <a:srgbClr val="0E2D69"/>
                </a:solidFill>
                <a:latin typeface="Times New Roman"/>
              </a:rPr>
              <a:t>Передача предварительно сжатых данных;</a:t>
            </a:r>
            <a:r>
              <a:rPr lang="en-US" sz="2000">
                <a:solidFill>
                  <a:srgbClr val="0F2C68"/>
                </a:solidFill>
                <a:latin typeface="Times New Roman"/>
              </a:rPr>
              <a:t>​</a:t>
            </a:r>
          </a:p>
        </p:txBody>
      </p:sp>
    </p:spTree>
    <p:extLst>
      <p:ext uri="{BB962C8B-B14F-4D97-AF65-F5344CB8AC3E}">
        <p14:creationId xmlns:p14="http://schemas.microsoft.com/office/powerpoint/2010/main" val="1939684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2dca9bf1711_0_26"/>
          <p:cNvSpPr/>
          <p:nvPr/>
        </p:nvSpPr>
        <p:spPr>
          <a:xfrm>
            <a:off x="3142767" y="367748"/>
            <a:ext cx="6915600" cy="786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2" name="Google Shape;212;g2dca9bf1711_0_26"/>
          <p:cNvSpPr txBox="1"/>
          <p:nvPr/>
        </p:nvSpPr>
        <p:spPr>
          <a:xfrm>
            <a:off x="1240950" y="494550"/>
            <a:ext cx="4764300" cy="494100"/>
          </a:xfrm>
          <a:prstGeom prst="rect">
            <a:avLst/>
          </a:prstGeom>
          <a:noFill/>
          <a:ln>
            <a:noFill/>
          </a:ln>
        </p:spPr>
        <p:txBody>
          <a:bodyPr spcFirstLastPara="1" wrap="square" lIns="0" tIns="0" rIns="0" bIns="0" anchor="t" anchorCtr="0">
            <a:normAutofit/>
          </a:bodyPr>
          <a:lstStyle/>
          <a:p>
            <a:pPr>
              <a:lnSpc>
                <a:spcPct val="120000"/>
              </a:lnSpc>
              <a:buClr>
                <a:schemeClr val="dk1"/>
              </a:buClr>
              <a:buSzPts val="2400"/>
            </a:pPr>
            <a:r>
              <a:rPr lang="ru-RU" sz="2400" b="1" dirty="0">
                <a:solidFill>
                  <a:schemeClr val="dk1"/>
                </a:solidFill>
                <a:latin typeface="Tahoma"/>
                <a:ea typeface="Tahoma"/>
                <a:cs typeface="Tahoma"/>
              </a:rPr>
              <a:t>Передача изображений</a:t>
            </a:r>
            <a:endParaRPr lang="ru-RU" sz="2400" b="1" i="0" u="none" strike="noStrike" cap="none" dirty="0">
              <a:solidFill>
                <a:schemeClr val="dk1"/>
              </a:solidFill>
              <a:latin typeface="Tahoma"/>
              <a:ea typeface="Tahoma"/>
              <a:cs typeface="Tahoma"/>
            </a:endParaRPr>
          </a:p>
        </p:txBody>
      </p:sp>
      <p:pic>
        <p:nvPicPr>
          <p:cNvPr id="5" name="Рисунок 4" descr="Изображение выглядит как текст, снимок экрана, Прямоугольник, диаграмма&#10;&#10;Автоматически созданное описание">
            <a:extLst>
              <a:ext uri="{FF2B5EF4-FFF2-40B4-BE49-F238E27FC236}">
                <a16:creationId xmlns:a16="http://schemas.microsoft.com/office/drawing/2014/main" id="{598D4324-3F32-CC4A-FF82-2623E8BD7047}"/>
              </a:ext>
            </a:extLst>
          </p:cNvPr>
          <p:cNvPicPr>
            <a:picLocks noChangeAspect="1"/>
          </p:cNvPicPr>
          <p:nvPr/>
        </p:nvPicPr>
        <p:blipFill>
          <a:blip r:embed="rId3"/>
          <a:stretch>
            <a:fillRect/>
          </a:stretch>
        </p:blipFill>
        <p:spPr>
          <a:xfrm>
            <a:off x="1062126" y="1467681"/>
            <a:ext cx="9886121" cy="5053569"/>
          </a:xfrm>
          <a:prstGeom prst="rect">
            <a:avLst/>
          </a:prstGeom>
        </p:spPr>
      </p:pic>
    </p:spTree>
    <p:extLst>
      <p:ext uri="{BB962C8B-B14F-4D97-AF65-F5344CB8AC3E}">
        <p14:creationId xmlns:p14="http://schemas.microsoft.com/office/powerpoint/2010/main" val="3830632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2dca9bf1711_0_26"/>
          <p:cNvSpPr/>
          <p:nvPr/>
        </p:nvSpPr>
        <p:spPr>
          <a:xfrm>
            <a:off x="3142767" y="367748"/>
            <a:ext cx="6915600" cy="786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2" name="Google Shape;212;g2dca9bf1711_0_26"/>
          <p:cNvSpPr txBox="1"/>
          <p:nvPr/>
        </p:nvSpPr>
        <p:spPr>
          <a:xfrm>
            <a:off x="1240950" y="494550"/>
            <a:ext cx="4764300" cy="494100"/>
          </a:xfrm>
          <a:prstGeom prst="rect">
            <a:avLst/>
          </a:prstGeom>
          <a:noFill/>
          <a:ln>
            <a:noFill/>
          </a:ln>
        </p:spPr>
        <p:txBody>
          <a:bodyPr spcFirstLastPara="1" wrap="square" lIns="0" tIns="0" rIns="0" bIns="0" anchor="t" anchorCtr="0">
            <a:normAutofit/>
          </a:bodyPr>
          <a:lstStyle/>
          <a:p>
            <a:pPr marL="0" marR="0" lvl="0" indent="0" algn="l" rtl="0">
              <a:lnSpc>
                <a:spcPct val="120000"/>
              </a:lnSpc>
              <a:spcBef>
                <a:spcPts val="0"/>
              </a:spcBef>
              <a:spcAft>
                <a:spcPts val="0"/>
              </a:spcAft>
              <a:buClr>
                <a:schemeClr val="dk1"/>
              </a:buClr>
              <a:buSzPts val="2400"/>
              <a:buFont typeface="Arial"/>
              <a:buNone/>
            </a:pPr>
            <a:r>
              <a:rPr lang="ru-RU" sz="2400" b="1">
                <a:solidFill>
                  <a:schemeClr val="dk1"/>
                </a:solidFill>
                <a:latin typeface="Tahoma"/>
                <a:ea typeface="Tahoma"/>
                <a:cs typeface="Tahoma"/>
                <a:sym typeface="Tahoma"/>
              </a:rPr>
              <a:t>Форматы изображений в IoT</a:t>
            </a:r>
            <a:endParaRPr sz="1400" b="0" i="0" u="none" strike="noStrike" cap="none">
              <a:solidFill>
                <a:srgbClr val="000000"/>
              </a:solidFill>
              <a:latin typeface="Arial"/>
              <a:ea typeface="Arial"/>
              <a:cs typeface="Arial"/>
              <a:sym typeface="Arial"/>
            </a:endParaRPr>
          </a:p>
        </p:txBody>
      </p:sp>
      <p:sp>
        <p:nvSpPr>
          <p:cNvPr id="215" name="Google Shape;215;g2dca9bf1711_0_26"/>
          <p:cNvSpPr txBox="1"/>
          <p:nvPr/>
        </p:nvSpPr>
        <p:spPr>
          <a:xfrm>
            <a:off x="1856983" y="3425639"/>
            <a:ext cx="75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RU" sz="1700">
                <a:solidFill>
                  <a:srgbClr val="0E2D69"/>
                </a:solidFill>
                <a:latin typeface="Tahoma"/>
                <a:ea typeface="Tahoma"/>
                <a:cs typeface="Tahoma"/>
                <a:sym typeface="Tahoma"/>
              </a:rPr>
              <a:t>JPEG</a:t>
            </a:r>
            <a:endParaRPr/>
          </a:p>
        </p:txBody>
      </p:sp>
      <p:pic>
        <p:nvPicPr>
          <p:cNvPr id="2" name="Рисунок 1" descr="Изображение выглядит как электроника, Электронная техника, Электронный компонент, Компонент схемы&#10;&#10;Автоматически созданное описание">
            <a:extLst>
              <a:ext uri="{FF2B5EF4-FFF2-40B4-BE49-F238E27FC236}">
                <a16:creationId xmlns:a16="http://schemas.microsoft.com/office/drawing/2014/main" id="{DFF5B0D0-D2FB-5E9A-F49F-D0E6AB505A47}"/>
              </a:ext>
            </a:extLst>
          </p:cNvPr>
          <p:cNvPicPr>
            <a:picLocks noChangeAspect="1"/>
          </p:cNvPicPr>
          <p:nvPr/>
        </p:nvPicPr>
        <p:blipFill>
          <a:blip r:embed="rId3"/>
          <a:stretch>
            <a:fillRect/>
          </a:stretch>
        </p:blipFill>
        <p:spPr>
          <a:xfrm>
            <a:off x="4660447" y="1115785"/>
            <a:ext cx="3048000" cy="2286000"/>
          </a:xfrm>
          <a:prstGeom prst="rect">
            <a:avLst/>
          </a:prstGeom>
        </p:spPr>
      </p:pic>
      <p:pic>
        <p:nvPicPr>
          <p:cNvPr id="3" name="Рисунок 2" descr="Изображение выглядит как электроника, Электронная техника, Компонент схемы, Электронный компонент&#10;&#10;Автоматически созданное описание">
            <a:extLst>
              <a:ext uri="{FF2B5EF4-FFF2-40B4-BE49-F238E27FC236}">
                <a16:creationId xmlns:a16="http://schemas.microsoft.com/office/drawing/2014/main" id="{18524740-A430-F72C-97BD-4FC2E7119C9F}"/>
              </a:ext>
            </a:extLst>
          </p:cNvPr>
          <p:cNvPicPr>
            <a:picLocks noChangeAspect="1"/>
          </p:cNvPicPr>
          <p:nvPr/>
        </p:nvPicPr>
        <p:blipFill>
          <a:blip r:embed="rId4"/>
          <a:stretch>
            <a:fillRect/>
          </a:stretch>
        </p:blipFill>
        <p:spPr>
          <a:xfrm>
            <a:off x="775607" y="3946071"/>
            <a:ext cx="3048000" cy="2286000"/>
          </a:xfrm>
          <a:prstGeom prst="rect">
            <a:avLst/>
          </a:prstGeom>
        </p:spPr>
      </p:pic>
      <p:pic>
        <p:nvPicPr>
          <p:cNvPr id="4" name="Рисунок 3" descr="Изображение выглядит как электроника, Электронная техника, Электронный компонент, схема&#10;&#10;Автоматически созданное описание">
            <a:extLst>
              <a:ext uri="{FF2B5EF4-FFF2-40B4-BE49-F238E27FC236}">
                <a16:creationId xmlns:a16="http://schemas.microsoft.com/office/drawing/2014/main" id="{E13463CE-D715-3B22-264B-2E85E4039BEE}"/>
              </a:ext>
            </a:extLst>
          </p:cNvPr>
          <p:cNvPicPr>
            <a:picLocks noChangeAspect="1"/>
          </p:cNvPicPr>
          <p:nvPr/>
        </p:nvPicPr>
        <p:blipFill>
          <a:blip r:embed="rId5"/>
          <a:stretch>
            <a:fillRect/>
          </a:stretch>
        </p:blipFill>
        <p:spPr>
          <a:xfrm>
            <a:off x="4660447" y="3946071"/>
            <a:ext cx="3048000" cy="2286000"/>
          </a:xfrm>
          <a:prstGeom prst="rect">
            <a:avLst/>
          </a:prstGeom>
        </p:spPr>
      </p:pic>
      <p:pic>
        <p:nvPicPr>
          <p:cNvPr id="6" name="Рисунок 5" descr="Изображение выглядит как электроника, Электронная техника, Электронный компонент, Компонент схемы&#10;&#10;Автоматически созданное описание">
            <a:extLst>
              <a:ext uri="{FF2B5EF4-FFF2-40B4-BE49-F238E27FC236}">
                <a16:creationId xmlns:a16="http://schemas.microsoft.com/office/drawing/2014/main" id="{426BA366-FD09-5A46-992E-21441917CF3A}"/>
              </a:ext>
            </a:extLst>
          </p:cNvPr>
          <p:cNvPicPr>
            <a:picLocks noChangeAspect="1"/>
          </p:cNvPicPr>
          <p:nvPr/>
        </p:nvPicPr>
        <p:blipFill>
          <a:blip r:embed="rId6"/>
          <a:stretch>
            <a:fillRect/>
          </a:stretch>
        </p:blipFill>
        <p:spPr>
          <a:xfrm>
            <a:off x="755196" y="1143000"/>
            <a:ext cx="3048000" cy="2286000"/>
          </a:xfrm>
          <a:prstGeom prst="rect">
            <a:avLst/>
          </a:prstGeom>
        </p:spPr>
      </p:pic>
      <p:sp>
        <p:nvSpPr>
          <p:cNvPr id="7" name="TextBox 6">
            <a:extLst>
              <a:ext uri="{FF2B5EF4-FFF2-40B4-BE49-F238E27FC236}">
                <a16:creationId xmlns:a16="http://schemas.microsoft.com/office/drawing/2014/main" id="{A395B0BC-E198-A39C-744D-2E126D5B3D36}"/>
              </a:ext>
            </a:extLst>
          </p:cNvPr>
          <p:cNvSpPr txBox="1"/>
          <p:nvPr/>
        </p:nvSpPr>
        <p:spPr>
          <a:xfrm>
            <a:off x="5663292" y="3404507"/>
            <a:ext cx="865415"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1700">
                <a:solidFill>
                  <a:srgbClr val="0E2D69"/>
                </a:solidFill>
                <a:latin typeface="Tahoma"/>
              </a:rPr>
              <a:t>BMP24</a:t>
            </a:r>
            <a:endParaRPr lang="ru-RU"/>
          </a:p>
        </p:txBody>
      </p:sp>
      <p:sp>
        <p:nvSpPr>
          <p:cNvPr id="8" name="TextBox 7">
            <a:extLst>
              <a:ext uri="{FF2B5EF4-FFF2-40B4-BE49-F238E27FC236}">
                <a16:creationId xmlns:a16="http://schemas.microsoft.com/office/drawing/2014/main" id="{FC6568A8-E8A8-FC69-7086-DFBEC69499FA}"/>
              </a:ext>
            </a:extLst>
          </p:cNvPr>
          <p:cNvSpPr txBox="1"/>
          <p:nvPr/>
        </p:nvSpPr>
        <p:spPr>
          <a:xfrm>
            <a:off x="1751240" y="6262006"/>
            <a:ext cx="960665"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1700">
                <a:solidFill>
                  <a:srgbClr val="0E2D69"/>
                </a:solidFill>
                <a:latin typeface="Tahoma"/>
              </a:rPr>
              <a:t>BMP16</a:t>
            </a:r>
            <a:endParaRPr lang="ru-RU"/>
          </a:p>
        </p:txBody>
      </p:sp>
      <p:sp>
        <p:nvSpPr>
          <p:cNvPr id="9" name="TextBox 8">
            <a:extLst>
              <a:ext uri="{FF2B5EF4-FFF2-40B4-BE49-F238E27FC236}">
                <a16:creationId xmlns:a16="http://schemas.microsoft.com/office/drawing/2014/main" id="{C598E71F-7ED7-40C8-A62A-58E018994D10}"/>
              </a:ext>
            </a:extLst>
          </p:cNvPr>
          <p:cNvSpPr txBox="1"/>
          <p:nvPr/>
        </p:nvSpPr>
        <p:spPr>
          <a:xfrm>
            <a:off x="5778954" y="6262006"/>
            <a:ext cx="804183"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1700">
                <a:solidFill>
                  <a:srgbClr val="0E2D69"/>
                </a:solidFill>
                <a:latin typeface="Tahoma"/>
              </a:rPr>
              <a:t>BMP8</a:t>
            </a:r>
            <a:endParaRPr lang="ru-RU"/>
          </a:p>
        </p:txBody>
      </p:sp>
      <p:pic>
        <p:nvPicPr>
          <p:cNvPr id="11" name="Рисунок 10" descr="Picture background">
            <a:extLst>
              <a:ext uri="{FF2B5EF4-FFF2-40B4-BE49-F238E27FC236}">
                <a16:creationId xmlns:a16="http://schemas.microsoft.com/office/drawing/2014/main" id="{4AA589ED-AD7A-C092-5356-2D78F2602A99}"/>
              </a:ext>
            </a:extLst>
          </p:cNvPr>
          <p:cNvPicPr>
            <a:picLocks noChangeAspect="1"/>
          </p:cNvPicPr>
          <p:nvPr/>
        </p:nvPicPr>
        <p:blipFill>
          <a:blip r:embed="rId7"/>
          <a:stretch>
            <a:fillRect/>
          </a:stretch>
        </p:blipFill>
        <p:spPr>
          <a:xfrm>
            <a:off x="9265539" y="1360061"/>
            <a:ext cx="1947672" cy="2069592"/>
          </a:xfrm>
          <a:prstGeom prst="rect">
            <a:avLst/>
          </a:prstGeom>
        </p:spPr>
      </p:pic>
      <p:pic>
        <p:nvPicPr>
          <p:cNvPr id="12" name="Рисунок 11" descr="Изображение выглядит как текст, гаджет, камера&#10;&#10;Автоматически созданное описание">
            <a:extLst>
              <a:ext uri="{FF2B5EF4-FFF2-40B4-BE49-F238E27FC236}">
                <a16:creationId xmlns:a16="http://schemas.microsoft.com/office/drawing/2014/main" id="{FF005B18-8FED-9578-BC0F-4F038F837F6C}"/>
              </a:ext>
            </a:extLst>
          </p:cNvPr>
          <p:cNvPicPr>
            <a:picLocks noChangeAspect="1"/>
          </p:cNvPicPr>
          <p:nvPr/>
        </p:nvPicPr>
        <p:blipFill>
          <a:blip r:embed="rId8"/>
          <a:stretch>
            <a:fillRect/>
          </a:stretch>
        </p:blipFill>
        <p:spPr>
          <a:xfrm>
            <a:off x="8860972" y="3581400"/>
            <a:ext cx="2743200" cy="27432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2dca9bf1711_0_12"/>
          <p:cNvSpPr/>
          <p:nvPr/>
        </p:nvSpPr>
        <p:spPr>
          <a:xfrm>
            <a:off x="3142767" y="367748"/>
            <a:ext cx="6915600" cy="786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2" name="Google Shape;222;g2dca9bf1711_0_12"/>
          <p:cNvSpPr txBox="1"/>
          <p:nvPr/>
        </p:nvSpPr>
        <p:spPr>
          <a:xfrm>
            <a:off x="1240950" y="494550"/>
            <a:ext cx="4764300" cy="494100"/>
          </a:xfrm>
          <a:prstGeom prst="rect">
            <a:avLst/>
          </a:prstGeom>
          <a:noFill/>
          <a:ln>
            <a:noFill/>
          </a:ln>
        </p:spPr>
        <p:txBody>
          <a:bodyPr spcFirstLastPara="1" wrap="square" lIns="0" tIns="0" rIns="0" bIns="0" anchor="t" anchorCtr="0">
            <a:normAutofit/>
          </a:bodyPr>
          <a:lstStyle/>
          <a:p>
            <a:pPr>
              <a:lnSpc>
                <a:spcPct val="120000"/>
              </a:lnSpc>
              <a:buClr>
                <a:schemeClr val="dk1"/>
              </a:buClr>
              <a:buSzPts val="2400"/>
            </a:pPr>
            <a:r>
              <a:rPr lang="ru-RU" sz="2400" b="1" dirty="0">
                <a:solidFill>
                  <a:schemeClr val="dk1"/>
                </a:solidFill>
                <a:latin typeface="Tahoma"/>
                <a:ea typeface="Tahoma"/>
                <a:cs typeface="Tahoma"/>
                <a:sym typeface="Tahoma"/>
              </a:rPr>
              <a:t>Проблема потери пакетов</a:t>
            </a:r>
            <a:endParaRPr sz="1400" b="0" i="0" u="none" strike="noStrike" cap="none" dirty="0">
              <a:solidFill>
                <a:srgbClr val="000000"/>
              </a:solidFill>
              <a:latin typeface="Arial"/>
              <a:ea typeface="Arial"/>
              <a:cs typeface="Arial"/>
              <a:sym typeface="Arial"/>
            </a:endParaRPr>
          </a:p>
        </p:txBody>
      </p:sp>
      <p:sp>
        <p:nvSpPr>
          <p:cNvPr id="223" name="Google Shape;223;g2dca9bf1711_0_12"/>
          <p:cNvSpPr txBox="1">
            <a:spLocks noGrp="1"/>
          </p:cNvSpPr>
          <p:nvPr>
            <p:ph type="body" idx="3"/>
          </p:nvPr>
        </p:nvSpPr>
        <p:spPr>
          <a:xfrm>
            <a:off x="798575" y="1153630"/>
            <a:ext cx="9356100" cy="331004"/>
          </a:xfrm>
          <a:prstGeom prst="rect">
            <a:avLst/>
          </a:prstGeom>
          <a:noFill/>
          <a:ln>
            <a:noFill/>
          </a:ln>
        </p:spPr>
        <p:txBody>
          <a:bodyPr spcFirstLastPara="1" wrap="square" lIns="0" tIns="0" rIns="0" bIns="45700" anchor="t" anchorCtr="0">
            <a:noAutofit/>
          </a:bodyPr>
          <a:lstStyle/>
          <a:p>
            <a:pPr marL="0" indent="0">
              <a:spcBef>
                <a:spcPts val="0"/>
              </a:spcBef>
              <a:buSzPts val="2000"/>
            </a:pPr>
            <a:r>
              <a:rPr lang="ru-RU" sz="1700" dirty="0">
                <a:latin typeface="Tahoma"/>
                <a:ea typeface="Tahoma"/>
                <a:cs typeface="Tahoma"/>
                <a:sym typeface="Tahoma"/>
              </a:rPr>
              <a:t>Потеря пакетов при передаче сжатых данных (всего пакетов / потеряно пакетов)</a:t>
            </a:r>
            <a:endParaRPr lang="ru-RU" sz="1700" dirty="0">
              <a:latin typeface="Tahoma"/>
              <a:ea typeface="Tahoma"/>
              <a:cs typeface="Tahoma"/>
            </a:endParaRPr>
          </a:p>
          <a:p>
            <a:pPr marL="0" marR="0" lvl="0" indent="0" algn="l" rtl="0">
              <a:lnSpc>
                <a:spcPct val="100000"/>
              </a:lnSpc>
              <a:spcBef>
                <a:spcPts val="0"/>
              </a:spcBef>
              <a:spcAft>
                <a:spcPts val="0"/>
              </a:spcAft>
              <a:buClr>
                <a:srgbClr val="0E2D69"/>
              </a:buClr>
              <a:buSzPts val="2000"/>
              <a:buFont typeface="Arial"/>
              <a:buNone/>
            </a:pPr>
            <a:endParaRPr sz="1700">
              <a:latin typeface="Tahoma"/>
              <a:ea typeface="Tahoma"/>
              <a:cs typeface="Tahoma"/>
              <a:sym typeface="Tahoma"/>
            </a:endParaRPr>
          </a:p>
        </p:txBody>
      </p:sp>
      <p:pic>
        <p:nvPicPr>
          <p:cNvPr id="2" name="Рисунок 1" descr="Изображение выглядит как снимок экрана, схема&#10;&#10;Автоматически созданное описание">
            <a:extLst>
              <a:ext uri="{FF2B5EF4-FFF2-40B4-BE49-F238E27FC236}">
                <a16:creationId xmlns:a16="http://schemas.microsoft.com/office/drawing/2014/main" id="{2BBBEA17-DDEA-4D7C-06FA-1B9AA84DAFF6}"/>
              </a:ext>
            </a:extLst>
          </p:cNvPr>
          <p:cNvPicPr>
            <a:picLocks noChangeAspect="1"/>
          </p:cNvPicPr>
          <p:nvPr/>
        </p:nvPicPr>
        <p:blipFill>
          <a:blip r:embed="rId3"/>
          <a:stretch>
            <a:fillRect/>
          </a:stretch>
        </p:blipFill>
        <p:spPr>
          <a:xfrm>
            <a:off x="796018" y="1544411"/>
            <a:ext cx="3048000" cy="2286000"/>
          </a:xfrm>
          <a:prstGeom prst="rect">
            <a:avLst/>
          </a:prstGeom>
        </p:spPr>
      </p:pic>
      <p:pic>
        <p:nvPicPr>
          <p:cNvPr id="3" name="Рисунок 2" descr="Изображение выглядит как снимок экрана&#10;&#10;Автоматически созданное описание">
            <a:extLst>
              <a:ext uri="{FF2B5EF4-FFF2-40B4-BE49-F238E27FC236}">
                <a16:creationId xmlns:a16="http://schemas.microsoft.com/office/drawing/2014/main" id="{FA2519F0-32DB-AF26-A7DF-9272A194E66E}"/>
              </a:ext>
            </a:extLst>
          </p:cNvPr>
          <p:cNvPicPr>
            <a:picLocks noChangeAspect="1"/>
          </p:cNvPicPr>
          <p:nvPr/>
        </p:nvPicPr>
        <p:blipFill>
          <a:blip r:embed="rId4"/>
          <a:stretch>
            <a:fillRect/>
          </a:stretch>
        </p:blipFill>
        <p:spPr>
          <a:xfrm>
            <a:off x="4129768" y="1544410"/>
            <a:ext cx="3048000" cy="2286000"/>
          </a:xfrm>
          <a:prstGeom prst="rect">
            <a:avLst/>
          </a:prstGeom>
        </p:spPr>
      </p:pic>
      <p:pic>
        <p:nvPicPr>
          <p:cNvPr id="4" name="Рисунок 3" descr="Изображение выглядит как текст, снимок экрана, электроника, Устройство отображения&#10;&#10;Автоматически созданное описание">
            <a:extLst>
              <a:ext uri="{FF2B5EF4-FFF2-40B4-BE49-F238E27FC236}">
                <a16:creationId xmlns:a16="http://schemas.microsoft.com/office/drawing/2014/main" id="{EB48E7AF-A409-F43C-616F-A3FFB095E9B0}"/>
              </a:ext>
            </a:extLst>
          </p:cNvPr>
          <p:cNvPicPr>
            <a:picLocks noChangeAspect="1"/>
          </p:cNvPicPr>
          <p:nvPr/>
        </p:nvPicPr>
        <p:blipFill>
          <a:blip r:embed="rId5"/>
          <a:stretch>
            <a:fillRect/>
          </a:stretch>
        </p:blipFill>
        <p:spPr>
          <a:xfrm>
            <a:off x="796018" y="4095750"/>
            <a:ext cx="3048000" cy="2286000"/>
          </a:xfrm>
          <a:prstGeom prst="rect">
            <a:avLst/>
          </a:prstGeom>
        </p:spPr>
      </p:pic>
      <p:pic>
        <p:nvPicPr>
          <p:cNvPr id="5" name="Рисунок 4" descr="Изображение выглядит как схема, Электронная техника, электроника, Компонент схемы&#10;&#10;Автоматически созданное описание">
            <a:extLst>
              <a:ext uri="{FF2B5EF4-FFF2-40B4-BE49-F238E27FC236}">
                <a16:creationId xmlns:a16="http://schemas.microsoft.com/office/drawing/2014/main" id="{44681C72-9E34-71F7-E3F0-68F3FCE76814}"/>
              </a:ext>
            </a:extLst>
          </p:cNvPr>
          <p:cNvPicPr>
            <a:picLocks noChangeAspect="1"/>
          </p:cNvPicPr>
          <p:nvPr/>
        </p:nvPicPr>
        <p:blipFill>
          <a:blip r:embed="rId6"/>
          <a:stretch>
            <a:fillRect/>
          </a:stretch>
        </p:blipFill>
        <p:spPr>
          <a:xfrm>
            <a:off x="4129768" y="4095750"/>
            <a:ext cx="3048000" cy="2286000"/>
          </a:xfrm>
          <a:prstGeom prst="rect">
            <a:avLst/>
          </a:prstGeom>
        </p:spPr>
      </p:pic>
      <p:sp>
        <p:nvSpPr>
          <p:cNvPr id="7" name="Google Shape;223;g2dca9bf1711_0_12">
            <a:extLst>
              <a:ext uri="{FF2B5EF4-FFF2-40B4-BE49-F238E27FC236}">
                <a16:creationId xmlns:a16="http://schemas.microsoft.com/office/drawing/2014/main" id="{BF3D7CA2-383A-8139-7F1D-06D967323D5F}"/>
              </a:ext>
            </a:extLst>
          </p:cNvPr>
          <p:cNvSpPr txBox="1">
            <a:spLocks/>
          </p:cNvSpPr>
          <p:nvPr/>
        </p:nvSpPr>
        <p:spPr>
          <a:xfrm>
            <a:off x="7375524" y="3039139"/>
            <a:ext cx="4562664" cy="1581465"/>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1pPr>
            <a:lvl2pPr marL="914400" marR="0" lvl="1"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2pPr>
            <a:lvl3pPr marL="1371600" marR="0" lvl="2"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3pPr>
            <a:lvl4pPr marL="1828800" marR="0" lvl="3"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4pPr>
            <a:lvl5pPr marL="2286000" marR="0" lvl="4"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indent="-285750" algn="just">
              <a:spcBef>
                <a:spcPts val="0"/>
              </a:spcBef>
              <a:buSzPts val="2000"/>
              <a:buChar char="•"/>
            </a:pPr>
            <a:r>
              <a:rPr lang="ru-RU" sz="1700" dirty="0">
                <a:latin typeface="Tahoma"/>
                <a:ea typeface="Tahoma"/>
                <a:cs typeface="Tahoma"/>
                <a:sym typeface="Tahoma"/>
              </a:rPr>
              <a:t>Потеря пакетов данных </a:t>
            </a:r>
            <a:r>
              <a:rPr lang="ru-RU" sz="1700" dirty="0" err="1">
                <a:latin typeface="Tahoma"/>
                <a:ea typeface="Tahoma"/>
                <a:cs typeface="Tahoma"/>
                <a:sym typeface="Tahoma"/>
              </a:rPr>
              <a:t>jpeg</a:t>
            </a:r>
            <a:r>
              <a:rPr lang="ru-RU" sz="1700" dirty="0">
                <a:latin typeface="Tahoma"/>
                <a:ea typeface="Tahoma"/>
                <a:cs typeface="Tahoma"/>
                <a:sym typeface="Tahoma"/>
              </a:rPr>
              <a:t>-сжатого изображения приводит к его некорректному отображению или полной поломке.</a:t>
            </a:r>
            <a:endParaRPr lang="ru-RU" sz="1700" dirty="0">
              <a:latin typeface="Tahoma"/>
              <a:ea typeface="Tahoma"/>
              <a:cs typeface="Tahoma"/>
            </a:endParaRPr>
          </a:p>
          <a:p>
            <a:pPr marL="285750" indent="-285750" algn="just">
              <a:spcBef>
                <a:spcPts val="0"/>
              </a:spcBef>
              <a:buSzPts val="2000"/>
              <a:buChar char="•"/>
            </a:pPr>
            <a:r>
              <a:rPr lang="ru-RU" sz="1700" dirty="0">
                <a:latin typeface="Tahoma"/>
                <a:ea typeface="Tahoma"/>
                <a:cs typeface="Tahoma"/>
              </a:rPr>
              <a:t>Потеря пакетов данных при </a:t>
            </a:r>
            <a:r>
              <a:rPr lang="ru-RU" sz="1700" dirty="0" err="1">
                <a:latin typeface="Tahoma"/>
                <a:ea typeface="Tahoma"/>
                <a:cs typeface="Tahoma"/>
              </a:rPr>
              <a:t>Huffman</a:t>
            </a:r>
            <a:r>
              <a:rPr lang="ru-RU" sz="1700" dirty="0">
                <a:latin typeface="Tahoma"/>
                <a:ea typeface="Tahoma"/>
                <a:cs typeface="Tahoma"/>
              </a:rPr>
              <a:t> или RLE сжатии приводит к полной поломке изображения.</a:t>
            </a:r>
          </a:p>
          <a:p>
            <a:pPr marL="0" indent="0">
              <a:spcBef>
                <a:spcPts val="0"/>
              </a:spcBef>
              <a:buSzPts val="2000"/>
            </a:pPr>
            <a:endParaRPr lang="ru-RU" sz="1700">
              <a:latin typeface="Tahoma"/>
              <a:ea typeface="Tahoma"/>
              <a:cs typeface="Tahoma"/>
              <a:sym typeface="Tahoma"/>
            </a:endParaRPr>
          </a:p>
        </p:txBody>
      </p:sp>
      <p:sp>
        <p:nvSpPr>
          <p:cNvPr id="8" name="Google Shape;223;g2dca9bf1711_0_12">
            <a:extLst>
              <a:ext uri="{FF2B5EF4-FFF2-40B4-BE49-F238E27FC236}">
                <a16:creationId xmlns:a16="http://schemas.microsoft.com/office/drawing/2014/main" id="{A785A282-21B2-668F-E798-D350770C9EC6}"/>
              </a:ext>
            </a:extLst>
          </p:cNvPr>
          <p:cNvSpPr txBox="1">
            <a:spLocks/>
          </p:cNvSpPr>
          <p:nvPr/>
        </p:nvSpPr>
        <p:spPr>
          <a:xfrm>
            <a:off x="1946840" y="3830155"/>
            <a:ext cx="751122" cy="331004"/>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1pPr>
            <a:lvl2pPr marL="914400" marR="0" lvl="1"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2pPr>
            <a:lvl3pPr marL="1371600" marR="0" lvl="2"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3pPr>
            <a:lvl4pPr marL="1828800" marR="0" lvl="3"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4pPr>
            <a:lvl5pPr marL="2286000" marR="0" lvl="4"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2000"/>
            </a:pPr>
            <a:r>
              <a:rPr lang="ru-RU" sz="1700" dirty="0">
                <a:latin typeface="Tahoma"/>
                <a:ea typeface="Tahoma"/>
                <a:cs typeface="Tahoma"/>
              </a:rPr>
              <a:t>221 / 6</a:t>
            </a:r>
          </a:p>
          <a:p>
            <a:pPr marL="0" indent="0">
              <a:spcBef>
                <a:spcPts val="0"/>
              </a:spcBef>
              <a:buSzPts val="2000"/>
            </a:pPr>
            <a:endParaRPr lang="ru-RU" sz="1700">
              <a:latin typeface="Tahoma"/>
              <a:ea typeface="Tahoma"/>
              <a:cs typeface="Tahoma"/>
              <a:sym typeface="Tahoma"/>
            </a:endParaRPr>
          </a:p>
        </p:txBody>
      </p:sp>
      <p:sp>
        <p:nvSpPr>
          <p:cNvPr id="9" name="Google Shape;223;g2dca9bf1711_0_12">
            <a:extLst>
              <a:ext uri="{FF2B5EF4-FFF2-40B4-BE49-F238E27FC236}">
                <a16:creationId xmlns:a16="http://schemas.microsoft.com/office/drawing/2014/main" id="{6FBFC668-74BE-FCFE-C536-36D7B6310719}"/>
              </a:ext>
            </a:extLst>
          </p:cNvPr>
          <p:cNvSpPr txBox="1">
            <a:spLocks/>
          </p:cNvSpPr>
          <p:nvPr/>
        </p:nvSpPr>
        <p:spPr>
          <a:xfrm>
            <a:off x="5280589" y="3830154"/>
            <a:ext cx="751121" cy="331004"/>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1pPr>
            <a:lvl2pPr marL="914400" marR="0" lvl="1"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2pPr>
            <a:lvl3pPr marL="1371600" marR="0" lvl="2"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3pPr>
            <a:lvl4pPr marL="1828800" marR="0" lvl="3"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4pPr>
            <a:lvl5pPr marL="2286000" marR="0" lvl="4"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2000"/>
            </a:pPr>
            <a:r>
              <a:rPr lang="ru-RU" sz="1700" dirty="0">
                <a:latin typeface="Tahoma"/>
                <a:ea typeface="Tahoma"/>
                <a:cs typeface="Tahoma"/>
              </a:rPr>
              <a:t>221 / 3</a:t>
            </a:r>
          </a:p>
          <a:p>
            <a:pPr marL="0" indent="0">
              <a:spcBef>
                <a:spcPts val="0"/>
              </a:spcBef>
              <a:buSzPts val="2000"/>
            </a:pPr>
            <a:endParaRPr lang="ru-RU" sz="1700">
              <a:latin typeface="Tahoma"/>
              <a:ea typeface="Tahoma"/>
              <a:cs typeface="Tahoma"/>
              <a:sym typeface="Tahoma"/>
            </a:endParaRPr>
          </a:p>
        </p:txBody>
      </p:sp>
      <p:sp>
        <p:nvSpPr>
          <p:cNvPr id="10" name="Google Shape;223;g2dca9bf1711_0_12">
            <a:extLst>
              <a:ext uri="{FF2B5EF4-FFF2-40B4-BE49-F238E27FC236}">
                <a16:creationId xmlns:a16="http://schemas.microsoft.com/office/drawing/2014/main" id="{3C6483D7-5263-6833-1601-529042A03450}"/>
              </a:ext>
            </a:extLst>
          </p:cNvPr>
          <p:cNvSpPr txBox="1">
            <a:spLocks/>
          </p:cNvSpPr>
          <p:nvPr/>
        </p:nvSpPr>
        <p:spPr>
          <a:xfrm>
            <a:off x="5287214" y="6381493"/>
            <a:ext cx="737869" cy="331004"/>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1pPr>
            <a:lvl2pPr marL="914400" marR="0" lvl="1"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2pPr>
            <a:lvl3pPr marL="1371600" marR="0" lvl="2"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3pPr>
            <a:lvl4pPr marL="1828800" marR="0" lvl="3"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4pPr>
            <a:lvl5pPr marL="2286000" marR="0" lvl="4"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2000"/>
            </a:pPr>
            <a:r>
              <a:rPr lang="ru-RU" sz="1700" dirty="0">
                <a:latin typeface="Tahoma"/>
                <a:ea typeface="Tahoma"/>
                <a:cs typeface="Tahoma"/>
              </a:rPr>
              <a:t>221 / 4</a:t>
            </a:r>
          </a:p>
          <a:p>
            <a:pPr marL="0" indent="0">
              <a:spcBef>
                <a:spcPts val="0"/>
              </a:spcBef>
              <a:buSzPts val="2000"/>
            </a:pPr>
            <a:endParaRPr lang="ru-RU" sz="1700">
              <a:latin typeface="Tahoma"/>
              <a:ea typeface="Tahoma"/>
              <a:cs typeface="Tahoma"/>
              <a:sym typeface="Tahoma"/>
            </a:endParaRPr>
          </a:p>
        </p:txBody>
      </p:sp>
      <p:sp>
        <p:nvSpPr>
          <p:cNvPr id="11" name="Google Shape;223;g2dca9bf1711_0_12">
            <a:extLst>
              <a:ext uri="{FF2B5EF4-FFF2-40B4-BE49-F238E27FC236}">
                <a16:creationId xmlns:a16="http://schemas.microsoft.com/office/drawing/2014/main" id="{9C4117AD-E3DB-7254-E710-A9296807A98A}"/>
              </a:ext>
            </a:extLst>
          </p:cNvPr>
          <p:cNvSpPr txBox="1">
            <a:spLocks/>
          </p:cNvSpPr>
          <p:nvPr/>
        </p:nvSpPr>
        <p:spPr>
          <a:xfrm>
            <a:off x="1947193" y="6381493"/>
            <a:ext cx="737869" cy="331004"/>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1pPr>
            <a:lvl2pPr marL="914400" marR="0" lvl="1"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2pPr>
            <a:lvl3pPr marL="1371600" marR="0" lvl="2"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3pPr>
            <a:lvl4pPr marL="1828800" marR="0" lvl="3"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4pPr>
            <a:lvl5pPr marL="2286000" marR="0" lvl="4"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2000"/>
            </a:pPr>
            <a:r>
              <a:rPr lang="ru-RU" sz="1700" dirty="0">
                <a:latin typeface="Tahoma"/>
                <a:ea typeface="Tahoma"/>
                <a:cs typeface="Tahoma"/>
              </a:rPr>
              <a:t>221 / 2</a:t>
            </a:r>
          </a:p>
          <a:p>
            <a:pPr marL="0" indent="0">
              <a:spcBef>
                <a:spcPts val="0"/>
              </a:spcBef>
              <a:buSzPts val="2000"/>
            </a:pPr>
            <a:endParaRPr lang="ru-RU" sz="1700">
              <a:latin typeface="Tahoma"/>
              <a:ea typeface="Tahoma"/>
              <a:cs typeface="Tahoma"/>
              <a:sym typeface="Tahom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2dca9bf1711_0_12"/>
          <p:cNvSpPr/>
          <p:nvPr/>
        </p:nvSpPr>
        <p:spPr>
          <a:xfrm>
            <a:off x="3142767" y="367748"/>
            <a:ext cx="6915600" cy="786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2" name="Google Shape;222;g2dca9bf1711_0_12"/>
          <p:cNvSpPr txBox="1"/>
          <p:nvPr/>
        </p:nvSpPr>
        <p:spPr>
          <a:xfrm>
            <a:off x="1240950" y="494550"/>
            <a:ext cx="4764300" cy="494100"/>
          </a:xfrm>
          <a:prstGeom prst="rect">
            <a:avLst/>
          </a:prstGeom>
          <a:noFill/>
          <a:ln>
            <a:noFill/>
          </a:ln>
        </p:spPr>
        <p:txBody>
          <a:bodyPr spcFirstLastPara="1" wrap="square" lIns="0" tIns="0" rIns="0" bIns="0" anchor="t" anchorCtr="0">
            <a:normAutofit/>
          </a:bodyPr>
          <a:lstStyle/>
          <a:p>
            <a:pPr>
              <a:lnSpc>
                <a:spcPct val="120000"/>
              </a:lnSpc>
              <a:buClr>
                <a:schemeClr val="dk1"/>
              </a:buClr>
              <a:buSzPts val="2400"/>
            </a:pPr>
            <a:r>
              <a:rPr lang="ru-RU" sz="2400" b="1" dirty="0">
                <a:solidFill>
                  <a:schemeClr val="dk1"/>
                </a:solidFill>
                <a:latin typeface="Tahoma"/>
                <a:ea typeface="Tahoma"/>
                <a:cs typeface="Tahoma"/>
                <a:sym typeface="Tahoma"/>
              </a:rPr>
              <a:t>Проблема потери пакетов</a:t>
            </a:r>
            <a:endParaRPr sz="1400" b="0" i="0" u="none" strike="noStrike" cap="none" dirty="0">
              <a:solidFill>
                <a:srgbClr val="000000"/>
              </a:solidFill>
              <a:latin typeface="Arial"/>
              <a:ea typeface="Arial"/>
              <a:cs typeface="Arial"/>
              <a:sym typeface="Arial"/>
            </a:endParaRPr>
          </a:p>
        </p:txBody>
      </p:sp>
      <p:sp>
        <p:nvSpPr>
          <p:cNvPr id="223" name="Google Shape;223;g2dca9bf1711_0_12"/>
          <p:cNvSpPr txBox="1">
            <a:spLocks noGrp="1"/>
          </p:cNvSpPr>
          <p:nvPr>
            <p:ph type="body" idx="3"/>
          </p:nvPr>
        </p:nvSpPr>
        <p:spPr>
          <a:xfrm>
            <a:off x="798575" y="1153630"/>
            <a:ext cx="9356100" cy="331004"/>
          </a:xfrm>
          <a:prstGeom prst="rect">
            <a:avLst/>
          </a:prstGeom>
          <a:noFill/>
          <a:ln>
            <a:noFill/>
          </a:ln>
        </p:spPr>
        <p:txBody>
          <a:bodyPr spcFirstLastPara="1" wrap="square" lIns="0" tIns="0" rIns="0" bIns="45700" anchor="t" anchorCtr="0">
            <a:noAutofit/>
          </a:bodyPr>
          <a:lstStyle/>
          <a:p>
            <a:pPr marL="0" indent="0">
              <a:spcBef>
                <a:spcPts val="0"/>
              </a:spcBef>
              <a:buSzPts val="2000"/>
            </a:pPr>
            <a:r>
              <a:rPr lang="ru-RU" sz="1700" dirty="0">
                <a:latin typeface="Tahoma"/>
                <a:ea typeface="Tahoma"/>
                <a:cs typeface="Tahoma"/>
                <a:sym typeface="Tahoma"/>
              </a:rPr>
              <a:t>Потеря пакетов при передаче несжатых данных (всего пакетов / потеряно пакетов)</a:t>
            </a:r>
            <a:endParaRPr lang="ru-RU" sz="1700" dirty="0">
              <a:solidFill>
                <a:srgbClr val="000000"/>
              </a:solidFill>
              <a:latin typeface="Tahoma"/>
              <a:ea typeface="Tahoma"/>
              <a:cs typeface="Tahoma"/>
              <a:sym typeface="Tahoma"/>
            </a:endParaRPr>
          </a:p>
          <a:p>
            <a:pPr marL="0" indent="0">
              <a:spcBef>
                <a:spcPts val="0"/>
              </a:spcBef>
              <a:buSzPts val="2000"/>
            </a:pPr>
            <a:endParaRPr lang="ru-RU" sz="1700" dirty="0">
              <a:latin typeface="Tahoma"/>
              <a:ea typeface="Tahoma"/>
              <a:cs typeface="Tahoma"/>
            </a:endParaRPr>
          </a:p>
          <a:p>
            <a:pPr marL="0" marR="0" lvl="0" indent="0" algn="l" rtl="0">
              <a:lnSpc>
                <a:spcPct val="100000"/>
              </a:lnSpc>
              <a:spcBef>
                <a:spcPts val="0"/>
              </a:spcBef>
              <a:spcAft>
                <a:spcPts val="0"/>
              </a:spcAft>
              <a:buClr>
                <a:srgbClr val="0E2D69"/>
              </a:buClr>
              <a:buSzPts val="2000"/>
              <a:buFont typeface="Arial"/>
              <a:buNone/>
            </a:pPr>
            <a:endParaRPr sz="1700">
              <a:latin typeface="Tahoma"/>
              <a:ea typeface="Tahoma"/>
              <a:cs typeface="Tahoma"/>
              <a:sym typeface="Tahoma"/>
            </a:endParaRPr>
          </a:p>
        </p:txBody>
      </p:sp>
      <p:pic>
        <p:nvPicPr>
          <p:cNvPr id="6" name="Рисунок 5" descr="Изображение выглядит как пейзаж, на открытом воздухе, природа, облако&#10;&#10;Автоматически созданное описание">
            <a:extLst>
              <a:ext uri="{FF2B5EF4-FFF2-40B4-BE49-F238E27FC236}">
                <a16:creationId xmlns:a16="http://schemas.microsoft.com/office/drawing/2014/main" id="{1BA4D036-0311-BB90-28E5-1522FC232265}"/>
              </a:ext>
            </a:extLst>
          </p:cNvPr>
          <p:cNvPicPr>
            <a:picLocks noChangeAspect="1"/>
          </p:cNvPicPr>
          <p:nvPr/>
        </p:nvPicPr>
        <p:blipFill>
          <a:blip r:embed="rId3"/>
          <a:stretch>
            <a:fillRect/>
          </a:stretch>
        </p:blipFill>
        <p:spPr>
          <a:xfrm>
            <a:off x="795708" y="2012611"/>
            <a:ext cx="3829050" cy="3822247"/>
          </a:xfrm>
          <a:prstGeom prst="rect">
            <a:avLst/>
          </a:prstGeom>
        </p:spPr>
      </p:pic>
      <p:pic>
        <p:nvPicPr>
          <p:cNvPr id="8" name="Рисунок 7" descr="Изображение выглядит как пейзаж, на открытом воздухе, трава, природа&#10;&#10;Автоматически созданное описание">
            <a:extLst>
              <a:ext uri="{FF2B5EF4-FFF2-40B4-BE49-F238E27FC236}">
                <a16:creationId xmlns:a16="http://schemas.microsoft.com/office/drawing/2014/main" id="{ED1DA7C4-68BA-A8BB-8EFE-57164EB0E7CD}"/>
              </a:ext>
            </a:extLst>
          </p:cNvPr>
          <p:cNvPicPr>
            <a:picLocks noChangeAspect="1"/>
          </p:cNvPicPr>
          <p:nvPr/>
        </p:nvPicPr>
        <p:blipFill>
          <a:blip r:embed="rId4"/>
          <a:stretch>
            <a:fillRect/>
          </a:stretch>
        </p:blipFill>
        <p:spPr>
          <a:xfrm>
            <a:off x="7505300" y="2012611"/>
            <a:ext cx="3829050" cy="3822247"/>
          </a:xfrm>
          <a:prstGeom prst="rect">
            <a:avLst/>
          </a:prstGeom>
        </p:spPr>
      </p:pic>
      <p:sp>
        <p:nvSpPr>
          <p:cNvPr id="2" name="Стрелка: вправо 1">
            <a:extLst>
              <a:ext uri="{FF2B5EF4-FFF2-40B4-BE49-F238E27FC236}">
                <a16:creationId xmlns:a16="http://schemas.microsoft.com/office/drawing/2014/main" id="{2CCCAB49-6A10-A565-BE38-208A31CCBC41}"/>
              </a:ext>
            </a:extLst>
          </p:cNvPr>
          <p:cNvSpPr/>
          <p:nvPr/>
        </p:nvSpPr>
        <p:spPr>
          <a:xfrm>
            <a:off x="4674054" y="3271925"/>
            <a:ext cx="2755443" cy="1306285"/>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Google Shape;223;g2dca9bf1711_0_12">
            <a:extLst>
              <a:ext uri="{FF2B5EF4-FFF2-40B4-BE49-F238E27FC236}">
                <a16:creationId xmlns:a16="http://schemas.microsoft.com/office/drawing/2014/main" id="{44925D0E-2B48-C240-5E44-546B783FF9A1}"/>
              </a:ext>
            </a:extLst>
          </p:cNvPr>
          <p:cNvSpPr txBox="1">
            <a:spLocks/>
          </p:cNvSpPr>
          <p:nvPr/>
        </p:nvSpPr>
        <p:spPr>
          <a:xfrm>
            <a:off x="5429854" y="3768153"/>
            <a:ext cx="1012025" cy="317397"/>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1pPr>
            <a:lvl2pPr marL="914400" marR="0" lvl="1"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2pPr>
            <a:lvl3pPr marL="1371600" marR="0" lvl="2"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3pPr>
            <a:lvl4pPr marL="1828800" marR="0" lvl="3"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4pPr>
            <a:lvl5pPr marL="2286000" marR="0" lvl="4" indent="-228600" algn="l" rtl="0">
              <a:lnSpc>
                <a:spcPct val="100000"/>
              </a:lnSpc>
              <a:spcBef>
                <a:spcPts val="1000"/>
              </a:spcBef>
              <a:spcAft>
                <a:spcPts val="0"/>
              </a:spcAft>
              <a:buClr>
                <a:srgbClr val="0E2D69"/>
              </a:buClr>
              <a:buSzPts val="1300"/>
              <a:buFont typeface="Arial"/>
              <a:buNone/>
              <a:defRPr sz="1300" b="0" i="0" u="none" strike="noStrike" cap="none">
                <a:solidFill>
                  <a:srgbClr val="0E2D69"/>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2000"/>
            </a:pPr>
            <a:r>
              <a:rPr lang="ru-RU" sz="1700" dirty="0">
                <a:latin typeface="Tahoma"/>
                <a:ea typeface="Tahoma"/>
                <a:cs typeface="Tahoma"/>
              </a:rPr>
              <a:t>1414 / 23 </a:t>
            </a:r>
          </a:p>
          <a:p>
            <a:pPr marL="0" indent="0">
              <a:spcBef>
                <a:spcPts val="0"/>
              </a:spcBef>
              <a:buSzPts val="2000"/>
            </a:pPr>
            <a:endParaRPr lang="ru-RU" sz="1700">
              <a:latin typeface="Tahoma"/>
              <a:ea typeface="Tahoma"/>
              <a:cs typeface="Tahoma"/>
              <a:sym typeface="Tahoma"/>
            </a:endParaRPr>
          </a:p>
        </p:txBody>
      </p:sp>
    </p:spTree>
    <p:extLst>
      <p:ext uri="{BB962C8B-B14F-4D97-AF65-F5344CB8AC3E}">
        <p14:creationId xmlns:p14="http://schemas.microsoft.com/office/powerpoint/2010/main" val="1934195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2dca9bf1711_0_20"/>
          <p:cNvSpPr/>
          <p:nvPr/>
        </p:nvSpPr>
        <p:spPr>
          <a:xfrm>
            <a:off x="3142767" y="367748"/>
            <a:ext cx="6915600" cy="786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 name="Google Shape;231;g2dca9bf1711_0_20"/>
          <p:cNvSpPr txBox="1"/>
          <p:nvPr/>
        </p:nvSpPr>
        <p:spPr>
          <a:xfrm>
            <a:off x="1240950" y="494550"/>
            <a:ext cx="8560692" cy="494100"/>
          </a:xfrm>
          <a:prstGeom prst="rect">
            <a:avLst/>
          </a:prstGeom>
          <a:noFill/>
          <a:ln>
            <a:noFill/>
          </a:ln>
        </p:spPr>
        <p:txBody>
          <a:bodyPr spcFirstLastPara="1" wrap="square" lIns="0" tIns="0" rIns="0" bIns="0" anchor="t" anchorCtr="0">
            <a:normAutofit fontScale="92500"/>
          </a:bodyPr>
          <a:lstStyle/>
          <a:p>
            <a:pPr>
              <a:lnSpc>
                <a:spcPct val="120000"/>
              </a:lnSpc>
            </a:pPr>
            <a:r>
              <a:rPr lang="ru-RU" sz="2400" b="1" dirty="0">
                <a:solidFill>
                  <a:schemeClr val="dk1"/>
                </a:solidFill>
                <a:latin typeface="Tahoma"/>
                <a:ea typeface="Tahoma"/>
                <a:cs typeface="Tahoma"/>
                <a:sym typeface="Tahoma"/>
              </a:rPr>
              <a:t>Минимизация передаваемых данных. Сжатие с потерями</a:t>
            </a:r>
          </a:p>
          <a:p>
            <a:pPr>
              <a:lnSpc>
                <a:spcPct val="120000"/>
              </a:lnSpc>
            </a:pPr>
            <a:endParaRPr lang="ru-RU" sz="2400" b="1" dirty="0">
              <a:solidFill>
                <a:schemeClr val="dk1"/>
              </a:solidFill>
              <a:latin typeface="Tahoma"/>
              <a:ea typeface="Tahoma"/>
              <a:cs typeface="Tahoma"/>
            </a:endParaRPr>
          </a:p>
        </p:txBody>
      </p:sp>
      <p:pic>
        <p:nvPicPr>
          <p:cNvPr id="2" name="Рисунок 1" descr="Изображение выглядит как текст, снимок экрана, диаграмма, Шрифт&#10;&#10;Автоматически созданное описание">
            <a:extLst>
              <a:ext uri="{FF2B5EF4-FFF2-40B4-BE49-F238E27FC236}">
                <a16:creationId xmlns:a16="http://schemas.microsoft.com/office/drawing/2014/main" id="{41A4B2E6-0792-913D-58C8-697BA3AC94C9}"/>
              </a:ext>
            </a:extLst>
          </p:cNvPr>
          <p:cNvPicPr>
            <a:picLocks noChangeAspect="1"/>
          </p:cNvPicPr>
          <p:nvPr/>
        </p:nvPicPr>
        <p:blipFill>
          <a:blip r:embed="rId3"/>
          <a:stretch>
            <a:fillRect/>
          </a:stretch>
        </p:blipFill>
        <p:spPr>
          <a:xfrm>
            <a:off x="1053583" y="985123"/>
            <a:ext cx="2216766" cy="5121461"/>
          </a:xfrm>
          <a:prstGeom prst="rect">
            <a:avLst/>
          </a:prstGeom>
        </p:spPr>
      </p:pic>
      <p:pic>
        <p:nvPicPr>
          <p:cNvPr id="4" name="Рисунок 3" descr="Изображение выглядит как текст, снимок экрана, диаграмма, Красочность&#10;&#10;Автоматически созданное описание">
            <a:extLst>
              <a:ext uri="{FF2B5EF4-FFF2-40B4-BE49-F238E27FC236}">
                <a16:creationId xmlns:a16="http://schemas.microsoft.com/office/drawing/2014/main" id="{63B26ACE-4CA8-3490-8732-BE5D92CCA3B6}"/>
              </a:ext>
            </a:extLst>
          </p:cNvPr>
          <p:cNvPicPr>
            <a:picLocks noChangeAspect="1"/>
          </p:cNvPicPr>
          <p:nvPr/>
        </p:nvPicPr>
        <p:blipFill>
          <a:blip r:embed="rId4"/>
          <a:stretch>
            <a:fillRect/>
          </a:stretch>
        </p:blipFill>
        <p:spPr>
          <a:xfrm>
            <a:off x="3973384" y="1431234"/>
            <a:ext cx="7253476" cy="4459357"/>
          </a:xfrm>
          <a:prstGeom prst="rect">
            <a:avLst/>
          </a:prstGeom>
        </p:spPr>
      </p:pic>
    </p:spTree>
    <p:extLst>
      <p:ext uri="{BB962C8B-B14F-4D97-AF65-F5344CB8AC3E}">
        <p14:creationId xmlns:p14="http://schemas.microsoft.com/office/powerpoint/2010/main" val="1319791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3" name="Google Shape;230;g2dca9bf1711_0_20">
            <a:extLst>
              <a:ext uri="{FF2B5EF4-FFF2-40B4-BE49-F238E27FC236}">
                <a16:creationId xmlns:a16="http://schemas.microsoft.com/office/drawing/2014/main" id="{447F4A5C-0248-9390-2C48-BDCC00DB3AB8}"/>
              </a:ext>
            </a:extLst>
          </p:cNvPr>
          <p:cNvSpPr/>
          <p:nvPr/>
        </p:nvSpPr>
        <p:spPr>
          <a:xfrm>
            <a:off x="3142767" y="367748"/>
            <a:ext cx="6915600" cy="786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 name="Google Shape;231;g2dca9bf1711_0_20"/>
          <p:cNvSpPr txBox="1"/>
          <p:nvPr/>
        </p:nvSpPr>
        <p:spPr>
          <a:xfrm>
            <a:off x="1240950" y="494550"/>
            <a:ext cx="8560692" cy="494100"/>
          </a:xfrm>
          <a:prstGeom prst="rect">
            <a:avLst/>
          </a:prstGeom>
          <a:noFill/>
          <a:ln>
            <a:noFill/>
          </a:ln>
        </p:spPr>
        <p:txBody>
          <a:bodyPr spcFirstLastPara="1" wrap="square" lIns="0" tIns="0" rIns="0" bIns="0" anchor="t" anchorCtr="0">
            <a:normAutofit fontScale="62500" lnSpcReduction="20000"/>
          </a:bodyPr>
          <a:lstStyle/>
          <a:p>
            <a:pPr>
              <a:lnSpc>
                <a:spcPct val="120000"/>
              </a:lnSpc>
            </a:pPr>
            <a:r>
              <a:rPr lang="ru-RU" sz="2400" b="1" dirty="0">
                <a:solidFill>
                  <a:schemeClr val="dk1"/>
                </a:solidFill>
                <a:latin typeface="Tahoma"/>
                <a:ea typeface="Tahoma"/>
                <a:cs typeface="Tahoma"/>
                <a:sym typeface="Tahoma"/>
              </a:rPr>
              <a:t>Минимизация передаваемых данных. </a:t>
            </a:r>
            <a:endParaRPr lang="ru-RU" dirty="0">
              <a:solidFill>
                <a:schemeClr val="dk1"/>
              </a:solidFill>
              <a:sym typeface="Tahoma"/>
            </a:endParaRPr>
          </a:p>
          <a:p>
            <a:pPr>
              <a:lnSpc>
                <a:spcPct val="120000"/>
              </a:lnSpc>
            </a:pPr>
            <a:r>
              <a:rPr lang="ru-RU" sz="2400" b="1" dirty="0">
                <a:solidFill>
                  <a:schemeClr val="dk1"/>
                </a:solidFill>
                <a:latin typeface="Tahoma"/>
                <a:ea typeface="Tahoma"/>
                <a:cs typeface="Tahoma"/>
                <a:sym typeface="Tahoma"/>
              </a:rPr>
              <a:t>Квантование палитры цветов</a:t>
            </a:r>
            <a:endParaRPr lang="ru-RU" dirty="0">
              <a:solidFill>
                <a:schemeClr val="dk1"/>
              </a:solidFill>
            </a:endParaRPr>
          </a:p>
          <a:p>
            <a:pPr>
              <a:lnSpc>
                <a:spcPct val="120000"/>
              </a:lnSpc>
            </a:pPr>
            <a:endParaRPr lang="ru-RU" sz="2400" b="1" dirty="0">
              <a:solidFill>
                <a:schemeClr val="dk1"/>
              </a:solidFill>
              <a:latin typeface="Tahoma"/>
              <a:ea typeface="Tahoma"/>
              <a:cs typeface="Tahoma"/>
            </a:endParaRPr>
          </a:p>
        </p:txBody>
      </p:sp>
      <p:pic>
        <p:nvPicPr>
          <p:cNvPr id="13" name="Рисунок 12" descr="Изображение выглядит как электроника, Электронная техника, Электронный компонент, Компонент схемы&#10;&#10;Автоматически созданное описание">
            <a:extLst>
              <a:ext uri="{FF2B5EF4-FFF2-40B4-BE49-F238E27FC236}">
                <a16:creationId xmlns:a16="http://schemas.microsoft.com/office/drawing/2014/main" id="{CD435CC6-6CA6-692C-9F68-5F58317ABE70}"/>
              </a:ext>
            </a:extLst>
          </p:cNvPr>
          <p:cNvPicPr>
            <a:picLocks noChangeAspect="1"/>
          </p:cNvPicPr>
          <p:nvPr/>
        </p:nvPicPr>
        <p:blipFill>
          <a:blip r:embed="rId3"/>
          <a:stretch>
            <a:fillRect/>
          </a:stretch>
        </p:blipFill>
        <p:spPr>
          <a:xfrm>
            <a:off x="678669" y="1730105"/>
            <a:ext cx="2005584" cy="1493520"/>
          </a:xfrm>
          <a:prstGeom prst="rect">
            <a:avLst/>
          </a:prstGeom>
        </p:spPr>
      </p:pic>
      <p:pic>
        <p:nvPicPr>
          <p:cNvPr id="14" name="Рисунок 13" descr="Изображение выглядит как электроника, Электронная техника, Электронный компонент, Компонент схемы&#10;&#10;Автоматически созданное описание">
            <a:extLst>
              <a:ext uri="{FF2B5EF4-FFF2-40B4-BE49-F238E27FC236}">
                <a16:creationId xmlns:a16="http://schemas.microsoft.com/office/drawing/2014/main" id="{84E06985-2F84-F6A7-D2EF-775DE9FE8400}"/>
              </a:ext>
            </a:extLst>
          </p:cNvPr>
          <p:cNvPicPr>
            <a:picLocks noChangeAspect="1"/>
          </p:cNvPicPr>
          <p:nvPr/>
        </p:nvPicPr>
        <p:blipFill>
          <a:blip r:embed="rId4"/>
          <a:stretch>
            <a:fillRect/>
          </a:stretch>
        </p:blipFill>
        <p:spPr>
          <a:xfrm>
            <a:off x="2823828" y="1728316"/>
            <a:ext cx="2025248" cy="1503352"/>
          </a:xfrm>
          <a:prstGeom prst="rect">
            <a:avLst/>
          </a:prstGeom>
        </p:spPr>
      </p:pic>
      <p:pic>
        <p:nvPicPr>
          <p:cNvPr id="15" name="Рисунок 14" descr="Изображение выглядит как электроника, Электронная техника, схема, Электронный компонент&#10;&#10;Автоматически созданное описание">
            <a:extLst>
              <a:ext uri="{FF2B5EF4-FFF2-40B4-BE49-F238E27FC236}">
                <a16:creationId xmlns:a16="http://schemas.microsoft.com/office/drawing/2014/main" id="{781ABA19-3DFA-8109-CB59-E38FCB9350A9}"/>
              </a:ext>
            </a:extLst>
          </p:cNvPr>
          <p:cNvPicPr>
            <a:picLocks noChangeAspect="1"/>
          </p:cNvPicPr>
          <p:nvPr/>
        </p:nvPicPr>
        <p:blipFill>
          <a:blip r:embed="rId5"/>
          <a:stretch>
            <a:fillRect/>
          </a:stretch>
        </p:blipFill>
        <p:spPr>
          <a:xfrm>
            <a:off x="4988619" y="1726903"/>
            <a:ext cx="2005584" cy="1493520"/>
          </a:xfrm>
          <a:prstGeom prst="rect">
            <a:avLst/>
          </a:prstGeom>
        </p:spPr>
      </p:pic>
      <p:pic>
        <p:nvPicPr>
          <p:cNvPr id="16" name="Рисунок 15" descr="Изображение выглядит как электроника, Электронная техника, схема, Электронный компонент&#10;&#10;Автоматически созданное описание">
            <a:extLst>
              <a:ext uri="{FF2B5EF4-FFF2-40B4-BE49-F238E27FC236}">
                <a16:creationId xmlns:a16="http://schemas.microsoft.com/office/drawing/2014/main" id="{9C0DF0A5-C0F5-A13C-C844-2DE3BBCE4041}"/>
              </a:ext>
            </a:extLst>
          </p:cNvPr>
          <p:cNvPicPr>
            <a:picLocks noChangeAspect="1"/>
          </p:cNvPicPr>
          <p:nvPr/>
        </p:nvPicPr>
        <p:blipFill>
          <a:blip r:embed="rId6"/>
          <a:stretch>
            <a:fillRect/>
          </a:stretch>
        </p:blipFill>
        <p:spPr>
          <a:xfrm>
            <a:off x="7139067" y="1727015"/>
            <a:ext cx="2005584" cy="1493520"/>
          </a:xfrm>
          <a:prstGeom prst="rect">
            <a:avLst/>
          </a:prstGeom>
        </p:spPr>
      </p:pic>
      <p:pic>
        <p:nvPicPr>
          <p:cNvPr id="17" name="Рисунок 16" descr="Изображение выглядит как схема, электроника, Электронная техника, текст&#10;&#10;Автоматически созданное описание">
            <a:extLst>
              <a:ext uri="{FF2B5EF4-FFF2-40B4-BE49-F238E27FC236}">
                <a16:creationId xmlns:a16="http://schemas.microsoft.com/office/drawing/2014/main" id="{C3AD3571-24F1-07C4-0591-7669DF9834AB}"/>
              </a:ext>
            </a:extLst>
          </p:cNvPr>
          <p:cNvPicPr>
            <a:picLocks noChangeAspect="1"/>
          </p:cNvPicPr>
          <p:nvPr/>
        </p:nvPicPr>
        <p:blipFill>
          <a:blip r:embed="rId7"/>
          <a:stretch>
            <a:fillRect/>
          </a:stretch>
        </p:blipFill>
        <p:spPr>
          <a:xfrm>
            <a:off x="9287219" y="1733111"/>
            <a:ext cx="2005584" cy="1493520"/>
          </a:xfrm>
          <a:prstGeom prst="rect">
            <a:avLst/>
          </a:prstGeom>
        </p:spPr>
      </p:pic>
      <p:pic>
        <p:nvPicPr>
          <p:cNvPr id="18" name="Рисунок 17" descr="Изображение выглядит как млекопитающее, олень&#10;&#10;Автоматически созданное описание">
            <a:extLst>
              <a:ext uri="{FF2B5EF4-FFF2-40B4-BE49-F238E27FC236}">
                <a16:creationId xmlns:a16="http://schemas.microsoft.com/office/drawing/2014/main" id="{E589FDB1-B425-D629-78EA-E59F90AB1296}"/>
              </a:ext>
            </a:extLst>
          </p:cNvPr>
          <p:cNvPicPr>
            <a:picLocks noChangeAspect="1"/>
          </p:cNvPicPr>
          <p:nvPr/>
        </p:nvPicPr>
        <p:blipFill>
          <a:blip r:embed="rId8"/>
          <a:stretch>
            <a:fillRect/>
          </a:stretch>
        </p:blipFill>
        <p:spPr>
          <a:xfrm>
            <a:off x="683846" y="3950026"/>
            <a:ext cx="2005949" cy="1497948"/>
          </a:xfrm>
          <a:prstGeom prst="rect">
            <a:avLst/>
          </a:prstGeom>
        </p:spPr>
      </p:pic>
      <p:pic>
        <p:nvPicPr>
          <p:cNvPr id="19" name="Рисунок 18" descr="Изображение выглядит как млекопитающее, олень&#10;&#10;Автоматически созданное описание">
            <a:extLst>
              <a:ext uri="{FF2B5EF4-FFF2-40B4-BE49-F238E27FC236}">
                <a16:creationId xmlns:a16="http://schemas.microsoft.com/office/drawing/2014/main" id="{7B8761E8-DA12-88C9-EDAC-ACFAF61C3FDE}"/>
              </a:ext>
            </a:extLst>
          </p:cNvPr>
          <p:cNvPicPr>
            <a:picLocks noChangeAspect="1"/>
          </p:cNvPicPr>
          <p:nvPr/>
        </p:nvPicPr>
        <p:blipFill>
          <a:blip r:embed="rId9"/>
          <a:stretch>
            <a:fillRect/>
          </a:stretch>
        </p:blipFill>
        <p:spPr>
          <a:xfrm>
            <a:off x="2833077" y="3950026"/>
            <a:ext cx="2005949" cy="1504461"/>
          </a:xfrm>
          <a:prstGeom prst="rect">
            <a:avLst/>
          </a:prstGeom>
        </p:spPr>
      </p:pic>
      <p:pic>
        <p:nvPicPr>
          <p:cNvPr id="20" name="Рисунок 19" descr="Изображение выглядит как млекопитающее, олений рог, северный олень, олень&#10;&#10;Автоматически созданное описание">
            <a:extLst>
              <a:ext uri="{FF2B5EF4-FFF2-40B4-BE49-F238E27FC236}">
                <a16:creationId xmlns:a16="http://schemas.microsoft.com/office/drawing/2014/main" id="{E60E4F17-FB83-4B92-A043-A1E1C188A55E}"/>
              </a:ext>
            </a:extLst>
          </p:cNvPr>
          <p:cNvPicPr>
            <a:picLocks noChangeAspect="1"/>
          </p:cNvPicPr>
          <p:nvPr/>
        </p:nvPicPr>
        <p:blipFill>
          <a:blip r:embed="rId10"/>
          <a:stretch>
            <a:fillRect/>
          </a:stretch>
        </p:blipFill>
        <p:spPr>
          <a:xfrm>
            <a:off x="4995334" y="3956537"/>
            <a:ext cx="2005949" cy="1491437"/>
          </a:xfrm>
          <a:prstGeom prst="rect">
            <a:avLst/>
          </a:prstGeom>
        </p:spPr>
      </p:pic>
      <p:pic>
        <p:nvPicPr>
          <p:cNvPr id="21" name="Рисунок 20" descr="Изображение выглядит как крупный рогатый скот, Детское искусство&#10;&#10;Автоматически созданное описание">
            <a:extLst>
              <a:ext uri="{FF2B5EF4-FFF2-40B4-BE49-F238E27FC236}">
                <a16:creationId xmlns:a16="http://schemas.microsoft.com/office/drawing/2014/main" id="{5F05471D-74E3-49FE-B6E8-7EBCAFDC012F}"/>
              </a:ext>
            </a:extLst>
          </p:cNvPr>
          <p:cNvPicPr>
            <a:picLocks noChangeAspect="1"/>
          </p:cNvPicPr>
          <p:nvPr/>
        </p:nvPicPr>
        <p:blipFill>
          <a:blip r:embed="rId11"/>
          <a:stretch>
            <a:fillRect/>
          </a:stretch>
        </p:blipFill>
        <p:spPr>
          <a:xfrm>
            <a:off x="7144564" y="3950026"/>
            <a:ext cx="2005949" cy="1497948"/>
          </a:xfrm>
          <a:prstGeom prst="rect">
            <a:avLst/>
          </a:prstGeom>
        </p:spPr>
      </p:pic>
      <p:pic>
        <p:nvPicPr>
          <p:cNvPr id="22" name="Рисунок 21" descr="Изображение выглядит как черно-белый, крупный рогатый скот, млекопитающее, рог&#10;&#10;Автоматически созданное описание">
            <a:extLst>
              <a:ext uri="{FF2B5EF4-FFF2-40B4-BE49-F238E27FC236}">
                <a16:creationId xmlns:a16="http://schemas.microsoft.com/office/drawing/2014/main" id="{94671E55-9EC1-8677-AA57-A4EA81D84B3F}"/>
              </a:ext>
            </a:extLst>
          </p:cNvPr>
          <p:cNvPicPr>
            <a:picLocks noChangeAspect="1"/>
          </p:cNvPicPr>
          <p:nvPr/>
        </p:nvPicPr>
        <p:blipFill>
          <a:blip r:embed="rId12"/>
          <a:stretch>
            <a:fillRect/>
          </a:stretch>
        </p:blipFill>
        <p:spPr>
          <a:xfrm>
            <a:off x="9293794" y="3956538"/>
            <a:ext cx="2005950" cy="1491437"/>
          </a:xfrm>
          <a:prstGeom prst="rect">
            <a:avLst/>
          </a:prstGeom>
        </p:spPr>
      </p:pic>
      <p:sp>
        <p:nvSpPr>
          <p:cNvPr id="24" name="Google Shape;215;g2dca9bf1711_0_26">
            <a:extLst>
              <a:ext uri="{FF2B5EF4-FFF2-40B4-BE49-F238E27FC236}">
                <a16:creationId xmlns:a16="http://schemas.microsoft.com/office/drawing/2014/main" id="{F78C54D4-8D7C-2373-8055-662EDD65A1D1}"/>
              </a:ext>
            </a:extLst>
          </p:cNvPr>
          <p:cNvSpPr txBox="1"/>
          <p:nvPr/>
        </p:nvSpPr>
        <p:spPr>
          <a:xfrm>
            <a:off x="666533" y="3230720"/>
            <a:ext cx="2021585" cy="446400"/>
          </a:xfrm>
          <a:prstGeom prst="rect">
            <a:avLst/>
          </a:prstGeom>
          <a:noFill/>
          <a:ln>
            <a:noFill/>
          </a:ln>
        </p:spPr>
        <p:txBody>
          <a:bodyPr spcFirstLastPara="1" wrap="square" lIns="91425" tIns="91425" rIns="91425" bIns="91425" anchor="t" anchorCtr="0">
            <a:spAutoFit/>
          </a:bodyPr>
          <a:lstStyle/>
          <a:p>
            <a:pPr algn="ctr"/>
            <a:r>
              <a:rPr lang="ru-RU" sz="1700" dirty="0">
                <a:solidFill>
                  <a:srgbClr val="0E2D69"/>
                </a:solidFill>
                <a:latin typeface="Tahoma"/>
                <a:ea typeface="Tahoma"/>
                <a:cs typeface="Tahoma"/>
              </a:rPr>
              <a:t>BMP24 – 225КБ</a:t>
            </a:r>
          </a:p>
        </p:txBody>
      </p:sp>
      <p:sp>
        <p:nvSpPr>
          <p:cNvPr id="25" name="Google Shape;215;g2dca9bf1711_0_26">
            <a:extLst>
              <a:ext uri="{FF2B5EF4-FFF2-40B4-BE49-F238E27FC236}">
                <a16:creationId xmlns:a16="http://schemas.microsoft.com/office/drawing/2014/main" id="{4C7927BD-9B84-77C3-A928-E12175D57C53}"/>
              </a:ext>
            </a:extLst>
          </p:cNvPr>
          <p:cNvSpPr txBox="1"/>
          <p:nvPr/>
        </p:nvSpPr>
        <p:spPr>
          <a:xfrm>
            <a:off x="2822277" y="3230720"/>
            <a:ext cx="2021585" cy="446400"/>
          </a:xfrm>
          <a:prstGeom prst="rect">
            <a:avLst/>
          </a:prstGeom>
          <a:noFill/>
          <a:ln>
            <a:noFill/>
          </a:ln>
        </p:spPr>
        <p:txBody>
          <a:bodyPr spcFirstLastPara="1" wrap="square" lIns="91425" tIns="91425" rIns="91425" bIns="91425" anchor="t" anchorCtr="0">
            <a:spAutoFit/>
          </a:bodyPr>
          <a:lstStyle/>
          <a:p>
            <a:pPr algn="ctr"/>
            <a:r>
              <a:rPr lang="ru-RU" sz="1700" dirty="0">
                <a:solidFill>
                  <a:srgbClr val="0E2D69"/>
                </a:solidFill>
                <a:latin typeface="Tahoma"/>
                <a:ea typeface="Tahoma"/>
                <a:cs typeface="Tahoma"/>
              </a:rPr>
              <a:t>BMP16 – 150КБ</a:t>
            </a:r>
          </a:p>
        </p:txBody>
      </p:sp>
      <p:sp>
        <p:nvSpPr>
          <p:cNvPr id="26" name="Google Shape;215;g2dca9bf1711_0_26">
            <a:extLst>
              <a:ext uri="{FF2B5EF4-FFF2-40B4-BE49-F238E27FC236}">
                <a16:creationId xmlns:a16="http://schemas.microsoft.com/office/drawing/2014/main" id="{DE2CAD2E-AC0D-6D77-B334-27E7037B2A20}"/>
              </a:ext>
            </a:extLst>
          </p:cNvPr>
          <p:cNvSpPr txBox="1"/>
          <p:nvPr/>
        </p:nvSpPr>
        <p:spPr>
          <a:xfrm>
            <a:off x="4971508" y="3230720"/>
            <a:ext cx="2021585" cy="446400"/>
          </a:xfrm>
          <a:prstGeom prst="rect">
            <a:avLst/>
          </a:prstGeom>
          <a:noFill/>
          <a:ln>
            <a:noFill/>
          </a:ln>
        </p:spPr>
        <p:txBody>
          <a:bodyPr spcFirstLastPara="1" wrap="square" lIns="91425" tIns="91425" rIns="91425" bIns="91425" anchor="t" anchorCtr="0">
            <a:spAutoFit/>
          </a:bodyPr>
          <a:lstStyle/>
          <a:p>
            <a:pPr algn="ctr"/>
            <a:r>
              <a:rPr lang="ru-RU" sz="1700" dirty="0">
                <a:solidFill>
                  <a:srgbClr val="0E2D69"/>
                </a:solidFill>
                <a:latin typeface="Tahoma"/>
                <a:ea typeface="Tahoma"/>
                <a:cs typeface="Tahoma"/>
              </a:rPr>
              <a:t>BMP8 – 76КБ</a:t>
            </a:r>
          </a:p>
        </p:txBody>
      </p:sp>
      <p:sp>
        <p:nvSpPr>
          <p:cNvPr id="27" name="Google Shape;215;g2dca9bf1711_0_26">
            <a:extLst>
              <a:ext uri="{FF2B5EF4-FFF2-40B4-BE49-F238E27FC236}">
                <a16:creationId xmlns:a16="http://schemas.microsoft.com/office/drawing/2014/main" id="{1AEA3714-3B22-9CC2-9D8B-FB50858893ED}"/>
              </a:ext>
            </a:extLst>
          </p:cNvPr>
          <p:cNvSpPr txBox="1"/>
          <p:nvPr/>
        </p:nvSpPr>
        <p:spPr>
          <a:xfrm>
            <a:off x="7146790" y="3230720"/>
            <a:ext cx="2021585" cy="446400"/>
          </a:xfrm>
          <a:prstGeom prst="rect">
            <a:avLst/>
          </a:prstGeom>
          <a:noFill/>
          <a:ln>
            <a:noFill/>
          </a:ln>
        </p:spPr>
        <p:txBody>
          <a:bodyPr spcFirstLastPara="1" wrap="square" lIns="91425" tIns="91425" rIns="91425" bIns="91425" anchor="t" anchorCtr="0">
            <a:spAutoFit/>
          </a:bodyPr>
          <a:lstStyle/>
          <a:p>
            <a:pPr algn="ctr"/>
            <a:r>
              <a:rPr lang="ru-RU" sz="1700" dirty="0">
                <a:solidFill>
                  <a:srgbClr val="0E2D69"/>
                </a:solidFill>
                <a:latin typeface="Tahoma"/>
                <a:ea typeface="Tahoma"/>
                <a:cs typeface="Tahoma"/>
              </a:rPr>
              <a:t>BMP4 – 37,6КБ</a:t>
            </a:r>
          </a:p>
        </p:txBody>
      </p:sp>
      <p:sp>
        <p:nvSpPr>
          <p:cNvPr id="28" name="Google Shape;215;g2dca9bf1711_0_26">
            <a:extLst>
              <a:ext uri="{FF2B5EF4-FFF2-40B4-BE49-F238E27FC236}">
                <a16:creationId xmlns:a16="http://schemas.microsoft.com/office/drawing/2014/main" id="{AB740460-7029-C3E8-03C7-9436F32516B7}"/>
              </a:ext>
            </a:extLst>
          </p:cNvPr>
          <p:cNvSpPr txBox="1"/>
          <p:nvPr/>
        </p:nvSpPr>
        <p:spPr>
          <a:xfrm>
            <a:off x="9296021" y="3230720"/>
            <a:ext cx="2021585" cy="446400"/>
          </a:xfrm>
          <a:prstGeom prst="rect">
            <a:avLst/>
          </a:prstGeom>
          <a:noFill/>
          <a:ln>
            <a:noFill/>
          </a:ln>
        </p:spPr>
        <p:txBody>
          <a:bodyPr spcFirstLastPara="1" wrap="square" lIns="91425" tIns="91425" rIns="91425" bIns="91425" anchor="t" anchorCtr="0">
            <a:spAutoFit/>
          </a:bodyPr>
          <a:lstStyle/>
          <a:p>
            <a:pPr algn="ctr"/>
            <a:r>
              <a:rPr lang="ru-RU" sz="1700" dirty="0">
                <a:solidFill>
                  <a:srgbClr val="0E2D69"/>
                </a:solidFill>
                <a:latin typeface="Tahoma"/>
                <a:ea typeface="Tahoma"/>
                <a:cs typeface="Tahoma"/>
              </a:rPr>
              <a:t>BMP1 – 9,43КБ</a:t>
            </a:r>
          </a:p>
        </p:txBody>
      </p:sp>
      <p:sp>
        <p:nvSpPr>
          <p:cNvPr id="29" name="Google Shape;215;g2dca9bf1711_0_26">
            <a:extLst>
              <a:ext uri="{FF2B5EF4-FFF2-40B4-BE49-F238E27FC236}">
                <a16:creationId xmlns:a16="http://schemas.microsoft.com/office/drawing/2014/main" id="{A4708E93-1BA2-6FE6-E6A0-E973059B32AF}"/>
              </a:ext>
            </a:extLst>
          </p:cNvPr>
          <p:cNvSpPr txBox="1"/>
          <p:nvPr/>
        </p:nvSpPr>
        <p:spPr>
          <a:xfrm>
            <a:off x="686072" y="5451592"/>
            <a:ext cx="2021585" cy="446400"/>
          </a:xfrm>
          <a:prstGeom prst="rect">
            <a:avLst/>
          </a:prstGeom>
          <a:noFill/>
          <a:ln>
            <a:noFill/>
          </a:ln>
        </p:spPr>
        <p:txBody>
          <a:bodyPr spcFirstLastPara="1" wrap="square" lIns="91425" tIns="91425" rIns="91425" bIns="91425" anchor="t" anchorCtr="0">
            <a:spAutoFit/>
          </a:bodyPr>
          <a:lstStyle/>
          <a:p>
            <a:pPr algn="ctr"/>
            <a:r>
              <a:rPr lang="ru-RU" sz="1700" dirty="0">
                <a:solidFill>
                  <a:srgbClr val="0E2D69"/>
                </a:solidFill>
                <a:latin typeface="Tahoma"/>
                <a:ea typeface="Tahoma"/>
                <a:cs typeface="Tahoma"/>
              </a:rPr>
              <a:t>BMP24 – 225КБ</a:t>
            </a:r>
          </a:p>
        </p:txBody>
      </p:sp>
      <p:sp>
        <p:nvSpPr>
          <p:cNvPr id="30" name="Google Shape;215;g2dca9bf1711_0_26">
            <a:extLst>
              <a:ext uri="{FF2B5EF4-FFF2-40B4-BE49-F238E27FC236}">
                <a16:creationId xmlns:a16="http://schemas.microsoft.com/office/drawing/2014/main" id="{DCD3C9BD-56CC-A94A-F4F7-386E014020C2}"/>
              </a:ext>
            </a:extLst>
          </p:cNvPr>
          <p:cNvSpPr txBox="1"/>
          <p:nvPr/>
        </p:nvSpPr>
        <p:spPr>
          <a:xfrm>
            <a:off x="2815764" y="5451592"/>
            <a:ext cx="2021585" cy="446400"/>
          </a:xfrm>
          <a:prstGeom prst="rect">
            <a:avLst/>
          </a:prstGeom>
          <a:noFill/>
          <a:ln>
            <a:noFill/>
          </a:ln>
        </p:spPr>
        <p:txBody>
          <a:bodyPr spcFirstLastPara="1" wrap="square" lIns="91425" tIns="91425" rIns="91425" bIns="91425" anchor="t" anchorCtr="0">
            <a:spAutoFit/>
          </a:bodyPr>
          <a:lstStyle/>
          <a:p>
            <a:pPr algn="ctr"/>
            <a:r>
              <a:rPr lang="ru-RU" sz="1700" dirty="0">
                <a:solidFill>
                  <a:srgbClr val="0E2D69"/>
                </a:solidFill>
                <a:latin typeface="Tahoma"/>
                <a:ea typeface="Tahoma"/>
                <a:cs typeface="Tahoma"/>
              </a:rPr>
              <a:t>BMP16 – 150КБ</a:t>
            </a:r>
          </a:p>
        </p:txBody>
      </p:sp>
      <p:sp>
        <p:nvSpPr>
          <p:cNvPr id="31" name="Google Shape;215;g2dca9bf1711_0_26">
            <a:extLst>
              <a:ext uri="{FF2B5EF4-FFF2-40B4-BE49-F238E27FC236}">
                <a16:creationId xmlns:a16="http://schemas.microsoft.com/office/drawing/2014/main" id="{FB81C9DC-7A1E-E4B5-17F5-70364CF316BB}"/>
              </a:ext>
            </a:extLst>
          </p:cNvPr>
          <p:cNvSpPr txBox="1"/>
          <p:nvPr/>
        </p:nvSpPr>
        <p:spPr>
          <a:xfrm>
            <a:off x="4978020" y="5451592"/>
            <a:ext cx="2021585" cy="446400"/>
          </a:xfrm>
          <a:prstGeom prst="rect">
            <a:avLst/>
          </a:prstGeom>
          <a:noFill/>
          <a:ln>
            <a:noFill/>
          </a:ln>
        </p:spPr>
        <p:txBody>
          <a:bodyPr spcFirstLastPara="1" wrap="square" lIns="91425" tIns="91425" rIns="91425" bIns="91425" anchor="t" anchorCtr="0">
            <a:spAutoFit/>
          </a:bodyPr>
          <a:lstStyle/>
          <a:p>
            <a:pPr algn="ctr"/>
            <a:r>
              <a:rPr lang="ru-RU" sz="1700" dirty="0">
                <a:solidFill>
                  <a:srgbClr val="0E2D69"/>
                </a:solidFill>
                <a:latin typeface="Tahoma"/>
                <a:ea typeface="Tahoma"/>
                <a:cs typeface="Tahoma"/>
              </a:rPr>
              <a:t>BMP8 – 76КБ</a:t>
            </a:r>
            <a:endParaRPr lang="ru-RU" dirty="0"/>
          </a:p>
        </p:txBody>
      </p:sp>
      <p:sp>
        <p:nvSpPr>
          <p:cNvPr id="32" name="Google Shape;215;g2dca9bf1711_0_26">
            <a:extLst>
              <a:ext uri="{FF2B5EF4-FFF2-40B4-BE49-F238E27FC236}">
                <a16:creationId xmlns:a16="http://schemas.microsoft.com/office/drawing/2014/main" id="{B29C4C7E-93EA-2AD4-28B7-8B7C8C07250E}"/>
              </a:ext>
            </a:extLst>
          </p:cNvPr>
          <p:cNvSpPr txBox="1"/>
          <p:nvPr/>
        </p:nvSpPr>
        <p:spPr>
          <a:xfrm>
            <a:off x="7146789" y="5451592"/>
            <a:ext cx="2021585" cy="446400"/>
          </a:xfrm>
          <a:prstGeom prst="rect">
            <a:avLst/>
          </a:prstGeom>
          <a:noFill/>
          <a:ln>
            <a:noFill/>
          </a:ln>
        </p:spPr>
        <p:txBody>
          <a:bodyPr spcFirstLastPara="1" wrap="square" lIns="91425" tIns="91425" rIns="91425" bIns="91425" anchor="t" anchorCtr="0">
            <a:spAutoFit/>
          </a:bodyPr>
          <a:lstStyle/>
          <a:p>
            <a:pPr algn="ctr"/>
            <a:r>
              <a:rPr lang="ru-RU" sz="1700" dirty="0">
                <a:solidFill>
                  <a:srgbClr val="0E2D69"/>
                </a:solidFill>
                <a:latin typeface="Tahoma"/>
                <a:ea typeface="Tahoma"/>
                <a:cs typeface="Tahoma"/>
              </a:rPr>
              <a:t>BMP4 – 37,6КБ</a:t>
            </a:r>
          </a:p>
        </p:txBody>
      </p:sp>
      <p:sp>
        <p:nvSpPr>
          <p:cNvPr id="33" name="Google Shape;215;g2dca9bf1711_0_26">
            <a:extLst>
              <a:ext uri="{FF2B5EF4-FFF2-40B4-BE49-F238E27FC236}">
                <a16:creationId xmlns:a16="http://schemas.microsoft.com/office/drawing/2014/main" id="{7043824C-CE77-C244-B1FE-A0A847DCB561}"/>
              </a:ext>
            </a:extLst>
          </p:cNvPr>
          <p:cNvSpPr txBox="1"/>
          <p:nvPr/>
        </p:nvSpPr>
        <p:spPr>
          <a:xfrm>
            <a:off x="9296020" y="5451592"/>
            <a:ext cx="2021585" cy="446400"/>
          </a:xfrm>
          <a:prstGeom prst="rect">
            <a:avLst/>
          </a:prstGeom>
          <a:noFill/>
          <a:ln>
            <a:noFill/>
          </a:ln>
        </p:spPr>
        <p:txBody>
          <a:bodyPr spcFirstLastPara="1" wrap="square" lIns="91425" tIns="91425" rIns="91425" bIns="91425" anchor="t" anchorCtr="0">
            <a:spAutoFit/>
          </a:bodyPr>
          <a:lstStyle/>
          <a:p>
            <a:pPr algn="ctr"/>
            <a:r>
              <a:rPr lang="ru-RU" sz="1700" dirty="0">
                <a:solidFill>
                  <a:srgbClr val="0E2D69"/>
                </a:solidFill>
                <a:latin typeface="Tahoma"/>
                <a:ea typeface="Tahoma"/>
                <a:cs typeface="Tahoma"/>
              </a:rPr>
              <a:t>BMP1 – 9,43КБ</a:t>
            </a:r>
          </a:p>
        </p:txBody>
      </p:sp>
    </p:spTree>
    <p:extLst>
      <p:ext uri="{BB962C8B-B14F-4D97-AF65-F5344CB8AC3E}">
        <p14:creationId xmlns:p14="http://schemas.microsoft.com/office/powerpoint/2010/main" val="3990820642"/>
      </p:ext>
    </p:extLst>
  </p:cSld>
  <p:clrMapOvr>
    <a:masterClrMapping/>
  </p:clrMapOvr>
</p:sld>
</file>

<file path=ppt/theme/theme1.xml><?xml version="1.0" encoding="utf-8"?>
<a:theme xmlns:a="http://schemas.openxmlformats.org/drawingml/2006/main" name="Office Theme">
  <a:themeElements>
    <a:clrScheme name="Пользовательские 1">
      <a:dk1>
        <a:srgbClr val="0F2C68"/>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Широкоэкранный</PresentationFormat>
  <Slides>16</Slides>
  <Notes>16</Notes>
  <HiddenSlides>0</HiddenSlide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Office Theme</vt:lpstr>
      <vt:lpstr>Исследование передачи данных в гетерогенной сети LoRa-Iridium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Исследование передачи данных в гететерогенной сети Lora-Iridium </dc:title>
  <dc:creator>Кутьков Юрий Юрьевич</dc:creator>
  <cp:revision>956</cp:revision>
  <dcterms:created xsi:type="dcterms:W3CDTF">2021-11-11T08:52:47Z</dcterms:created>
  <dcterms:modified xsi:type="dcterms:W3CDTF">2024-06-05T17:21:32Z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0x0101002A9C74E6E830D74E9B0FDDB4017A5417</vt:lpwstr>
  </property>
</Properties>
</file>