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T Sans" panose="020B05030202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0ef1c22d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0ef1c22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4e70e3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4e70e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4e70e3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4e70e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67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4e70e3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4e70e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22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4e70e3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4e70e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30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4e70e3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4e70e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07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4e70e3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4e70e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59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 Разработка модели системы мониторинга микроклимата</a:t>
            </a:r>
            <a:endParaRPr sz="2900" b="0" i="0" u="none" strike="noStrike" cap="none">
              <a:solidFill>
                <a:srgbClr val="21386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5122154"/>
            <a:ext cx="64008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Мартынов Михаил Максимович</a:t>
            </a:r>
            <a:br>
              <a:rPr lang="ru-RU" sz="2000" b="0" i="0" u="none" strike="noStrike" cap="none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 b="0" i="0" u="none" strike="noStrike" cap="none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Cмирнова Александра Вячеславовна</a:t>
            </a:r>
            <a:endParaRPr/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000066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Департамент электронной инженерии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371600" y="6467475"/>
            <a:ext cx="64008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/>
          </a:p>
          <a:p>
            <a:pPr marL="0" marR="0" lvl="0" indent="0" algn="ctr" rtl="0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www.hse.ru 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2014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428750" y="428625"/>
            <a:ext cx="6468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Постановка задачи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22250" y="2543502"/>
            <a:ext cx="8667900" cy="220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Создание системы мониторинга установки для выращивания растений в искусственной среде. Обеспечение более высоких урожаев (чем при выращивании в естественной среде), лучшего качества и более коротких сроков за счет создания оптимальных условий для роста и развития растений.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2014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428750" y="428625"/>
            <a:ext cx="6468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Функционал системы</a:t>
            </a:r>
            <a:endParaRPr dirty="0"/>
          </a:p>
        </p:txBody>
      </p:sp>
      <p:sp>
        <p:nvSpPr>
          <p:cNvPr id="105" name="Google Shape;105;p15"/>
          <p:cNvSpPr/>
          <p:nvPr/>
        </p:nvSpPr>
        <p:spPr>
          <a:xfrm>
            <a:off x="222250" y="1947390"/>
            <a:ext cx="8667900" cy="34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мониторинг температуры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мониторинг наличия воды в резервуаре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мониторинг кислотности почвы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установка режима работы системы в зависимости от выращиваемой культуры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вывод информационных и тревожных сообщений в интерфейс оператора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вывод телеметрических данных в интерфейс оператора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2014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428750" y="428625"/>
            <a:ext cx="6468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Устройства сбора информации</a:t>
            </a:r>
            <a:endParaRPr dirty="0"/>
          </a:p>
        </p:txBody>
      </p:sp>
      <p:sp>
        <p:nvSpPr>
          <p:cNvPr id="105" name="Google Shape;105;p15"/>
          <p:cNvSpPr/>
          <p:nvPr/>
        </p:nvSpPr>
        <p:spPr>
          <a:xfrm>
            <a:off x="222250" y="1947390"/>
            <a:ext cx="8667900" cy="34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3F82"/>
              </a:buClr>
              <a:buSzPts val="1600"/>
            </a:pP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Датчик влажности воздуха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SYH-2RNC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</a:t>
            </a: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Датчик концентрации углекислого газа в воздухе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MH-Z19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</a:t>
            </a: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Датчик влажности грунта/субстрата 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FC-28</a:t>
            </a:r>
            <a:b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</a:t>
            </a: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Датчик температуры почвы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TMP36</a:t>
            </a:r>
            <a:b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</a:t>
            </a: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Датчик температуры воздуха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TMP36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</a:t>
            </a: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Датчик освещенности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APDS-9930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- 2</a:t>
            </a: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х Датчика уровня жидкости в резервуаре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KLS26-MR1045</a:t>
            </a:r>
          </a:p>
          <a:p>
            <a:pPr lvl="0">
              <a:buClr>
                <a:srgbClr val="003F82"/>
              </a:buClr>
              <a:buSzPts val="1600"/>
            </a:pP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- </a:t>
            </a:r>
            <a:r>
              <a:rPr lang="ru-RU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Датчик кислотности почвы </a:t>
            </a:r>
            <a:r>
              <a:rPr lang="en-US" sz="2400" dirty="0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SEN0161</a:t>
            </a:r>
          </a:p>
        </p:txBody>
      </p:sp>
    </p:spTree>
    <p:extLst>
      <p:ext uri="{BB962C8B-B14F-4D97-AF65-F5344CB8AC3E}">
        <p14:creationId xmlns:p14="http://schemas.microsoft.com/office/powerpoint/2010/main" val="146299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2014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428750" y="428625"/>
            <a:ext cx="6468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Функциональная схема системы</a:t>
            </a:r>
            <a:endParaRPr dirty="0"/>
          </a:p>
        </p:txBody>
      </p:sp>
      <p:sp>
        <p:nvSpPr>
          <p:cNvPr id="105" name="Google Shape;105;p15"/>
          <p:cNvSpPr/>
          <p:nvPr/>
        </p:nvSpPr>
        <p:spPr>
          <a:xfrm>
            <a:off x="222250" y="1947390"/>
            <a:ext cx="8667900" cy="34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3F82"/>
              </a:buClr>
              <a:buSzPts val="1600"/>
            </a:pPr>
            <a:endParaRPr lang="ru-RU" sz="2400" dirty="0">
              <a:solidFill>
                <a:srgbClr val="003F8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08998-1D85-5944-B432-A301D9FDA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12" y="2039225"/>
            <a:ext cx="5607776" cy="33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2014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428750" y="428625"/>
            <a:ext cx="6468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Схема интерфейса оператора</a:t>
            </a:r>
            <a:endParaRPr dirty="0"/>
          </a:p>
        </p:txBody>
      </p:sp>
      <p:sp>
        <p:nvSpPr>
          <p:cNvPr id="105" name="Google Shape;105;p15"/>
          <p:cNvSpPr/>
          <p:nvPr/>
        </p:nvSpPr>
        <p:spPr>
          <a:xfrm>
            <a:off x="222250" y="1947390"/>
            <a:ext cx="8667900" cy="34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3F82"/>
              </a:buClr>
              <a:buSzPts val="1600"/>
            </a:pPr>
            <a:endParaRPr lang="ru-RU" sz="2400" dirty="0">
              <a:solidFill>
                <a:srgbClr val="003F8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4247677-3C1E-DD40-94A9-C8A4C024B6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4092" y="1445173"/>
            <a:ext cx="7144407" cy="47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9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2014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428750" y="428625"/>
            <a:ext cx="6468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  <a:latin typeface="PT Sans"/>
                <a:sym typeface="PT San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PT Sans"/>
                <a:sym typeface="PT Sans"/>
              </a:rPr>
              <a:t>MonitoringSystem.VI</a:t>
            </a:r>
            <a:endParaRPr dirty="0"/>
          </a:p>
        </p:txBody>
      </p:sp>
      <p:sp>
        <p:nvSpPr>
          <p:cNvPr id="105" name="Google Shape;105;p15"/>
          <p:cNvSpPr/>
          <p:nvPr/>
        </p:nvSpPr>
        <p:spPr>
          <a:xfrm>
            <a:off x="222250" y="1947390"/>
            <a:ext cx="8667900" cy="34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3F82"/>
              </a:buClr>
              <a:buSzPts val="1600"/>
            </a:pPr>
            <a:endParaRPr lang="ru-RU" sz="2400" dirty="0">
              <a:solidFill>
                <a:srgbClr val="003F8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E2B4B-E8E8-0E47-92F8-DB7F29D00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2" y="1704004"/>
            <a:ext cx="4143300" cy="4302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F4F676-543E-E244-B959-D8149E898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08" y="1576551"/>
            <a:ext cx="3293636" cy="47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4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2014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428750" y="428625"/>
            <a:ext cx="6468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chemeClr val="lt1"/>
                </a:solidFill>
                <a:latin typeface="PT Sans"/>
                <a:sym typeface="PT Sans"/>
              </a:rPr>
              <a:t>PlantType.VI</a:t>
            </a:r>
            <a:r>
              <a:rPr lang="en-US" sz="2800" dirty="0">
                <a:solidFill>
                  <a:schemeClr val="lt1"/>
                </a:solidFill>
                <a:latin typeface="PT Sans"/>
                <a:sym typeface="PT Sans"/>
              </a:rPr>
              <a:t> </a:t>
            </a:r>
            <a:r>
              <a:rPr lang="ru-RU" sz="2800" dirty="0">
                <a:solidFill>
                  <a:schemeClr val="lt1"/>
                </a:solidFill>
                <a:latin typeface="PT Sans"/>
                <a:sym typeface="PT Sans"/>
              </a:rPr>
              <a:t>и </a:t>
            </a:r>
            <a:r>
              <a:rPr lang="en-US" sz="2800" dirty="0">
                <a:solidFill>
                  <a:schemeClr val="lt1"/>
                </a:solidFill>
                <a:latin typeface="PT Sans"/>
                <a:sym typeface="PT Sans"/>
              </a:rPr>
              <a:t>TEMP36.VI</a:t>
            </a:r>
            <a:endParaRPr dirty="0"/>
          </a:p>
        </p:txBody>
      </p:sp>
      <p:sp>
        <p:nvSpPr>
          <p:cNvPr id="105" name="Google Shape;105;p15"/>
          <p:cNvSpPr/>
          <p:nvPr/>
        </p:nvSpPr>
        <p:spPr>
          <a:xfrm>
            <a:off x="222250" y="1947390"/>
            <a:ext cx="8667900" cy="34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3F82"/>
              </a:buClr>
              <a:buSzPts val="1600"/>
            </a:pPr>
            <a:endParaRPr lang="ru-RU" sz="2400" dirty="0">
              <a:solidFill>
                <a:srgbClr val="003F8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C8297-C8EB-A84B-B898-76D16D155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68" y="1843686"/>
            <a:ext cx="2236954" cy="3765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A5ADD9-1DC3-964F-B4A1-BC2836DF2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240" y="1843686"/>
            <a:ext cx="5602014" cy="17421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E7AB71-9720-B94C-9813-E8BEDAC22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657" y="3880288"/>
            <a:ext cx="3574393" cy="19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101000, Россия, Москва, Мясницкая ул., д. 20</a:t>
            </a:r>
            <a:endParaRPr/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003F82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Тел.: (495) 621-7983, факс: (495) 628-7931</a:t>
            </a:r>
            <a:endParaRPr sz="1200" b="0" i="0" u="none" strike="noStrike" cap="none">
              <a:solidFill>
                <a:srgbClr val="003F8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003F82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3F82"/>
                </a:solidFill>
                <a:latin typeface="PT Sans"/>
                <a:ea typeface="PT Sans"/>
                <a:cs typeface="PT Sans"/>
                <a:sym typeface="PT Sans"/>
              </a:rPr>
              <a:t>www.hse.ru</a:t>
            </a:r>
            <a:endParaRPr sz="1200" b="0" i="0" u="none" strike="noStrike" cap="none">
              <a:solidFill>
                <a:srgbClr val="003F8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224</Words>
  <Application>Microsoft Macintosh PowerPoint</Application>
  <PresentationFormat>Экран (4:3)</PresentationFormat>
  <Paragraphs>36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PT Sans</vt:lpstr>
      <vt:lpstr>Calibri</vt:lpstr>
      <vt:lpstr>Arial</vt:lpstr>
      <vt:lpstr>Office Theme</vt:lpstr>
      <vt:lpstr> Разработка модели системы мониторинга микроклимата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Разработка модели системы мониторинга микроклимата</dc:title>
  <cp:lastModifiedBy>Михаил Мартынов</cp:lastModifiedBy>
  <cp:revision>2</cp:revision>
  <dcterms:modified xsi:type="dcterms:W3CDTF">2018-12-25T10:59:56Z</dcterms:modified>
</cp:coreProperties>
</file>