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1" r:id="rId1"/>
  </p:sldMasterIdLst>
  <p:notesMasterIdLst>
    <p:notesMasterId r:id="rId35"/>
  </p:notesMasterIdLst>
  <p:sldIdLst>
    <p:sldId id="256" r:id="rId2"/>
    <p:sldId id="257" r:id="rId3"/>
    <p:sldId id="29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6" r:id="rId16"/>
    <p:sldId id="272" r:id="rId17"/>
    <p:sldId id="274" r:id="rId18"/>
    <p:sldId id="273" r:id="rId19"/>
    <p:sldId id="275" r:id="rId20"/>
    <p:sldId id="266" r:id="rId21"/>
    <p:sldId id="277" r:id="rId22"/>
    <p:sldId id="267" r:id="rId23"/>
    <p:sldId id="278" r:id="rId24"/>
    <p:sldId id="280" r:id="rId25"/>
    <p:sldId id="281" r:id="rId26"/>
    <p:sldId id="282" r:id="rId27"/>
    <p:sldId id="285" r:id="rId28"/>
    <p:sldId id="287" r:id="rId29"/>
    <p:sldId id="288" r:id="rId30"/>
    <p:sldId id="289" r:id="rId31"/>
    <p:sldId id="290" r:id="rId32"/>
    <p:sldId id="294" r:id="rId33"/>
    <p:sldId id="29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1512A-1961-49F4-8A84-2AF5BA2D1470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5ABFBE-2530-4C74-9762-8554BE66F07C}">
      <dgm:prSet custT="1"/>
      <dgm:spPr/>
      <dgm:t>
        <a:bodyPr/>
        <a:lstStyle/>
        <a:p>
          <a:r>
            <a:rPr lang="ru-RU" sz="2000" b="1" dirty="0"/>
            <a:t>Название проекта:</a:t>
          </a:r>
          <a:r>
            <a:rPr lang="ru-RU" sz="2000" dirty="0"/>
            <a:t> «Проект компании </a:t>
          </a:r>
          <a:r>
            <a:rPr lang="en-US" sz="2000" dirty="0"/>
            <a:t>Rightech:</a:t>
          </a:r>
          <a:r>
            <a:rPr lang="ru-RU" sz="2000" dirty="0"/>
            <a:t> Разработка технической документации для облачной платформы Интернета вещей компании </a:t>
          </a:r>
          <a:r>
            <a:rPr lang="en-US" sz="2000" dirty="0"/>
            <a:t>Rightech</a:t>
          </a:r>
          <a:r>
            <a:rPr lang="ru-RU" sz="2000" dirty="0"/>
            <a:t>»</a:t>
          </a:r>
          <a:endParaRPr lang="en-US" sz="2000" dirty="0"/>
        </a:p>
      </dgm:t>
    </dgm:pt>
    <dgm:pt modelId="{91C1A5EB-F884-447A-835A-36425283E8E9}" type="parTrans" cxnId="{842577FD-0215-4100-9051-5C9664AF6268}">
      <dgm:prSet/>
      <dgm:spPr/>
      <dgm:t>
        <a:bodyPr/>
        <a:lstStyle/>
        <a:p>
          <a:endParaRPr lang="en-US" sz="2800"/>
        </a:p>
      </dgm:t>
    </dgm:pt>
    <dgm:pt modelId="{44A8A0FA-846A-4AFA-892E-BC2BB8BAE3CE}" type="sibTrans" cxnId="{842577FD-0215-4100-9051-5C9664AF6268}">
      <dgm:prSet/>
      <dgm:spPr/>
      <dgm:t>
        <a:bodyPr/>
        <a:lstStyle/>
        <a:p>
          <a:endParaRPr lang="en-US" sz="2000"/>
        </a:p>
      </dgm:t>
    </dgm:pt>
    <dgm:pt modelId="{29CF7937-B69C-4631-8F13-D8FB04398079}">
      <dgm:prSet custT="1"/>
      <dgm:spPr/>
      <dgm:t>
        <a:bodyPr/>
        <a:lstStyle/>
        <a:p>
          <a:r>
            <a:rPr lang="ru-RU" sz="2000" b="1"/>
            <a:t>Тип проекта:</a:t>
          </a:r>
          <a:r>
            <a:rPr lang="ru-RU" sz="2000"/>
            <a:t> практикоориентированный</a:t>
          </a:r>
          <a:endParaRPr lang="en-US" sz="2000"/>
        </a:p>
      </dgm:t>
    </dgm:pt>
    <dgm:pt modelId="{9B942ABD-CF70-40EA-8550-0E8BBBC8D4D4}" type="parTrans" cxnId="{0B46F002-F7DE-4B0F-9B80-4D59D1421AFD}">
      <dgm:prSet/>
      <dgm:spPr/>
      <dgm:t>
        <a:bodyPr/>
        <a:lstStyle/>
        <a:p>
          <a:endParaRPr lang="en-US" sz="2800"/>
        </a:p>
      </dgm:t>
    </dgm:pt>
    <dgm:pt modelId="{73980377-B8C7-48A5-BD02-C86530CA54F1}" type="sibTrans" cxnId="{0B46F002-F7DE-4B0F-9B80-4D59D1421AFD}">
      <dgm:prSet/>
      <dgm:spPr/>
      <dgm:t>
        <a:bodyPr/>
        <a:lstStyle/>
        <a:p>
          <a:endParaRPr lang="en-US" sz="2000"/>
        </a:p>
      </dgm:t>
    </dgm:pt>
    <dgm:pt modelId="{25AB95BD-94FB-42C2-88C3-E83685EA2FE0}">
      <dgm:prSet custT="1"/>
      <dgm:spPr/>
      <dgm:t>
        <a:bodyPr/>
        <a:lstStyle/>
        <a:p>
          <a:r>
            <a:rPr lang="ru-RU" sz="2000" b="1" dirty="0"/>
            <a:t>Студент:</a:t>
          </a:r>
          <a:r>
            <a:rPr lang="ru-RU" sz="2000" dirty="0"/>
            <a:t> Елисеева Алена</a:t>
          </a:r>
          <a:endParaRPr lang="en-US" sz="2000" dirty="0"/>
        </a:p>
      </dgm:t>
    </dgm:pt>
    <dgm:pt modelId="{358148CE-E962-4F3C-B437-B0D769A084DB}" type="parTrans" cxnId="{ECB19AA7-BD20-4932-BAD8-C16E071ED6A0}">
      <dgm:prSet/>
      <dgm:spPr/>
      <dgm:t>
        <a:bodyPr/>
        <a:lstStyle/>
        <a:p>
          <a:endParaRPr lang="en-US" sz="2800"/>
        </a:p>
      </dgm:t>
    </dgm:pt>
    <dgm:pt modelId="{6E4EC252-4101-4FAA-9DF7-F0009CEF8EF0}" type="sibTrans" cxnId="{ECB19AA7-BD20-4932-BAD8-C16E071ED6A0}">
      <dgm:prSet/>
      <dgm:spPr/>
      <dgm:t>
        <a:bodyPr/>
        <a:lstStyle/>
        <a:p>
          <a:endParaRPr lang="en-US" sz="2000"/>
        </a:p>
      </dgm:t>
    </dgm:pt>
    <dgm:pt modelId="{F2F1693A-41D1-46C6-BF30-83453D5A53FB}">
      <dgm:prSet custT="1"/>
      <dgm:spPr/>
      <dgm:t>
        <a:bodyPr/>
        <a:lstStyle/>
        <a:p>
          <a:r>
            <a:rPr lang="ru-RU" sz="2000" b="1" dirty="0"/>
            <a:t>Образовательная программа: </a:t>
          </a:r>
          <a:r>
            <a:rPr lang="ru-RU" sz="2000" dirty="0"/>
            <a:t>«Инфокоммуникационные технологии и системы связи»</a:t>
          </a:r>
          <a:endParaRPr lang="en-US" sz="2000" dirty="0"/>
        </a:p>
      </dgm:t>
    </dgm:pt>
    <dgm:pt modelId="{AEAD649C-C2DF-4417-85B6-9761F3D5843A}" type="parTrans" cxnId="{C6F99969-59D2-4B22-928F-FA72AA3D3F71}">
      <dgm:prSet/>
      <dgm:spPr/>
      <dgm:t>
        <a:bodyPr/>
        <a:lstStyle/>
        <a:p>
          <a:endParaRPr lang="en-US" sz="2800"/>
        </a:p>
      </dgm:t>
    </dgm:pt>
    <dgm:pt modelId="{C278C7C6-C91F-489C-ACEA-58FDE1103A78}" type="sibTrans" cxnId="{C6F99969-59D2-4B22-928F-FA72AA3D3F71}">
      <dgm:prSet/>
      <dgm:spPr/>
      <dgm:t>
        <a:bodyPr/>
        <a:lstStyle/>
        <a:p>
          <a:endParaRPr lang="en-US" sz="2000"/>
        </a:p>
      </dgm:t>
    </dgm:pt>
    <dgm:pt modelId="{F1E221CC-73AD-47A4-8EB0-EC1F7CFA3393}">
      <dgm:prSet custT="1"/>
      <dgm:spPr/>
      <dgm:t>
        <a:bodyPr/>
        <a:lstStyle/>
        <a:p>
          <a:r>
            <a:rPr lang="ru-RU" sz="2000" b="1"/>
            <a:t>Роль в проекте:</a:t>
          </a:r>
          <a:r>
            <a:rPr lang="ru-RU" sz="2000"/>
            <a:t> технический писатель</a:t>
          </a:r>
          <a:endParaRPr lang="en-US" sz="2000"/>
        </a:p>
      </dgm:t>
    </dgm:pt>
    <dgm:pt modelId="{231D7C9D-5E85-4D15-940E-5CB2B7558186}" type="parTrans" cxnId="{0ED8C3F1-2CD0-43BB-953A-6BCE48B7C783}">
      <dgm:prSet/>
      <dgm:spPr/>
      <dgm:t>
        <a:bodyPr/>
        <a:lstStyle/>
        <a:p>
          <a:endParaRPr lang="en-US" sz="2800"/>
        </a:p>
      </dgm:t>
    </dgm:pt>
    <dgm:pt modelId="{E609D35B-59E8-4440-BA7D-D0E972BA618B}" type="sibTrans" cxnId="{0ED8C3F1-2CD0-43BB-953A-6BCE48B7C783}">
      <dgm:prSet/>
      <dgm:spPr/>
      <dgm:t>
        <a:bodyPr/>
        <a:lstStyle/>
        <a:p>
          <a:endParaRPr lang="en-US" sz="2000"/>
        </a:p>
      </dgm:t>
    </dgm:pt>
    <dgm:pt modelId="{B309A196-3AD1-4DD7-94D1-FE63122A797E}">
      <dgm:prSet custT="1"/>
      <dgm:spPr/>
      <dgm:t>
        <a:bodyPr/>
        <a:lstStyle/>
        <a:p>
          <a:r>
            <a:rPr lang="ru-RU" sz="2000" b="1" dirty="0"/>
            <a:t>Руководитель проекта: </a:t>
          </a:r>
          <a:r>
            <a:rPr lang="ru-RU" sz="2000" dirty="0" err="1"/>
            <a:t>Ролич</a:t>
          </a:r>
          <a:r>
            <a:rPr lang="ru-RU" sz="2000" dirty="0"/>
            <a:t> Алексей Юрьевич, ассистент Департамента компьютерной инженерии, эксперт Научной лаборатории Интернета вещей и </a:t>
          </a:r>
          <a:r>
            <a:rPr lang="ru-RU" sz="2000" dirty="0" err="1"/>
            <a:t>киберфизических</a:t>
          </a:r>
          <a:r>
            <a:rPr lang="ru-RU" sz="2000" dirty="0"/>
            <a:t> систем</a:t>
          </a:r>
          <a:endParaRPr lang="en-US" sz="2000" dirty="0"/>
        </a:p>
      </dgm:t>
    </dgm:pt>
    <dgm:pt modelId="{5D1A5772-3A6A-4BDC-B6FA-C81D18DA51C4}" type="parTrans" cxnId="{D0AD370C-35B5-4CA7-A8DE-3A81BBA7F960}">
      <dgm:prSet/>
      <dgm:spPr/>
      <dgm:t>
        <a:bodyPr/>
        <a:lstStyle/>
        <a:p>
          <a:endParaRPr lang="en-US" sz="2800"/>
        </a:p>
      </dgm:t>
    </dgm:pt>
    <dgm:pt modelId="{18D31E8B-8381-4590-AC9E-E53F9B1F0BD7}" type="sibTrans" cxnId="{D0AD370C-35B5-4CA7-A8DE-3A81BBA7F960}">
      <dgm:prSet/>
      <dgm:spPr/>
      <dgm:t>
        <a:bodyPr/>
        <a:lstStyle/>
        <a:p>
          <a:endParaRPr lang="en-US" sz="2000"/>
        </a:p>
      </dgm:t>
    </dgm:pt>
    <dgm:pt modelId="{59F10C7A-E5B4-478C-BC1C-E7AF1DD58E10}" type="pres">
      <dgm:prSet presAssocID="{3A41512A-1961-49F4-8A84-2AF5BA2D1470}" presName="vert0" presStyleCnt="0">
        <dgm:presLayoutVars>
          <dgm:dir/>
          <dgm:animOne val="branch"/>
          <dgm:animLvl val="lvl"/>
        </dgm:presLayoutVars>
      </dgm:prSet>
      <dgm:spPr/>
    </dgm:pt>
    <dgm:pt modelId="{37A751AE-A129-43D1-B65D-03258ED4DDA5}" type="pres">
      <dgm:prSet presAssocID="{825ABFBE-2530-4C74-9762-8554BE66F07C}" presName="thickLine" presStyleLbl="alignNode1" presStyleIdx="0" presStyleCnt="6"/>
      <dgm:spPr/>
    </dgm:pt>
    <dgm:pt modelId="{9D5162E4-DDD4-431F-B3CA-197B7702B4E9}" type="pres">
      <dgm:prSet presAssocID="{825ABFBE-2530-4C74-9762-8554BE66F07C}" presName="horz1" presStyleCnt="0"/>
      <dgm:spPr/>
    </dgm:pt>
    <dgm:pt modelId="{DA1B5978-6EFC-4ED4-AAB3-0D50261D1322}" type="pres">
      <dgm:prSet presAssocID="{825ABFBE-2530-4C74-9762-8554BE66F07C}" presName="tx1" presStyleLbl="revTx" presStyleIdx="0" presStyleCnt="6"/>
      <dgm:spPr/>
    </dgm:pt>
    <dgm:pt modelId="{31B4703F-7D0D-401E-B8E1-90FE21F6EE81}" type="pres">
      <dgm:prSet presAssocID="{825ABFBE-2530-4C74-9762-8554BE66F07C}" presName="vert1" presStyleCnt="0"/>
      <dgm:spPr/>
    </dgm:pt>
    <dgm:pt modelId="{4AFB2581-A686-48F7-9E82-D0BC564A4FFD}" type="pres">
      <dgm:prSet presAssocID="{29CF7937-B69C-4631-8F13-D8FB04398079}" presName="thickLine" presStyleLbl="alignNode1" presStyleIdx="1" presStyleCnt="6"/>
      <dgm:spPr/>
    </dgm:pt>
    <dgm:pt modelId="{349942A4-FAAE-4468-8C4A-3B1D4D35BF8D}" type="pres">
      <dgm:prSet presAssocID="{29CF7937-B69C-4631-8F13-D8FB04398079}" presName="horz1" presStyleCnt="0"/>
      <dgm:spPr/>
    </dgm:pt>
    <dgm:pt modelId="{EEC43D97-A7F5-4BE8-A11A-AF566B80D33A}" type="pres">
      <dgm:prSet presAssocID="{29CF7937-B69C-4631-8F13-D8FB04398079}" presName="tx1" presStyleLbl="revTx" presStyleIdx="1" presStyleCnt="6"/>
      <dgm:spPr/>
    </dgm:pt>
    <dgm:pt modelId="{7544513A-539D-4B3D-8C77-9F503CBE8196}" type="pres">
      <dgm:prSet presAssocID="{29CF7937-B69C-4631-8F13-D8FB04398079}" presName="vert1" presStyleCnt="0"/>
      <dgm:spPr/>
    </dgm:pt>
    <dgm:pt modelId="{50C024F4-2402-4B4F-B74B-1E1EA478149A}" type="pres">
      <dgm:prSet presAssocID="{25AB95BD-94FB-42C2-88C3-E83685EA2FE0}" presName="thickLine" presStyleLbl="alignNode1" presStyleIdx="2" presStyleCnt="6"/>
      <dgm:spPr/>
    </dgm:pt>
    <dgm:pt modelId="{53A2664F-EC90-45B5-98A6-DD901DEDFB96}" type="pres">
      <dgm:prSet presAssocID="{25AB95BD-94FB-42C2-88C3-E83685EA2FE0}" presName="horz1" presStyleCnt="0"/>
      <dgm:spPr/>
    </dgm:pt>
    <dgm:pt modelId="{30FB2F3B-0F10-4A61-AADE-241AC2A2F263}" type="pres">
      <dgm:prSet presAssocID="{25AB95BD-94FB-42C2-88C3-E83685EA2FE0}" presName="tx1" presStyleLbl="revTx" presStyleIdx="2" presStyleCnt="6"/>
      <dgm:spPr/>
    </dgm:pt>
    <dgm:pt modelId="{5DE29D06-B17B-42CC-9488-4772F3B90207}" type="pres">
      <dgm:prSet presAssocID="{25AB95BD-94FB-42C2-88C3-E83685EA2FE0}" presName="vert1" presStyleCnt="0"/>
      <dgm:spPr/>
    </dgm:pt>
    <dgm:pt modelId="{2FFCCB8E-1EED-4563-B4F4-3449AD14C3E7}" type="pres">
      <dgm:prSet presAssocID="{F2F1693A-41D1-46C6-BF30-83453D5A53FB}" presName="thickLine" presStyleLbl="alignNode1" presStyleIdx="3" presStyleCnt="6"/>
      <dgm:spPr/>
    </dgm:pt>
    <dgm:pt modelId="{E9E36B47-B960-4B2C-97B4-3F305AB5AF48}" type="pres">
      <dgm:prSet presAssocID="{F2F1693A-41D1-46C6-BF30-83453D5A53FB}" presName="horz1" presStyleCnt="0"/>
      <dgm:spPr/>
    </dgm:pt>
    <dgm:pt modelId="{9FB1AA15-C6A0-4CFA-B9AC-7D9CEAB6A71D}" type="pres">
      <dgm:prSet presAssocID="{F2F1693A-41D1-46C6-BF30-83453D5A53FB}" presName="tx1" presStyleLbl="revTx" presStyleIdx="3" presStyleCnt="6"/>
      <dgm:spPr/>
    </dgm:pt>
    <dgm:pt modelId="{243BD684-0714-4FF7-925B-5CB29ABB930E}" type="pres">
      <dgm:prSet presAssocID="{F2F1693A-41D1-46C6-BF30-83453D5A53FB}" presName="vert1" presStyleCnt="0"/>
      <dgm:spPr/>
    </dgm:pt>
    <dgm:pt modelId="{D294C2AE-E55C-47D3-8DB4-13ADD8BD232B}" type="pres">
      <dgm:prSet presAssocID="{F1E221CC-73AD-47A4-8EB0-EC1F7CFA3393}" presName="thickLine" presStyleLbl="alignNode1" presStyleIdx="4" presStyleCnt="6"/>
      <dgm:spPr/>
    </dgm:pt>
    <dgm:pt modelId="{929D64C4-CD5D-4379-BA95-208072406541}" type="pres">
      <dgm:prSet presAssocID="{F1E221CC-73AD-47A4-8EB0-EC1F7CFA3393}" presName="horz1" presStyleCnt="0"/>
      <dgm:spPr/>
    </dgm:pt>
    <dgm:pt modelId="{1630C83B-235C-4C0F-9BB0-FBA5428A8DC2}" type="pres">
      <dgm:prSet presAssocID="{F1E221CC-73AD-47A4-8EB0-EC1F7CFA3393}" presName="tx1" presStyleLbl="revTx" presStyleIdx="4" presStyleCnt="6"/>
      <dgm:spPr/>
    </dgm:pt>
    <dgm:pt modelId="{C73EACE2-EE57-48BD-9BAD-BDE396F4BDE3}" type="pres">
      <dgm:prSet presAssocID="{F1E221CC-73AD-47A4-8EB0-EC1F7CFA3393}" presName="vert1" presStyleCnt="0"/>
      <dgm:spPr/>
    </dgm:pt>
    <dgm:pt modelId="{838FD344-2205-4045-A5BD-94ABD8C261EB}" type="pres">
      <dgm:prSet presAssocID="{B309A196-3AD1-4DD7-94D1-FE63122A797E}" presName="thickLine" presStyleLbl="alignNode1" presStyleIdx="5" presStyleCnt="6"/>
      <dgm:spPr/>
    </dgm:pt>
    <dgm:pt modelId="{C094F529-45D3-437B-92DD-A99FE7882D5D}" type="pres">
      <dgm:prSet presAssocID="{B309A196-3AD1-4DD7-94D1-FE63122A797E}" presName="horz1" presStyleCnt="0"/>
      <dgm:spPr/>
    </dgm:pt>
    <dgm:pt modelId="{74FA0F4B-8A2B-4B06-B989-437AB7E3A47B}" type="pres">
      <dgm:prSet presAssocID="{B309A196-3AD1-4DD7-94D1-FE63122A797E}" presName="tx1" presStyleLbl="revTx" presStyleIdx="5" presStyleCnt="6"/>
      <dgm:spPr/>
    </dgm:pt>
    <dgm:pt modelId="{4B8298F1-651F-4F9F-AB81-B4A61BCB88CC}" type="pres">
      <dgm:prSet presAssocID="{B309A196-3AD1-4DD7-94D1-FE63122A797E}" presName="vert1" presStyleCnt="0"/>
      <dgm:spPr/>
    </dgm:pt>
  </dgm:ptLst>
  <dgm:cxnLst>
    <dgm:cxn modelId="{0B46F002-F7DE-4B0F-9B80-4D59D1421AFD}" srcId="{3A41512A-1961-49F4-8A84-2AF5BA2D1470}" destId="{29CF7937-B69C-4631-8F13-D8FB04398079}" srcOrd="1" destOrd="0" parTransId="{9B942ABD-CF70-40EA-8550-0E8BBBC8D4D4}" sibTransId="{73980377-B8C7-48A5-BD02-C86530CA54F1}"/>
    <dgm:cxn modelId="{D0AD370C-35B5-4CA7-A8DE-3A81BBA7F960}" srcId="{3A41512A-1961-49F4-8A84-2AF5BA2D1470}" destId="{B309A196-3AD1-4DD7-94D1-FE63122A797E}" srcOrd="5" destOrd="0" parTransId="{5D1A5772-3A6A-4BDC-B6FA-C81D18DA51C4}" sibTransId="{18D31E8B-8381-4590-AC9E-E53F9B1F0BD7}"/>
    <dgm:cxn modelId="{06CE8814-04A3-409C-BBF5-8CFAB8F3ADBF}" type="presOf" srcId="{3A41512A-1961-49F4-8A84-2AF5BA2D1470}" destId="{59F10C7A-E5B4-478C-BC1C-E7AF1DD58E10}" srcOrd="0" destOrd="0" presId="urn:microsoft.com/office/officeart/2008/layout/LinedList"/>
    <dgm:cxn modelId="{15CE2367-0E49-4632-AC54-C4408D17A387}" type="presOf" srcId="{29CF7937-B69C-4631-8F13-D8FB04398079}" destId="{EEC43D97-A7F5-4BE8-A11A-AF566B80D33A}" srcOrd="0" destOrd="0" presId="urn:microsoft.com/office/officeart/2008/layout/LinedList"/>
    <dgm:cxn modelId="{C6F99969-59D2-4B22-928F-FA72AA3D3F71}" srcId="{3A41512A-1961-49F4-8A84-2AF5BA2D1470}" destId="{F2F1693A-41D1-46C6-BF30-83453D5A53FB}" srcOrd="3" destOrd="0" parTransId="{AEAD649C-C2DF-4417-85B6-9761F3D5843A}" sibTransId="{C278C7C6-C91F-489C-ACEA-58FDE1103A78}"/>
    <dgm:cxn modelId="{CB27866B-0E4A-4E67-8B12-3EAB3BB9AF8A}" type="presOf" srcId="{825ABFBE-2530-4C74-9762-8554BE66F07C}" destId="{DA1B5978-6EFC-4ED4-AAB3-0D50261D1322}" srcOrd="0" destOrd="0" presId="urn:microsoft.com/office/officeart/2008/layout/LinedList"/>
    <dgm:cxn modelId="{F0172EA0-BED7-42EC-985F-3EC214282FBC}" type="presOf" srcId="{F2F1693A-41D1-46C6-BF30-83453D5A53FB}" destId="{9FB1AA15-C6A0-4CFA-B9AC-7D9CEAB6A71D}" srcOrd="0" destOrd="0" presId="urn:microsoft.com/office/officeart/2008/layout/LinedList"/>
    <dgm:cxn modelId="{608B6EA3-444D-4D71-A603-FF7C458B5EBD}" type="presOf" srcId="{F1E221CC-73AD-47A4-8EB0-EC1F7CFA3393}" destId="{1630C83B-235C-4C0F-9BB0-FBA5428A8DC2}" srcOrd="0" destOrd="0" presId="urn:microsoft.com/office/officeart/2008/layout/LinedList"/>
    <dgm:cxn modelId="{ECB19AA7-BD20-4932-BAD8-C16E071ED6A0}" srcId="{3A41512A-1961-49F4-8A84-2AF5BA2D1470}" destId="{25AB95BD-94FB-42C2-88C3-E83685EA2FE0}" srcOrd="2" destOrd="0" parTransId="{358148CE-E962-4F3C-B437-B0D769A084DB}" sibTransId="{6E4EC252-4101-4FAA-9DF7-F0009CEF8EF0}"/>
    <dgm:cxn modelId="{0C8767C8-73D7-471C-9FCD-0B7CDB435101}" type="presOf" srcId="{B309A196-3AD1-4DD7-94D1-FE63122A797E}" destId="{74FA0F4B-8A2B-4B06-B989-437AB7E3A47B}" srcOrd="0" destOrd="0" presId="urn:microsoft.com/office/officeart/2008/layout/LinedList"/>
    <dgm:cxn modelId="{87F7C5D8-D974-4CFC-836D-DED7C3156250}" type="presOf" srcId="{25AB95BD-94FB-42C2-88C3-E83685EA2FE0}" destId="{30FB2F3B-0F10-4A61-AADE-241AC2A2F263}" srcOrd="0" destOrd="0" presId="urn:microsoft.com/office/officeart/2008/layout/LinedList"/>
    <dgm:cxn modelId="{0ED8C3F1-2CD0-43BB-953A-6BCE48B7C783}" srcId="{3A41512A-1961-49F4-8A84-2AF5BA2D1470}" destId="{F1E221CC-73AD-47A4-8EB0-EC1F7CFA3393}" srcOrd="4" destOrd="0" parTransId="{231D7C9D-5E85-4D15-940E-5CB2B7558186}" sibTransId="{E609D35B-59E8-4440-BA7D-D0E972BA618B}"/>
    <dgm:cxn modelId="{842577FD-0215-4100-9051-5C9664AF6268}" srcId="{3A41512A-1961-49F4-8A84-2AF5BA2D1470}" destId="{825ABFBE-2530-4C74-9762-8554BE66F07C}" srcOrd="0" destOrd="0" parTransId="{91C1A5EB-F884-447A-835A-36425283E8E9}" sibTransId="{44A8A0FA-846A-4AFA-892E-BC2BB8BAE3CE}"/>
    <dgm:cxn modelId="{2D59E058-8046-44F9-8315-7D4DF511FEE4}" type="presParOf" srcId="{59F10C7A-E5B4-478C-BC1C-E7AF1DD58E10}" destId="{37A751AE-A129-43D1-B65D-03258ED4DDA5}" srcOrd="0" destOrd="0" presId="urn:microsoft.com/office/officeart/2008/layout/LinedList"/>
    <dgm:cxn modelId="{B132A831-4D7A-4D9E-9E28-9FF3109DF734}" type="presParOf" srcId="{59F10C7A-E5B4-478C-BC1C-E7AF1DD58E10}" destId="{9D5162E4-DDD4-431F-B3CA-197B7702B4E9}" srcOrd="1" destOrd="0" presId="urn:microsoft.com/office/officeart/2008/layout/LinedList"/>
    <dgm:cxn modelId="{1FDA2BE7-7EBA-4409-BBD0-6356A52B80BE}" type="presParOf" srcId="{9D5162E4-DDD4-431F-B3CA-197B7702B4E9}" destId="{DA1B5978-6EFC-4ED4-AAB3-0D50261D1322}" srcOrd="0" destOrd="0" presId="urn:microsoft.com/office/officeart/2008/layout/LinedList"/>
    <dgm:cxn modelId="{4F823D94-BFC4-4154-9A4A-40F6E9A63186}" type="presParOf" srcId="{9D5162E4-DDD4-431F-B3CA-197B7702B4E9}" destId="{31B4703F-7D0D-401E-B8E1-90FE21F6EE81}" srcOrd="1" destOrd="0" presId="urn:microsoft.com/office/officeart/2008/layout/LinedList"/>
    <dgm:cxn modelId="{3B42D05E-6A27-4FE7-93E9-E08C2FD00172}" type="presParOf" srcId="{59F10C7A-E5B4-478C-BC1C-E7AF1DD58E10}" destId="{4AFB2581-A686-48F7-9E82-D0BC564A4FFD}" srcOrd="2" destOrd="0" presId="urn:microsoft.com/office/officeart/2008/layout/LinedList"/>
    <dgm:cxn modelId="{5219E9BE-43D8-4CEA-A991-9BB80B566DD9}" type="presParOf" srcId="{59F10C7A-E5B4-478C-BC1C-E7AF1DD58E10}" destId="{349942A4-FAAE-4468-8C4A-3B1D4D35BF8D}" srcOrd="3" destOrd="0" presId="urn:microsoft.com/office/officeart/2008/layout/LinedList"/>
    <dgm:cxn modelId="{AA4D1817-F865-49A9-9EFE-015A5D8759CF}" type="presParOf" srcId="{349942A4-FAAE-4468-8C4A-3B1D4D35BF8D}" destId="{EEC43D97-A7F5-4BE8-A11A-AF566B80D33A}" srcOrd="0" destOrd="0" presId="urn:microsoft.com/office/officeart/2008/layout/LinedList"/>
    <dgm:cxn modelId="{8C9D1F5E-312C-4910-991B-1D45F8BD0AFE}" type="presParOf" srcId="{349942A4-FAAE-4468-8C4A-3B1D4D35BF8D}" destId="{7544513A-539D-4B3D-8C77-9F503CBE8196}" srcOrd="1" destOrd="0" presId="urn:microsoft.com/office/officeart/2008/layout/LinedList"/>
    <dgm:cxn modelId="{49C6A624-97D0-492D-9AB6-6FDD40575C9D}" type="presParOf" srcId="{59F10C7A-E5B4-478C-BC1C-E7AF1DD58E10}" destId="{50C024F4-2402-4B4F-B74B-1E1EA478149A}" srcOrd="4" destOrd="0" presId="urn:microsoft.com/office/officeart/2008/layout/LinedList"/>
    <dgm:cxn modelId="{D0069FE1-BE0E-4B96-812A-05FD5ABFC9F4}" type="presParOf" srcId="{59F10C7A-E5B4-478C-BC1C-E7AF1DD58E10}" destId="{53A2664F-EC90-45B5-98A6-DD901DEDFB96}" srcOrd="5" destOrd="0" presId="urn:microsoft.com/office/officeart/2008/layout/LinedList"/>
    <dgm:cxn modelId="{24A0021B-F88B-48D7-84A9-B0A0323166C2}" type="presParOf" srcId="{53A2664F-EC90-45B5-98A6-DD901DEDFB96}" destId="{30FB2F3B-0F10-4A61-AADE-241AC2A2F263}" srcOrd="0" destOrd="0" presId="urn:microsoft.com/office/officeart/2008/layout/LinedList"/>
    <dgm:cxn modelId="{097F02DA-A2D5-4760-A3DD-58FAC8CAD17E}" type="presParOf" srcId="{53A2664F-EC90-45B5-98A6-DD901DEDFB96}" destId="{5DE29D06-B17B-42CC-9488-4772F3B90207}" srcOrd="1" destOrd="0" presId="urn:microsoft.com/office/officeart/2008/layout/LinedList"/>
    <dgm:cxn modelId="{3497778A-7816-4F5A-BA4E-BA7D0489BBD7}" type="presParOf" srcId="{59F10C7A-E5B4-478C-BC1C-E7AF1DD58E10}" destId="{2FFCCB8E-1EED-4563-B4F4-3449AD14C3E7}" srcOrd="6" destOrd="0" presId="urn:microsoft.com/office/officeart/2008/layout/LinedList"/>
    <dgm:cxn modelId="{7E120E77-3AE7-47EA-B466-2F0BA1FAE9BA}" type="presParOf" srcId="{59F10C7A-E5B4-478C-BC1C-E7AF1DD58E10}" destId="{E9E36B47-B960-4B2C-97B4-3F305AB5AF48}" srcOrd="7" destOrd="0" presId="urn:microsoft.com/office/officeart/2008/layout/LinedList"/>
    <dgm:cxn modelId="{5D3FE1D1-E598-4F39-ABC8-97D1051A4E98}" type="presParOf" srcId="{E9E36B47-B960-4B2C-97B4-3F305AB5AF48}" destId="{9FB1AA15-C6A0-4CFA-B9AC-7D9CEAB6A71D}" srcOrd="0" destOrd="0" presId="urn:microsoft.com/office/officeart/2008/layout/LinedList"/>
    <dgm:cxn modelId="{471FD44E-CE10-44B1-AB58-A4886A007E83}" type="presParOf" srcId="{E9E36B47-B960-4B2C-97B4-3F305AB5AF48}" destId="{243BD684-0714-4FF7-925B-5CB29ABB930E}" srcOrd="1" destOrd="0" presId="urn:microsoft.com/office/officeart/2008/layout/LinedList"/>
    <dgm:cxn modelId="{A3C1E229-B19D-4F73-B6BD-3193882AFC48}" type="presParOf" srcId="{59F10C7A-E5B4-478C-BC1C-E7AF1DD58E10}" destId="{D294C2AE-E55C-47D3-8DB4-13ADD8BD232B}" srcOrd="8" destOrd="0" presId="urn:microsoft.com/office/officeart/2008/layout/LinedList"/>
    <dgm:cxn modelId="{2EA01199-9509-41E9-8C45-719CF835DAB4}" type="presParOf" srcId="{59F10C7A-E5B4-478C-BC1C-E7AF1DD58E10}" destId="{929D64C4-CD5D-4379-BA95-208072406541}" srcOrd="9" destOrd="0" presId="urn:microsoft.com/office/officeart/2008/layout/LinedList"/>
    <dgm:cxn modelId="{C675DFAF-79D3-45DA-9C75-7596BBFD4FA7}" type="presParOf" srcId="{929D64C4-CD5D-4379-BA95-208072406541}" destId="{1630C83B-235C-4C0F-9BB0-FBA5428A8DC2}" srcOrd="0" destOrd="0" presId="urn:microsoft.com/office/officeart/2008/layout/LinedList"/>
    <dgm:cxn modelId="{6A45FBE0-AA4F-43E9-B754-92D170FC6C47}" type="presParOf" srcId="{929D64C4-CD5D-4379-BA95-208072406541}" destId="{C73EACE2-EE57-48BD-9BAD-BDE396F4BDE3}" srcOrd="1" destOrd="0" presId="urn:microsoft.com/office/officeart/2008/layout/LinedList"/>
    <dgm:cxn modelId="{2414D878-57FC-4131-975D-01AF8A9CC55D}" type="presParOf" srcId="{59F10C7A-E5B4-478C-BC1C-E7AF1DD58E10}" destId="{838FD344-2205-4045-A5BD-94ABD8C261EB}" srcOrd="10" destOrd="0" presId="urn:microsoft.com/office/officeart/2008/layout/LinedList"/>
    <dgm:cxn modelId="{624E2ADF-F056-402F-8A33-A563DCC87541}" type="presParOf" srcId="{59F10C7A-E5B4-478C-BC1C-E7AF1DD58E10}" destId="{C094F529-45D3-437B-92DD-A99FE7882D5D}" srcOrd="11" destOrd="0" presId="urn:microsoft.com/office/officeart/2008/layout/LinedList"/>
    <dgm:cxn modelId="{0823C012-8CA9-4FC4-BA31-27616A56B4A9}" type="presParOf" srcId="{C094F529-45D3-437B-92DD-A99FE7882D5D}" destId="{74FA0F4B-8A2B-4B06-B989-437AB7E3A47B}" srcOrd="0" destOrd="0" presId="urn:microsoft.com/office/officeart/2008/layout/LinedList"/>
    <dgm:cxn modelId="{3227D39E-F689-4233-A93D-6C2C0542ED09}" type="presParOf" srcId="{C094F529-45D3-437B-92DD-A99FE7882D5D}" destId="{4B8298F1-651F-4F9F-AB81-B4A61BCB88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BBCD4C-2FD9-4E57-A491-231A67387C7A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04C3848-2D23-4E56-B6BA-A2CBD51B41E2}">
      <dgm:prSet/>
      <dgm:spPr/>
      <dgm:t>
        <a:bodyPr/>
        <a:lstStyle/>
        <a:p>
          <a:r>
            <a:rPr lang="ru-RU"/>
            <a:t>Доутилизация активов</a:t>
          </a:r>
          <a:endParaRPr lang="en-US"/>
        </a:p>
      </dgm:t>
    </dgm:pt>
    <dgm:pt modelId="{223B13FE-E7CA-43D5-B507-D99BB5337FD7}" type="parTrans" cxnId="{A9C0A8EF-D303-40B5-85AF-1E0603585B96}">
      <dgm:prSet/>
      <dgm:spPr/>
      <dgm:t>
        <a:bodyPr/>
        <a:lstStyle/>
        <a:p>
          <a:endParaRPr lang="en-US"/>
        </a:p>
      </dgm:t>
    </dgm:pt>
    <dgm:pt modelId="{26F54D5B-D9CB-404D-9495-A942196149B2}" type="sibTrans" cxnId="{A9C0A8EF-D303-40B5-85AF-1E0603585B9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43270FE-D846-41E1-889E-B3749634667F}">
      <dgm:prSet/>
      <dgm:spPr/>
      <dgm:t>
        <a:bodyPr/>
        <a:lstStyle/>
        <a:p>
          <a:r>
            <a:rPr lang="ru-RU"/>
            <a:t>Повышение безопасности</a:t>
          </a:r>
          <a:endParaRPr lang="en-US"/>
        </a:p>
      </dgm:t>
    </dgm:pt>
    <dgm:pt modelId="{74D645A0-EDDB-45AE-9022-F613B7F2FBAB}" type="parTrans" cxnId="{0D5A50AE-A95A-45D4-BE35-A61E46D60943}">
      <dgm:prSet/>
      <dgm:spPr/>
      <dgm:t>
        <a:bodyPr/>
        <a:lstStyle/>
        <a:p>
          <a:endParaRPr lang="en-US"/>
        </a:p>
      </dgm:t>
    </dgm:pt>
    <dgm:pt modelId="{06B99A32-E600-4FF1-B34D-1BE86F3DCD0C}" type="sibTrans" cxnId="{0D5A50AE-A95A-45D4-BE35-A61E46D6094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8F3FE4F-EC48-48A3-8209-7F39742CE661}">
      <dgm:prSet/>
      <dgm:spPr/>
      <dgm:t>
        <a:bodyPr/>
        <a:lstStyle/>
        <a:p>
          <a:r>
            <a:rPr lang="ru-RU"/>
            <a:t>Автоматизация процессов</a:t>
          </a:r>
          <a:endParaRPr lang="en-US"/>
        </a:p>
      </dgm:t>
    </dgm:pt>
    <dgm:pt modelId="{1C3BA7CF-47B2-4E4A-AD5D-44DABFA948BC}" type="parTrans" cxnId="{2E31B55F-31B7-4C1D-8FB8-6399AD864B95}">
      <dgm:prSet/>
      <dgm:spPr/>
      <dgm:t>
        <a:bodyPr/>
        <a:lstStyle/>
        <a:p>
          <a:endParaRPr lang="en-US"/>
        </a:p>
      </dgm:t>
    </dgm:pt>
    <dgm:pt modelId="{19B362E4-3103-4E30-990D-4A7F6BFCED00}" type="sibTrans" cxnId="{2E31B55F-31B7-4C1D-8FB8-6399AD864B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BD820C6-5CA7-4EEA-9534-21359E7F7092}">
      <dgm:prSet/>
      <dgm:spPr/>
      <dgm:t>
        <a:bodyPr/>
        <a:lstStyle/>
        <a:p>
          <a:r>
            <a:rPr lang="ru-RU"/>
            <a:t>Снижение порога входа в отрасль</a:t>
          </a:r>
          <a:endParaRPr lang="en-US"/>
        </a:p>
      </dgm:t>
    </dgm:pt>
    <dgm:pt modelId="{776E79CF-0BC6-41BD-AE8E-5E2DBF8A7350}" type="parTrans" cxnId="{1940B88F-0FDB-4E03-8510-719E5DCB45AD}">
      <dgm:prSet/>
      <dgm:spPr/>
      <dgm:t>
        <a:bodyPr/>
        <a:lstStyle/>
        <a:p>
          <a:endParaRPr lang="en-US"/>
        </a:p>
      </dgm:t>
    </dgm:pt>
    <dgm:pt modelId="{98A9F2D8-7E2D-4115-B907-707BF1089995}" type="sibTrans" cxnId="{1940B88F-0FDB-4E03-8510-719E5DCB45A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4DBEA8B-04D6-4F55-8C3F-162D03C38676}">
      <dgm:prSet/>
      <dgm:spPr/>
      <dgm:t>
        <a:bodyPr/>
        <a:lstStyle/>
        <a:p>
          <a:r>
            <a:rPr lang="ru-RU"/>
            <a:t>Создание кейсов</a:t>
          </a:r>
          <a:endParaRPr lang="en-US"/>
        </a:p>
      </dgm:t>
    </dgm:pt>
    <dgm:pt modelId="{80CDD2E1-4D54-40BE-B03E-212E75D96D19}" type="parTrans" cxnId="{3F255379-8E4D-485F-861D-DD93CB25C20A}">
      <dgm:prSet/>
      <dgm:spPr/>
      <dgm:t>
        <a:bodyPr/>
        <a:lstStyle/>
        <a:p>
          <a:endParaRPr lang="en-US"/>
        </a:p>
      </dgm:t>
    </dgm:pt>
    <dgm:pt modelId="{9D50FD66-45E4-439D-AB27-C9380F45EB12}" type="sibTrans" cxnId="{3F255379-8E4D-485F-861D-DD93CB25C20A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993942EE-A9C6-41D0-9A4B-4E73676C4884}" type="pres">
      <dgm:prSet presAssocID="{7ABBCD4C-2FD9-4E57-A491-231A67387C7A}" presName="Name0" presStyleCnt="0">
        <dgm:presLayoutVars>
          <dgm:animLvl val="lvl"/>
          <dgm:resizeHandles val="exact"/>
        </dgm:presLayoutVars>
      </dgm:prSet>
      <dgm:spPr/>
    </dgm:pt>
    <dgm:pt modelId="{7F7A8AB7-94F1-441C-A3B6-C15DFB318875}" type="pres">
      <dgm:prSet presAssocID="{704C3848-2D23-4E56-B6BA-A2CBD51B41E2}" presName="compositeNode" presStyleCnt="0">
        <dgm:presLayoutVars>
          <dgm:bulletEnabled val="1"/>
        </dgm:presLayoutVars>
      </dgm:prSet>
      <dgm:spPr/>
    </dgm:pt>
    <dgm:pt modelId="{9AA1E30F-C79D-494B-B3CB-3BB704C2D4CB}" type="pres">
      <dgm:prSet presAssocID="{704C3848-2D23-4E56-B6BA-A2CBD51B41E2}" presName="bgRect" presStyleLbl="bgAccFollowNode1" presStyleIdx="0" presStyleCnt="5"/>
      <dgm:spPr/>
    </dgm:pt>
    <dgm:pt modelId="{8C0185E3-8A7F-43E8-8042-BBE3F6018806}" type="pres">
      <dgm:prSet presAssocID="{26F54D5B-D9CB-404D-9495-A942196149B2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1DCE98B-1737-476C-A150-BE0295987769}" type="pres">
      <dgm:prSet presAssocID="{704C3848-2D23-4E56-B6BA-A2CBD51B41E2}" presName="bottomLine" presStyleLbl="alignNode1" presStyleIdx="1" presStyleCnt="10">
        <dgm:presLayoutVars/>
      </dgm:prSet>
      <dgm:spPr/>
    </dgm:pt>
    <dgm:pt modelId="{7FE5D175-6605-467D-9E41-FA5B311B5262}" type="pres">
      <dgm:prSet presAssocID="{704C3848-2D23-4E56-B6BA-A2CBD51B41E2}" presName="nodeText" presStyleLbl="bgAccFollowNode1" presStyleIdx="0" presStyleCnt="5">
        <dgm:presLayoutVars>
          <dgm:bulletEnabled val="1"/>
        </dgm:presLayoutVars>
      </dgm:prSet>
      <dgm:spPr/>
    </dgm:pt>
    <dgm:pt modelId="{8FDEDA38-B29E-4060-AF4D-02498E886E46}" type="pres">
      <dgm:prSet presAssocID="{26F54D5B-D9CB-404D-9495-A942196149B2}" presName="sibTrans" presStyleCnt="0"/>
      <dgm:spPr/>
    </dgm:pt>
    <dgm:pt modelId="{EBAEDF11-A18F-4A6B-97D3-9B03B5868F1E}" type="pres">
      <dgm:prSet presAssocID="{943270FE-D846-41E1-889E-B3749634667F}" presName="compositeNode" presStyleCnt="0">
        <dgm:presLayoutVars>
          <dgm:bulletEnabled val="1"/>
        </dgm:presLayoutVars>
      </dgm:prSet>
      <dgm:spPr/>
    </dgm:pt>
    <dgm:pt modelId="{2548BDD7-1936-47DD-AB27-359195EEC5BF}" type="pres">
      <dgm:prSet presAssocID="{943270FE-D846-41E1-889E-B3749634667F}" presName="bgRect" presStyleLbl="bgAccFollowNode1" presStyleIdx="1" presStyleCnt="5"/>
      <dgm:spPr/>
    </dgm:pt>
    <dgm:pt modelId="{2AE3FAE1-F7B9-4AED-BCC9-12AB0645E581}" type="pres">
      <dgm:prSet presAssocID="{06B99A32-E600-4FF1-B34D-1BE86F3DCD0C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A9FD2F0B-2309-489D-B110-C5591C8F1B01}" type="pres">
      <dgm:prSet presAssocID="{943270FE-D846-41E1-889E-B3749634667F}" presName="bottomLine" presStyleLbl="alignNode1" presStyleIdx="3" presStyleCnt="10">
        <dgm:presLayoutVars/>
      </dgm:prSet>
      <dgm:spPr/>
    </dgm:pt>
    <dgm:pt modelId="{EAAA2A4C-11B5-4222-8592-C65F14508E4A}" type="pres">
      <dgm:prSet presAssocID="{943270FE-D846-41E1-889E-B3749634667F}" presName="nodeText" presStyleLbl="bgAccFollowNode1" presStyleIdx="1" presStyleCnt="5">
        <dgm:presLayoutVars>
          <dgm:bulletEnabled val="1"/>
        </dgm:presLayoutVars>
      </dgm:prSet>
      <dgm:spPr/>
    </dgm:pt>
    <dgm:pt modelId="{C7B18E0E-A453-4B16-898C-4CB950FA4453}" type="pres">
      <dgm:prSet presAssocID="{06B99A32-E600-4FF1-B34D-1BE86F3DCD0C}" presName="sibTrans" presStyleCnt="0"/>
      <dgm:spPr/>
    </dgm:pt>
    <dgm:pt modelId="{11052E00-29E9-458B-A615-AAB8EC01CCEA}" type="pres">
      <dgm:prSet presAssocID="{98F3FE4F-EC48-48A3-8209-7F39742CE661}" presName="compositeNode" presStyleCnt="0">
        <dgm:presLayoutVars>
          <dgm:bulletEnabled val="1"/>
        </dgm:presLayoutVars>
      </dgm:prSet>
      <dgm:spPr/>
    </dgm:pt>
    <dgm:pt modelId="{53ED1274-2EBC-4D9E-8CA9-4A26CB957415}" type="pres">
      <dgm:prSet presAssocID="{98F3FE4F-EC48-48A3-8209-7F39742CE661}" presName="bgRect" presStyleLbl="bgAccFollowNode1" presStyleIdx="2" presStyleCnt="5"/>
      <dgm:spPr/>
    </dgm:pt>
    <dgm:pt modelId="{D0804708-2316-47BB-B26C-6EA27BA3D656}" type="pres">
      <dgm:prSet presAssocID="{19B362E4-3103-4E30-990D-4A7F6BFCED00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B07DEC5E-BBA9-4341-B043-A784A87E7BBF}" type="pres">
      <dgm:prSet presAssocID="{98F3FE4F-EC48-48A3-8209-7F39742CE661}" presName="bottomLine" presStyleLbl="alignNode1" presStyleIdx="5" presStyleCnt="10">
        <dgm:presLayoutVars/>
      </dgm:prSet>
      <dgm:spPr/>
    </dgm:pt>
    <dgm:pt modelId="{95699E42-6AD0-41BF-B1A0-E01BCF3CAEE0}" type="pres">
      <dgm:prSet presAssocID="{98F3FE4F-EC48-48A3-8209-7F39742CE661}" presName="nodeText" presStyleLbl="bgAccFollowNode1" presStyleIdx="2" presStyleCnt="5">
        <dgm:presLayoutVars>
          <dgm:bulletEnabled val="1"/>
        </dgm:presLayoutVars>
      </dgm:prSet>
      <dgm:spPr/>
    </dgm:pt>
    <dgm:pt modelId="{8EED3BFC-FFB1-49C3-ADD5-830B8E665964}" type="pres">
      <dgm:prSet presAssocID="{19B362E4-3103-4E30-990D-4A7F6BFCED00}" presName="sibTrans" presStyleCnt="0"/>
      <dgm:spPr/>
    </dgm:pt>
    <dgm:pt modelId="{1DDE40B9-2442-4AEA-B618-48ECA432D057}" type="pres">
      <dgm:prSet presAssocID="{7BD820C6-5CA7-4EEA-9534-21359E7F7092}" presName="compositeNode" presStyleCnt="0">
        <dgm:presLayoutVars>
          <dgm:bulletEnabled val="1"/>
        </dgm:presLayoutVars>
      </dgm:prSet>
      <dgm:spPr/>
    </dgm:pt>
    <dgm:pt modelId="{40DD5624-03C0-46ED-89DA-BD467EB8DD22}" type="pres">
      <dgm:prSet presAssocID="{7BD820C6-5CA7-4EEA-9534-21359E7F7092}" presName="bgRect" presStyleLbl="bgAccFollowNode1" presStyleIdx="3" presStyleCnt="5"/>
      <dgm:spPr/>
    </dgm:pt>
    <dgm:pt modelId="{61A77F80-E8A5-494A-892E-F94882CAC89A}" type="pres">
      <dgm:prSet presAssocID="{98A9F2D8-7E2D-4115-B907-707BF1089995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FF487073-2C13-4AFB-8C63-C004FCE99C85}" type="pres">
      <dgm:prSet presAssocID="{7BD820C6-5CA7-4EEA-9534-21359E7F7092}" presName="bottomLine" presStyleLbl="alignNode1" presStyleIdx="7" presStyleCnt="10">
        <dgm:presLayoutVars/>
      </dgm:prSet>
      <dgm:spPr/>
    </dgm:pt>
    <dgm:pt modelId="{5F899E53-EC70-477D-87A8-6CDB28C76B8F}" type="pres">
      <dgm:prSet presAssocID="{7BD820C6-5CA7-4EEA-9534-21359E7F7092}" presName="nodeText" presStyleLbl="bgAccFollowNode1" presStyleIdx="3" presStyleCnt="5">
        <dgm:presLayoutVars>
          <dgm:bulletEnabled val="1"/>
        </dgm:presLayoutVars>
      </dgm:prSet>
      <dgm:spPr/>
    </dgm:pt>
    <dgm:pt modelId="{35615727-2D78-4825-9DC9-8C087B9A1923}" type="pres">
      <dgm:prSet presAssocID="{98A9F2D8-7E2D-4115-B907-707BF1089995}" presName="sibTrans" presStyleCnt="0"/>
      <dgm:spPr/>
    </dgm:pt>
    <dgm:pt modelId="{3C3C0791-3D13-42A0-95E6-7A0D914B6CBB}" type="pres">
      <dgm:prSet presAssocID="{14DBEA8B-04D6-4F55-8C3F-162D03C38676}" presName="compositeNode" presStyleCnt="0">
        <dgm:presLayoutVars>
          <dgm:bulletEnabled val="1"/>
        </dgm:presLayoutVars>
      </dgm:prSet>
      <dgm:spPr/>
    </dgm:pt>
    <dgm:pt modelId="{3A83BF4F-93A4-46BD-AF3F-2EBE3A02488D}" type="pres">
      <dgm:prSet presAssocID="{14DBEA8B-04D6-4F55-8C3F-162D03C38676}" presName="bgRect" presStyleLbl="bgAccFollowNode1" presStyleIdx="4" presStyleCnt="5"/>
      <dgm:spPr/>
    </dgm:pt>
    <dgm:pt modelId="{9BAA6945-DB39-4EC7-B20D-9DE9EFF07B7F}" type="pres">
      <dgm:prSet presAssocID="{9D50FD66-45E4-439D-AB27-C9380F45EB12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FD351A42-DE5F-4C87-A19C-C4248AFCD24E}" type="pres">
      <dgm:prSet presAssocID="{14DBEA8B-04D6-4F55-8C3F-162D03C38676}" presName="bottomLine" presStyleLbl="alignNode1" presStyleIdx="9" presStyleCnt="10">
        <dgm:presLayoutVars/>
      </dgm:prSet>
      <dgm:spPr/>
    </dgm:pt>
    <dgm:pt modelId="{B877EC8D-2F51-4855-9CED-7C16FE83401F}" type="pres">
      <dgm:prSet presAssocID="{14DBEA8B-04D6-4F55-8C3F-162D03C3867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4399460F-D863-40FA-998D-149FC91EF0C6}" type="presOf" srcId="{943270FE-D846-41E1-889E-B3749634667F}" destId="{EAAA2A4C-11B5-4222-8592-C65F14508E4A}" srcOrd="1" destOrd="0" presId="urn:microsoft.com/office/officeart/2016/7/layout/BasicLinearProcessNumbered"/>
    <dgm:cxn modelId="{E16DCD1D-C604-4786-90C5-3810BEF21794}" type="presOf" srcId="{704C3848-2D23-4E56-B6BA-A2CBD51B41E2}" destId="{7FE5D175-6605-467D-9E41-FA5B311B5262}" srcOrd="1" destOrd="0" presId="urn:microsoft.com/office/officeart/2016/7/layout/BasicLinearProcessNumbered"/>
    <dgm:cxn modelId="{2E31B55F-31B7-4C1D-8FB8-6399AD864B95}" srcId="{7ABBCD4C-2FD9-4E57-A491-231A67387C7A}" destId="{98F3FE4F-EC48-48A3-8209-7F39742CE661}" srcOrd="2" destOrd="0" parTransId="{1C3BA7CF-47B2-4E4A-AD5D-44DABFA948BC}" sibTransId="{19B362E4-3103-4E30-990D-4A7F6BFCED00}"/>
    <dgm:cxn modelId="{3F255379-8E4D-485F-861D-DD93CB25C20A}" srcId="{7ABBCD4C-2FD9-4E57-A491-231A67387C7A}" destId="{14DBEA8B-04D6-4F55-8C3F-162D03C38676}" srcOrd="4" destOrd="0" parTransId="{80CDD2E1-4D54-40BE-B03E-212E75D96D19}" sibTransId="{9D50FD66-45E4-439D-AB27-C9380F45EB12}"/>
    <dgm:cxn modelId="{F87AB380-280D-4D0A-8D2C-CD9C8EA067DD}" type="presOf" srcId="{98F3FE4F-EC48-48A3-8209-7F39742CE661}" destId="{95699E42-6AD0-41BF-B1A0-E01BCF3CAEE0}" srcOrd="1" destOrd="0" presId="urn:microsoft.com/office/officeart/2016/7/layout/BasicLinearProcessNumbered"/>
    <dgm:cxn modelId="{3485688C-56EE-4DA0-A9FB-9C29CE0665B4}" type="presOf" srcId="{9D50FD66-45E4-439D-AB27-C9380F45EB12}" destId="{9BAA6945-DB39-4EC7-B20D-9DE9EFF07B7F}" srcOrd="0" destOrd="0" presId="urn:microsoft.com/office/officeart/2016/7/layout/BasicLinearProcessNumbered"/>
    <dgm:cxn modelId="{1940B88F-0FDB-4E03-8510-719E5DCB45AD}" srcId="{7ABBCD4C-2FD9-4E57-A491-231A67387C7A}" destId="{7BD820C6-5CA7-4EEA-9534-21359E7F7092}" srcOrd="3" destOrd="0" parTransId="{776E79CF-0BC6-41BD-AE8E-5E2DBF8A7350}" sibTransId="{98A9F2D8-7E2D-4115-B907-707BF1089995}"/>
    <dgm:cxn modelId="{80099A9A-B77C-48E7-928B-5DFD0DC3F145}" type="presOf" srcId="{19B362E4-3103-4E30-990D-4A7F6BFCED00}" destId="{D0804708-2316-47BB-B26C-6EA27BA3D656}" srcOrd="0" destOrd="0" presId="urn:microsoft.com/office/officeart/2016/7/layout/BasicLinearProcessNumbered"/>
    <dgm:cxn modelId="{4E35349F-975A-493A-96F6-5C364B18F3ED}" type="presOf" srcId="{704C3848-2D23-4E56-B6BA-A2CBD51B41E2}" destId="{9AA1E30F-C79D-494B-B3CB-3BB704C2D4CB}" srcOrd="0" destOrd="0" presId="urn:microsoft.com/office/officeart/2016/7/layout/BasicLinearProcessNumbered"/>
    <dgm:cxn modelId="{249E6EA3-69EC-49DC-90BB-26B7A253F50E}" type="presOf" srcId="{14DBEA8B-04D6-4F55-8C3F-162D03C38676}" destId="{B877EC8D-2F51-4855-9CED-7C16FE83401F}" srcOrd="1" destOrd="0" presId="urn:microsoft.com/office/officeart/2016/7/layout/BasicLinearProcessNumbered"/>
    <dgm:cxn modelId="{2A5AE3A5-99D8-4101-AE53-A682753C22F7}" type="presOf" srcId="{98A9F2D8-7E2D-4115-B907-707BF1089995}" destId="{61A77F80-E8A5-494A-892E-F94882CAC89A}" srcOrd="0" destOrd="0" presId="urn:microsoft.com/office/officeart/2016/7/layout/BasicLinearProcessNumbered"/>
    <dgm:cxn modelId="{B74335AE-9F07-4524-A595-2A71F5838C2C}" type="presOf" srcId="{7ABBCD4C-2FD9-4E57-A491-231A67387C7A}" destId="{993942EE-A9C6-41D0-9A4B-4E73676C4884}" srcOrd="0" destOrd="0" presId="urn:microsoft.com/office/officeart/2016/7/layout/BasicLinearProcessNumbered"/>
    <dgm:cxn modelId="{0D5A50AE-A95A-45D4-BE35-A61E46D60943}" srcId="{7ABBCD4C-2FD9-4E57-A491-231A67387C7A}" destId="{943270FE-D846-41E1-889E-B3749634667F}" srcOrd="1" destOrd="0" parTransId="{74D645A0-EDDB-45AE-9022-F613B7F2FBAB}" sibTransId="{06B99A32-E600-4FF1-B34D-1BE86F3DCD0C}"/>
    <dgm:cxn modelId="{1A17D8BA-D6BE-4729-8B3D-C04C2A53E106}" type="presOf" srcId="{98F3FE4F-EC48-48A3-8209-7F39742CE661}" destId="{53ED1274-2EBC-4D9E-8CA9-4A26CB957415}" srcOrd="0" destOrd="0" presId="urn:microsoft.com/office/officeart/2016/7/layout/BasicLinearProcessNumbered"/>
    <dgm:cxn modelId="{499EBEE6-5773-477E-B744-15DD713E58DA}" type="presOf" srcId="{7BD820C6-5CA7-4EEA-9534-21359E7F7092}" destId="{5F899E53-EC70-477D-87A8-6CDB28C76B8F}" srcOrd="1" destOrd="0" presId="urn:microsoft.com/office/officeart/2016/7/layout/BasicLinearProcessNumbered"/>
    <dgm:cxn modelId="{BF5BE4EB-F302-41D5-8657-B00BDD006181}" type="presOf" srcId="{7BD820C6-5CA7-4EEA-9534-21359E7F7092}" destId="{40DD5624-03C0-46ED-89DA-BD467EB8DD22}" srcOrd="0" destOrd="0" presId="urn:microsoft.com/office/officeart/2016/7/layout/BasicLinearProcessNumbered"/>
    <dgm:cxn modelId="{30DDFEEE-7338-4718-A9DE-60D12E183116}" type="presOf" srcId="{26F54D5B-D9CB-404D-9495-A942196149B2}" destId="{8C0185E3-8A7F-43E8-8042-BBE3F6018806}" srcOrd="0" destOrd="0" presId="urn:microsoft.com/office/officeart/2016/7/layout/BasicLinearProcessNumbered"/>
    <dgm:cxn modelId="{A9C0A8EF-D303-40B5-85AF-1E0603585B96}" srcId="{7ABBCD4C-2FD9-4E57-A491-231A67387C7A}" destId="{704C3848-2D23-4E56-B6BA-A2CBD51B41E2}" srcOrd="0" destOrd="0" parTransId="{223B13FE-E7CA-43D5-B507-D99BB5337FD7}" sibTransId="{26F54D5B-D9CB-404D-9495-A942196149B2}"/>
    <dgm:cxn modelId="{876405F2-CF58-489A-8B72-444F892BE5DB}" type="presOf" srcId="{943270FE-D846-41E1-889E-B3749634667F}" destId="{2548BDD7-1936-47DD-AB27-359195EEC5BF}" srcOrd="0" destOrd="0" presId="urn:microsoft.com/office/officeart/2016/7/layout/BasicLinearProcessNumbered"/>
    <dgm:cxn modelId="{F6E95DF9-185F-4075-88AF-DB6430FAB535}" type="presOf" srcId="{14DBEA8B-04D6-4F55-8C3F-162D03C38676}" destId="{3A83BF4F-93A4-46BD-AF3F-2EBE3A02488D}" srcOrd="0" destOrd="0" presId="urn:microsoft.com/office/officeart/2016/7/layout/BasicLinearProcessNumbered"/>
    <dgm:cxn modelId="{2C5891FE-7E15-4AD0-A64D-8F5BC2472DFF}" type="presOf" srcId="{06B99A32-E600-4FF1-B34D-1BE86F3DCD0C}" destId="{2AE3FAE1-F7B9-4AED-BCC9-12AB0645E581}" srcOrd="0" destOrd="0" presId="urn:microsoft.com/office/officeart/2016/7/layout/BasicLinearProcessNumbered"/>
    <dgm:cxn modelId="{49A00977-03EA-449D-8BD9-829DC20C5C0A}" type="presParOf" srcId="{993942EE-A9C6-41D0-9A4B-4E73676C4884}" destId="{7F7A8AB7-94F1-441C-A3B6-C15DFB318875}" srcOrd="0" destOrd="0" presId="urn:microsoft.com/office/officeart/2016/7/layout/BasicLinearProcessNumbered"/>
    <dgm:cxn modelId="{37CE488D-EE81-49FD-8D37-1F506B3605AD}" type="presParOf" srcId="{7F7A8AB7-94F1-441C-A3B6-C15DFB318875}" destId="{9AA1E30F-C79D-494B-B3CB-3BB704C2D4CB}" srcOrd="0" destOrd="0" presId="urn:microsoft.com/office/officeart/2016/7/layout/BasicLinearProcessNumbered"/>
    <dgm:cxn modelId="{F65700D2-90BF-4238-8422-A549FADD7DA6}" type="presParOf" srcId="{7F7A8AB7-94F1-441C-A3B6-C15DFB318875}" destId="{8C0185E3-8A7F-43E8-8042-BBE3F6018806}" srcOrd="1" destOrd="0" presId="urn:microsoft.com/office/officeart/2016/7/layout/BasicLinearProcessNumbered"/>
    <dgm:cxn modelId="{AB270A06-0AB7-4473-9C3C-90271EDC3E5B}" type="presParOf" srcId="{7F7A8AB7-94F1-441C-A3B6-C15DFB318875}" destId="{91DCE98B-1737-476C-A150-BE0295987769}" srcOrd="2" destOrd="0" presId="urn:microsoft.com/office/officeart/2016/7/layout/BasicLinearProcessNumbered"/>
    <dgm:cxn modelId="{93507F8B-73DC-4B69-833E-C91B4B3E0E80}" type="presParOf" srcId="{7F7A8AB7-94F1-441C-A3B6-C15DFB318875}" destId="{7FE5D175-6605-467D-9E41-FA5B311B5262}" srcOrd="3" destOrd="0" presId="urn:microsoft.com/office/officeart/2016/7/layout/BasicLinearProcessNumbered"/>
    <dgm:cxn modelId="{A947A66D-8BD9-4A8D-93D9-839F7BF51D27}" type="presParOf" srcId="{993942EE-A9C6-41D0-9A4B-4E73676C4884}" destId="{8FDEDA38-B29E-4060-AF4D-02498E886E46}" srcOrd="1" destOrd="0" presId="urn:microsoft.com/office/officeart/2016/7/layout/BasicLinearProcessNumbered"/>
    <dgm:cxn modelId="{872F49F4-EFEF-42E3-A46F-2468A9856480}" type="presParOf" srcId="{993942EE-A9C6-41D0-9A4B-4E73676C4884}" destId="{EBAEDF11-A18F-4A6B-97D3-9B03B5868F1E}" srcOrd="2" destOrd="0" presId="urn:microsoft.com/office/officeart/2016/7/layout/BasicLinearProcessNumbered"/>
    <dgm:cxn modelId="{383E3CDF-5CA7-44EB-B952-451E16C85F2D}" type="presParOf" srcId="{EBAEDF11-A18F-4A6B-97D3-9B03B5868F1E}" destId="{2548BDD7-1936-47DD-AB27-359195EEC5BF}" srcOrd="0" destOrd="0" presId="urn:microsoft.com/office/officeart/2016/7/layout/BasicLinearProcessNumbered"/>
    <dgm:cxn modelId="{89806B65-9320-4DDB-9F9F-2D9A428E39DC}" type="presParOf" srcId="{EBAEDF11-A18F-4A6B-97D3-9B03B5868F1E}" destId="{2AE3FAE1-F7B9-4AED-BCC9-12AB0645E581}" srcOrd="1" destOrd="0" presId="urn:microsoft.com/office/officeart/2016/7/layout/BasicLinearProcessNumbered"/>
    <dgm:cxn modelId="{4F9228EF-0087-4036-A124-A4463F00D8A8}" type="presParOf" srcId="{EBAEDF11-A18F-4A6B-97D3-9B03B5868F1E}" destId="{A9FD2F0B-2309-489D-B110-C5591C8F1B01}" srcOrd="2" destOrd="0" presId="urn:microsoft.com/office/officeart/2016/7/layout/BasicLinearProcessNumbered"/>
    <dgm:cxn modelId="{714F7D7A-F696-4518-90A9-759D55DB73F0}" type="presParOf" srcId="{EBAEDF11-A18F-4A6B-97D3-9B03B5868F1E}" destId="{EAAA2A4C-11B5-4222-8592-C65F14508E4A}" srcOrd="3" destOrd="0" presId="urn:microsoft.com/office/officeart/2016/7/layout/BasicLinearProcessNumbered"/>
    <dgm:cxn modelId="{59098614-1CAB-4592-8E81-04566801DCA1}" type="presParOf" srcId="{993942EE-A9C6-41D0-9A4B-4E73676C4884}" destId="{C7B18E0E-A453-4B16-898C-4CB950FA4453}" srcOrd="3" destOrd="0" presId="urn:microsoft.com/office/officeart/2016/7/layout/BasicLinearProcessNumbered"/>
    <dgm:cxn modelId="{0A9C0BA4-CE92-477C-8DBC-AE83A46F3056}" type="presParOf" srcId="{993942EE-A9C6-41D0-9A4B-4E73676C4884}" destId="{11052E00-29E9-458B-A615-AAB8EC01CCEA}" srcOrd="4" destOrd="0" presId="urn:microsoft.com/office/officeart/2016/7/layout/BasicLinearProcessNumbered"/>
    <dgm:cxn modelId="{0C8B71CC-A207-4702-96FA-2AE17F7CE2EA}" type="presParOf" srcId="{11052E00-29E9-458B-A615-AAB8EC01CCEA}" destId="{53ED1274-2EBC-4D9E-8CA9-4A26CB957415}" srcOrd="0" destOrd="0" presId="urn:microsoft.com/office/officeart/2016/7/layout/BasicLinearProcessNumbered"/>
    <dgm:cxn modelId="{ADA5FD75-B5C8-4A7D-8559-83363FE164AA}" type="presParOf" srcId="{11052E00-29E9-458B-A615-AAB8EC01CCEA}" destId="{D0804708-2316-47BB-B26C-6EA27BA3D656}" srcOrd="1" destOrd="0" presId="urn:microsoft.com/office/officeart/2016/7/layout/BasicLinearProcessNumbered"/>
    <dgm:cxn modelId="{2EC81A00-DA58-4B02-964A-741B8328C3BE}" type="presParOf" srcId="{11052E00-29E9-458B-A615-AAB8EC01CCEA}" destId="{B07DEC5E-BBA9-4341-B043-A784A87E7BBF}" srcOrd="2" destOrd="0" presId="urn:microsoft.com/office/officeart/2016/7/layout/BasicLinearProcessNumbered"/>
    <dgm:cxn modelId="{61FA6FA5-1713-4AC6-AF43-F94679DD7725}" type="presParOf" srcId="{11052E00-29E9-458B-A615-AAB8EC01CCEA}" destId="{95699E42-6AD0-41BF-B1A0-E01BCF3CAEE0}" srcOrd="3" destOrd="0" presId="urn:microsoft.com/office/officeart/2016/7/layout/BasicLinearProcessNumbered"/>
    <dgm:cxn modelId="{B43503F2-B2C7-4D65-8BC2-F6B5EEF279F7}" type="presParOf" srcId="{993942EE-A9C6-41D0-9A4B-4E73676C4884}" destId="{8EED3BFC-FFB1-49C3-ADD5-830B8E665964}" srcOrd="5" destOrd="0" presId="urn:microsoft.com/office/officeart/2016/7/layout/BasicLinearProcessNumbered"/>
    <dgm:cxn modelId="{428D410D-EBC5-463C-A5D6-DAD6C0F912CB}" type="presParOf" srcId="{993942EE-A9C6-41D0-9A4B-4E73676C4884}" destId="{1DDE40B9-2442-4AEA-B618-48ECA432D057}" srcOrd="6" destOrd="0" presId="urn:microsoft.com/office/officeart/2016/7/layout/BasicLinearProcessNumbered"/>
    <dgm:cxn modelId="{2AE3CB9E-1C8C-46DA-AB23-92E0F10F2015}" type="presParOf" srcId="{1DDE40B9-2442-4AEA-B618-48ECA432D057}" destId="{40DD5624-03C0-46ED-89DA-BD467EB8DD22}" srcOrd="0" destOrd="0" presId="urn:microsoft.com/office/officeart/2016/7/layout/BasicLinearProcessNumbered"/>
    <dgm:cxn modelId="{67FC8B0A-581B-4472-961D-2E72A902DA8A}" type="presParOf" srcId="{1DDE40B9-2442-4AEA-B618-48ECA432D057}" destId="{61A77F80-E8A5-494A-892E-F94882CAC89A}" srcOrd="1" destOrd="0" presId="urn:microsoft.com/office/officeart/2016/7/layout/BasicLinearProcessNumbered"/>
    <dgm:cxn modelId="{E85A7BA8-4C7A-454A-90EE-006A0AD9F367}" type="presParOf" srcId="{1DDE40B9-2442-4AEA-B618-48ECA432D057}" destId="{FF487073-2C13-4AFB-8C63-C004FCE99C85}" srcOrd="2" destOrd="0" presId="urn:microsoft.com/office/officeart/2016/7/layout/BasicLinearProcessNumbered"/>
    <dgm:cxn modelId="{1938618E-E577-4F58-8739-47C9DE124DE8}" type="presParOf" srcId="{1DDE40B9-2442-4AEA-B618-48ECA432D057}" destId="{5F899E53-EC70-477D-87A8-6CDB28C76B8F}" srcOrd="3" destOrd="0" presId="urn:microsoft.com/office/officeart/2016/7/layout/BasicLinearProcessNumbered"/>
    <dgm:cxn modelId="{780B4D69-8731-4D05-B75A-0E482D75F1C4}" type="presParOf" srcId="{993942EE-A9C6-41D0-9A4B-4E73676C4884}" destId="{35615727-2D78-4825-9DC9-8C087B9A1923}" srcOrd="7" destOrd="0" presId="urn:microsoft.com/office/officeart/2016/7/layout/BasicLinearProcessNumbered"/>
    <dgm:cxn modelId="{58BCD28C-86A9-48A7-AB45-FB5C755448CF}" type="presParOf" srcId="{993942EE-A9C6-41D0-9A4B-4E73676C4884}" destId="{3C3C0791-3D13-42A0-95E6-7A0D914B6CBB}" srcOrd="8" destOrd="0" presId="urn:microsoft.com/office/officeart/2016/7/layout/BasicLinearProcessNumbered"/>
    <dgm:cxn modelId="{D89E68E9-5692-41BB-82E7-E79FAACA4B4A}" type="presParOf" srcId="{3C3C0791-3D13-42A0-95E6-7A0D914B6CBB}" destId="{3A83BF4F-93A4-46BD-AF3F-2EBE3A02488D}" srcOrd="0" destOrd="0" presId="urn:microsoft.com/office/officeart/2016/7/layout/BasicLinearProcessNumbered"/>
    <dgm:cxn modelId="{515E49BF-C770-4FFE-A5DE-1B61D038C1AC}" type="presParOf" srcId="{3C3C0791-3D13-42A0-95E6-7A0D914B6CBB}" destId="{9BAA6945-DB39-4EC7-B20D-9DE9EFF07B7F}" srcOrd="1" destOrd="0" presId="urn:microsoft.com/office/officeart/2016/7/layout/BasicLinearProcessNumbered"/>
    <dgm:cxn modelId="{B2F73B18-CDF9-4ABB-AF75-CFDAA11E334C}" type="presParOf" srcId="{3C3C0791-3D13-42A0-95E6-7A0D914B6CBB}" destId="{FD351A42-DE5F-4C87-A19C-C4248AFCD24E}" srcOrd="2" destOrd="0" presId="urn:microsoft.com/office/officeart/2016/7/layout/BasicLinearProcessNumbered"/>
    <dgm:cxn modelId="{EEED90C7-5B9C-4031-9EE2-0A3526DAFDE5}" type="presParOf" srcId="{3C3C0791-3D13-42A0-95E6-7A0D914B6CBB}" destId="{B877EC8D-2F51-4855-9CED-7C16FE83401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696DBF-CB73-45C4-8FF3-65F7D94C362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9F70D0C-0A32-432D-BE33-5945618DA58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Транспорт и телематика</a:t>
          </a:r>
          <a:endParaRPr lang="en-US"/>
        </a:p>
      </dgm:t>
    </dgm:pt>
    <dgm:pt modelId="{BF2A487C-1BB1-4C27-926C-4886EFFBD562}" type="parTrans" cxnId="{4B3B4B7E-90F3-4898-AD88-9C926BFD42B2}">
      <dgm:prSet/>
      <dgm:spPr/>
      <dgm:t>
        <a:bodyPr/>
        <a:lstStyle/>
        <a:p>
          <a:endParaRPr lang="en-US"/>
        </a:p>
      </dgm:t>
    </dgm:pt>
    <dgm:pt modelId="{017AD366-36BB-4631-8475-6C8CC1136DD6}" type="sibTrans" cxnId="{4B3B4B7E-90F3-4898-AD88-9C926BFD42B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8FA3DCD-C64F-435C-83EA-CC1B29A2E7B6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Шеринг</a:t>
          </a:r>
          <a:endParaRPr lang="en-US"/>
        </a:p>
      </dgm:t>
    </dgm:pt>
    <dgm:pt modelId="{D10D4DAC-F4BC-4D25-9B7C-638EE0DCC4FB}" type="parTrans" cxnId="{4FBE38AF-2542-4FA5-BBEB-78B7E68E9476}">
      <dgm:prSet/>
      <dgm:spPr/>
      <dgm:t>
        <a:bodyPr/>
        <a:lstStyle/>
        <a:p>
          <a:endParaRPr lang="en-US"/>
        </a:p>
      </dgm:t>
    </dgm:pt>
    <dgm:pt modelId="{98CF0B9F-FD24-4C8E-BBC8-4E431127366E}" type="sibTrans" cxnId="{4FBE38AF-2542-4FA5-BBEB-78B7E68E94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3681F92-2C64-441C-9462-47CB6AF1A1F9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Умный дом</a:t>
          </a:r>
          <a:endParaRPr lang="en-US"/>
        </a:p>
      </dgm:t>
    </dgm:pt>
    <dgm:pt modelId="{F25325E8-C614-4A9F-91F7-6F741209CE25}" type="parTrans" cxnId="{3571F0B9-1647-44FE-9835-315E86703152}">
      <dgm:prSet/>
      <dgm:spPr/>
      <dgm:t>
        <a:bodyPr/>
        <a:lstStyle/>
        <a:p>
          <a:endParaRPr lang="en-US"/>
        </a:p>
      </dgm:t>
    </dgm:pt>
    <dgm:pt modelId="{B6133894-7C5F-4381-8CEA-846ED7698894}" type="sibTrans" cxnId="{3571F0B9-1647-44FE-9835-315E867031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6D9F63A-B0F1-4124-8288-F4E36244BADC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Промышленность</a:t>
          </a:r>
          <a:endParaRPr lang="en-US"/>
        </a:p>
      </dgm:t>
    </dgm:pt>
    <dgm:pt modelId="{BFE0A2E7-DBC9-4CD0-A0D9-9D7204DFFCFD}" type="parTrans" cxnId="{AA0F911F-0965-45A5-AF89-7001B54DF9C4}">
      <dgm:prSet/>
      <dgm:spPr/>
      <dgm:t>
        <a:bodyPr/>
        <a:lstStyle/>
        <a:p>
          <a:endParaRPr lang="en-US"/>
        </a:p>
      </dgm:t>
    </dgm:pt>
    <dgm:pt modelId="{C43D387E-7190-44F1-B3F0-EFBC15B0088D}" type="sibTrans" cxnId="{AA0F911F-0965-45A5-AF89-7001B54DF9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7E3EC5-F5A6-4565-845A-0A9618A1D49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Энергетика</a:t>
          </a:r>
          <a:endParaRPr lang="en-US"/>
        </a:p>
      </dgm:t>
    </dgm:pt>
    <dgm:pt modelId="{5DC83B32-BB84-40C0-AECD-A29DE94B0E1A}" type="parTrans" cxnId="{E87DB55E-1396-4C03-89F1-0E6F5924D3B2}">
      <dgm:prSet/>
      <dgm:spPr/>
      <dgm:t>
        <a:bodyPr/>
        <a:lstStyle/>
        <a:p>
          <a:endParaRPr lang="en-US"/>
        </a:p>
      </dgm:t>
    </dgm:pt>
    <dgm:pt modelId="{06FB2853-45C0-4D30-9BB7-512973E91773}" type="sibTrans" cxnId="{E87DB55E-1396-4C03-89F1-0E6F5924D3B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DF85B0C-28D1-47F8-93D3-05EBDF3E9D4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Городская сфера</a:t>
          </a:r>
          <a:endParaRPr lang="en-US"/>
        </a:p>
      </dgm:t>
    </dgm:pt>
    <dgm:pt modelId="{C23A87F2-2215-4F96-B912-3CD9811B5D97}" type="parTrans" cxnId="{CEA9DD86-E0EC-4605-996E-5BA1D04C8EBF}">
      <dgm:prSet/>
      <dgm:spPr/>
      <dgm:t>
        <a:bodyPr/>
        <a:lstStyle/>
        <a:p>
          <a:endParaRPr lang="en-US"/>
        </a:p>
      </dgm:t>
    </dgm:pt>
    <dgm:pt modelId="{3C893683-6D5E-463C-AF1D-B7C428AC11FF}" type="sibTrans" cxnId="{CEA9DD86-E0EC-4605-996E-5BA1D04C8EB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430E56-7582-4AA7-B361-D14FCEE879A4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Сельское хозяйство</a:t>
          </a:r>
          <a:endParaRPr lang="en-US"/>
        </a:p>
      </dgm:t>
    </dgm:pt>
    <dgm:pt modelId="{4E848F48-5805-49DD-8EAD-B05BD94CBF21}" type="parTrans" cxnId="{8B4826F5-E66A-4400-AA36-7370EAFBE3A2}">
      <dgm:prSet/>
      <dgm:spPr/>
      <dgm:t>
        <a:bodyPr/>
        <a:lstStyle/>
        <a:p>
          <a:endParaRPr lang="en-US"/>
        </a:p>
      </dgm:t>
    </dgm:pt>
    <dgm:pt modelId="{6CBDB65C-D8D7-4EA8-A4D7-17FBD4EE7FF1}" type="sibTrans" cxnId="{8B4826F5-E66A-4400-AA36-7370EAFBE3A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EF0A15B-0C60-4305-9E23-C31CE7B0F38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Безопасность</a:t>
          </a:r>
          <a:endParaRPr lang="en-US"/>
        </a:p>
      </dgm:t>
    </dgm:pt>
    <dgm:pt modelId="{DFCC125F-A315-4CE2-9399-5A5B827B56F0}" type="parTrans" cxnId="{D8740929-92C7-4D42-BEDF-D595BE8C7A18}">
      <dgm:prSet/>
      <dgm:spPr/>
      <dgm:t>
        <a:bodyPr/>
        <a:lstStyle/>
        <a:p>
          <a:endParaRPr lang="en-US"/>
        </a:p>
      </dgm:t>
    </dgm:pt>
    <dgm:pt modelId="{FAAEFA95-F300-415C-914E-61C5A0B47C90}" type="sibTrans" cxnId="{D8740929-92C7-4D42-BEDF-D595BE8C7A18}">
      <dgm:prSet/>
      <dgm:spPr/>
      <dgm:t>
        <a:bodyPr/>
        <a:lstStyle/>
        <a:p>
          <a:endParaRPr lang="en-US"/>
        </a:p>
      </dgm:t>
    </dgm:pt>
    <dgm:pt modelId="{AB071375-7DF2-4A2C-ADD7-C8502C63CA42}" type="pres">
      <dgm:prSet presAssocID="{94696DBF-CB73-45C4-8FF3-65F7D94C3629}" presName="root" presStyleCnt="0">
        <dgm:presLayoutVars>
          <dgm:dir/>
          <dgm:resizeHandles val="exact"/>
        </dgm:presLayoutVars>
      </dgm:prSet>
      <dgm:spPr/>
    </dgm:pt>
    <dgm:pt modelId="{761471BE-DDB1-41D0-87BF-16A41C1314DC}" type="pres">
      <dgm:prSet presAssocID="{94696DBF-CB73-45C4-8FF3-65F7D94C3629}" presName="container" presStyleCnt="0">
        <dgm:presLayoutVars>
          <dgm:dir/>
          <dgm:resizeHandles val="exact"/>
        </dgm:presLayoutVars>
      </dgm:prSet>
      <dgm:spPr/>
    </dgm:pt>
    <dgm:pt modelId="{D3E248B1-DC18-4226-AE44-0171D97E399C}" type="pres">
      <dgm:prSet presAssocID="{E9F70D0C-0A32-432D-BE33-5945618DA582}" presName="compNode" presStyleCnt="0"/>
      <dgm:spPr/>
    </dgm:pt>
    <dgm:pt modelId="{A1FA11B1-DB40-4296-AAC5-F368526C8E33}" type="pres">
      <dgm:prSet presAssocID="{E9F70D0C-0A32-432D-BE33-5945618DA582}" presName="iconBgRect" presStyleLbl="bgShp" presStyleIdx="0" presStyleCnt="8"/>
      <dgm:spPr/>
    </dgm:pt>
    <dgm:pt modelId="{F64BF495-0454-4879-9A26-CC8FF26C7B15}" type="pres">
      <dgm:prSet presAssocID="{E9F70D0C-0A32-432D-BE33-5945618DA58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0B54978E-D37A-4DE8-8BAF-40C306B66610}" type="pres">
      <dgm:prSet presAssocID="{E9F70D0C-0A32-432D-BE33-5945618DA582}" presName="spaceRect" presStyleCnt="0"/>
      <dgm:spPr/>
    </dgm:pt>
    <dgm:pt modelId="{E919EBC2-5FE4-4D74-8AAE-8E53C09F320C}" type="pres">
      <dgm:prSet presAssocID="{E9F70D0C-0A32-432D-BE33-5945618DA582}" presName="textRect" presStyleLbl="revTx" presStyleIdx="0" presStyleCnt="8">
        <dgm:presLayoutVars>
          <dgm:chMax val="1"/>
          <dgm:chPref val="1"/>
        </dgm:presLayoutVars>
      </dgm:prSet>
      <dgm:spPr/>
    </dgm:pt>
    <dgm:pt modelId="{A83FE574-E914-4CFF-97A8-B1B977600A51}" type="pres">
      <dgm:prSet presAssocID="{017AD366-36BB-4631-8475-6C8CC1136DD6}" presName="sibTrans" presStyleLbl="sibTrans2D1" presStyleIdx="0" presStyleCnt="0"/>
      <dgm:spPr/>
    </dgm:pt>
    <dgm:pt modelId="{924BEAA7-B379-47D8-AE54-0CA95ED277EF}" type="pres">
      <dgm:prSet presAssocID="{D8FA3DCD-C64F-435C-83EA-CC1B29A2E7B6}" presName="compNode" presStyleCnt="0"/>
      <dgm:spPr/>
    </dgm:pt>
    <dgm:pt modelId="{091B6B58-C361-4627-9D04-3C18C8556F69}" type="pres">
      <dgm:prSet presAssocID="{D8FA3DCD-C64F-435C-83EA-CC1B29A2E7B6}" presName="iconBgRect" presStyleLbl="bgShp" presStyleIdx="1" presStyleCnt="8"/>
      <dgm:spPr/>
    </dgm:pt>
    <dgm:pt modelId="{3FAB9127-0B77-44A0-94FA-D0AF206DD053}" type="pres">
      <dgm:prSet presAssocID="{D8FA3DCD-C64F-435C-83EA-CC1B29A2E7B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FC743187-DFB8-4B61-824E-D30EC494E236}" type="pres">
      <dgm:prSet presAssocID="{D8FA3DCD-C64F-435C-83EA-CC1B29A2E7B6}" presName="spaceRect" presStyleCnt="0"/>
      <dgm:spPr/>
    </dgm:pt>
    <dgm:pt modelId="{46BF6C9D-9996-46DA-A8EA-F164D3779C7F}" type="pres">
      <dgm:prSet presAssocID="{D8FA3DCD-C64F-435C-83EA-CC1B29A2E7B6}" presName="textRect" presStyleLbl="revTx" presStyleIdx="1" presStyleCnt="8">
        <dgm:presLayoutVars>
          <dgm:chMax val="1"/>
          <dgm:chPref val="1"/>
        </dgm:presLayoutVars>
      </dgm:prSet>
      <dgm:spPr/>
    </dgm:pt>
    <dgm:pt modelId="{B5305C59-2D05-4330-A845-501ED0D4D4CF}" type="pres">
      <dgm:prSet presAssocID="{98CF0B9F-FD24-4C8E-BBC8-4E431127366E}" presName="sibTrans" presStyleLbl="sibTrans2D1" presStyleIdx="0" presStyleCnt="0"/>
      <dgm:spPr/>
    </dgm:pt>
    <dgm:pt modelId="{343F342C-C44B-44BC-8471-6B6440F95789}" type="pres">
      <dgm:prSet presAssocID="{13681F92-2C64-441C-9462-47CB6AF1A1F9}" presName="compNode" presStyleCnt="0"/>
      <dgm:spPr/>
    </dgm:pt>
    <dgm:pt modelId="{9078C2C8-3BF8-4037-8C92-BBD6CC1B8341}" type="pres">
      <dgm:prSet presAssocID="{13681F92-2C64-441C-9462-47CB6AF1A1F9}" presName="iconBgRect" presStyleLbl="bgShp" presStyleIdx="2" presStyleCnt="8"/>
      <dgm:spPr/>
    </dgm:pt>
    <dgm:pt modelId="{0CA80B5B-2469-4A40-8FD9-480211C3EF8E}" type="pres">
      <dgm:prSet presAssocID="{13681F92-2C64-441C-9462-47CB6AF1A1F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BFDA4AEE-3CC3-4A20-9483-9BF0CF3A0DED}" type="pres">
      <dgm:prSet presAssocID="{13681F92-2C64-441C-9462-47CB6AF1A1F9}" presName="spaceRect" presStyleCnt="0"/>
      <dgm:spPr/>
    </dgm:pt>
    <dgm:pt modelId="{6F76071A-7AD6-4F99-AD38-3C4BC150E851}" type="pres">
      <dgm:prSet presAssocID="{13681F92-2C64-441C-9462-47CB6AF1A1F9}" presName="textRect" presStyleLbl="revTx" presStyleIdx="2" presStyleCnt="8">
        <dgm:presLayoutVars>
          <dgm:chMax val="1"/>
          <dgm:chPref val="1"/>
        </dgm:presLayoutVars>
      </dgm:prSet>
      <dgm:spPr/>
    </dgm:pt>
    <dgm:pt modelId="{23BD6622-B8F7-4F0B-83C0-515ABEE84D6C}" type="pres">
      <dgm:prSet presAssocID="{B6133894-7C5F-4381-8CEA-846ED7698894}" presName="sibTrans" presStyleLbl="sibTrans2D1" presStyleIdx="0" presStyleCnt="0"/>
      <dgm:spPr/>
    </dgm:pt>
    <dgm:pt modelId="{D2BB88D3-EA73-49BB-93E3-8F53990E8A6D}" type="pres">
      <dgm:prSet presAssocID="{26D9F63A-B0F1-4124-8288-F4E36244BADC}" presName="compNode" presStyleCnt="0"/>
      <dgm:spPr/>
    </dgm:pt>
    <dgm:pt modelId="{85A07B98-9C17-4F09-8F36-C8891090B5A1}" type="pres">
      <dgm:prSet presAssocID="{26D9F63A-B0F1-4124-8288-F4E36244BADC}" presName="iconBgRect" presStyleLbl="bgShp" presStyleIdx="3" presStyleCnt="8"/>
      <dgm:spPr/>
    </dgm:pt>
    <dgm:pt modelId="{7AA22340-E8D5-4304-B17C-7D4C5D4EB8F2}" type="pres">
      <dgm:prSet presAssocID="{26D9F63A-B0F1-4124-8288-F4E36244BAD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44640BD2-D7AB-47C0-B3E5-86823811DF4D}" type="pres">
      <dgm:prSet presAssocID="{26D9F63A-B0F1-4124-8288-F4E36244BADC}" presName="spaceRect" presStyleCnt="0"/>
      <dgm:spPr/>
    </dgm:pt>
    <dgm:pt modelId="{7758800F-385C-4E12-8BC1-C7BA9BF1B7A9}" type="pres">
      <dgm:prSet presAssocID="{26D9F63A-B0F1-4124-8288-F4E36244BADC}" presName="textRect" presStyleLbl="revTx" presStyleIdx="3" presStyleCnt="8">
        <dgm:presLayoutVars>
          <dgm:chMax val="1"/>
          <dgm:chPref val="1"/>
        </dgm:presLayoutVars>
      </dgm:prSet>
      <dgm:spPr/>
    </dgm:pt>
    <dgm:pt modelId="{87339BBE-147E-4D41-B83C-E0DFCB62339F}" type="pres">
      <dgm:prSet presAssocID="{C43D387E-7190-44F1-B3F0-EFBC15B0088D}" presName="sibTrans" presStyleLbl="sibTrans2D1" presStyleIdx="0" presStyleCnt="0"/>
      <dgm:spPr/>
    </dgm:pt>
    <dgm:pt modelId="{6207219A-4A1B-493A-A914-9F0B1E793561}" type="pres">
      <dgm:prSet presAssocID="{437E3EC5-F5A6-4565-845A-0A9618A1D490}" presName="compNode" presStyleCnt="0"/>
      <dgm:spPr/>
    </dgm:pt>
    <dgm:pt modelId="{D6049036-D74C-4271-BA56-234FCC1B3F9C}" type="pres">
      <dgm:prSet presAssocID="{437E3EC5-F5A6-4565-845A-0A9618A1D490}" presName="iconBgRect" presStyleLbl="bgShp" presStyleIdx="4" presStyleCnt="8"/>
      <dgm:spPr/>
    </dgm:pt>
    <dgm:pt modelId="{BB9F5109-0190-4150-B860-6D07132BC626}" type="pres">
      <dgm:prSet presAssocID="{437E3EC5-F5A6-4565-845A-0A9618A1D490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68E24AE9-68DF-4E02-B65E-810AA8127BF4}" type="pres">
      <dgm:prSet presAssocID="{437E3EC5-F5A6-4565-845A-0A9618A1D490}" presName="spaceRect" presStyleCnt="0"/>
      <dgm:spPr/>
    </dgm:pt>
    <dgm:pt modelId="{B4DCFC77-49A9-409C-8E0D-A8D713C7FFD6}" type="pres">
      <dgm:prSet presAssocID="{437E3EC5-F5A6-4565-845A-0A9618A1D490}" presName="textRect" presStyleLbl="revTx" presStyleIdx="4" presStyleCnt="8">
        <dgm:presLayoutVars>
          <dgm:chMax val="1"/>
          <dgm:chPref val="1"/>
        </dgm:presLayoutVars>
      </dgm:prSet>
      <dgm:spPr/>
    </dgm:pt>
    <dgm:pt modelId="{4CE45A4B-8A9D-4A7B-9E47-2A6CB4A6B87D}" type="pres">
      <dgm:prSet presAssocID="{06FB2853-45C0-4D30-9BB7-512973E91773}" presName="sibTrans" presStyleLbl="sibTrans2D1" presStyleIdx="0" presStyleCnt="0"/>
      <dgm:spPr/>
    </dgm:pt>
    <dgm:pt modelId="{9389B17A-343C-41CF-B607-55ADB7A5D04C}" type="pres">
      <dgm:prSet presAssocID="{BDF85B0C-28D1-47F8-93D3-05EBDF3E9D4D}" presName="compNode" presStyleCnt="0"/>
      <dgm:spPr/>
    </dgm:pt>
    <dgm:pt modelId="{741AF158-E9DE-4A1A-9A24-8AAEED8196B7}" type="pres">
      <dgm:prSet presAssocID="{BDF85B0C-28D1-47F8-93D3-05EBDF3E9D4D}" presName="iconBgRect" presStyleLbl="bgShp" presStyleIdx="5" presStyleCnt="8"/>
      <dgm:spPr/>
    </dgm:pt>
    <dgm:pt modelId="{2DB7D6A0-97A9-4B9A-9B92-51CA6E9A52F2}" type="pres">
      <dgm:prSet presAssocID="{BDF85B0C-28D1-47F8-93D3-05EBDF3E9D4D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D773435C-A29A-4461-A306-532F9BDAB041}" type="pres">
      <dgm:prSet presAssocID="{BDF85B0C-28D1-47F8-93D3-05EBDF3E9D4D}" presName="spaceRect" presStyleCnt="0"/>
      <dgm:spPr/>
    </dgm:pt>
    <dgm:pt modelId="{FF86DB3D-AC82-4437-83A8-18C277C9F16B}" type="pres">
      <dgm:prSet presAssocID="{BDF85B0C-28D1-47F8-93D3-05EBDF3E9D4D}" presName="textRect" presStyleLbl="revTx" presStyleIdx="5" presStyleCnt="8">
        <dgm:presLayoutVars>
          <dgm:chMax val="1"/>
          <dgm:chPref val="1"/>
        </dgm:presLayoutVars>
      </dgm:prSet>
      <dgm:spPr/>
    </dgm:pt>
    <dgm:pt modelId="{9E847D74-9ED8-4B02-8695-3A241371B4B0}" type="pres">
      <dgm:prSet presAssocID="{3C893683-6D5E-463C-AF1D-B7C428AC11FF}" presName="sibTrans" presStyleLbl="sibTrans2D1" presStyleIdx="0" presStyleCnt="0"/>
      <dgm:spPr/>
    </dgm:pt>
    <dgm:pt modelId="{C653CBD2-D228-4AFC-AFEB-3A41F72832F5}" type="pres">
      <dgm:prSet presAssocID="{40430E56-7582-4AA7-B361-D14FCEE879A4}" presName="compNode" presStyleCnt="0"/>
      <dgm:spPr/>
    </dgm:pt>
    <dgm:pt modelId="{1A954DD1-2C7C-42EF-95F6-C8F3783DB4ED}" type="pres">
      <dgm:prSet presAssocID="{40430E56-7582-4AA7-B361-D14FCEE879A4}" presName="iconBgRect" presStyleLbl="bgShp" presStyleIdx="6" presStyleCnt="8"/>
      <dgm:spPr/>
    </dgm:pt>
    <dgm:pt modelId="{88E8A567-3922-4DCA-81F5-ED91261F1150}" type="pres">
      <dgm:prSet presAssocID="{40430E56-7582-4AA7-B361-D14FCEE879A4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7E6602C3-605E-4264-838F-2CF3A29CA344}" type="pres">
      <dgm:prSet presAssocID="{40430E56-7582-4AA7-B361-D14FCEE879A4}" presName="spaceRect" presStyleCnt="0"/>
      <dgm:spPr/>
    </dgm:pt>
    <dgm:pt modelId="{737A4E90-7B4B-4A33-9E5E-0D7117E120E7}" type="pres">
      <dgm:prSet presAssocID="{40430E56-7582-4AA7-B361-D14FCEE879A4}" presName="textRect" presStyleLbl="revTx" presStyleIdx="6" presStyleCnt="8">
        <dgm:presLayoutVars>
          <dgm:chMax val="1"/>
          <dgm:chPref val="1"/>
        </dgm:presLayoutVars>
      </dgm:prSet>
      <dgm:spPr/>
    </dgm:pt>
    <dgm:pt modelId="{77CABB5B-E678-4378-A82A-8CDA5CF9C945}" type="pres">
      <dgm:prSet presAssocID="{6CBDB65C-D8D7-4EA8-A4D7-17FBD4EE7FF1}" presName="sibTrans" presStyleLbl="sibTrans2D1" presStyleIdx="0" presStyleCnt="0"/>
      <dgm:spPr/>
    </dgm:pt>
    <dgm:pt modelId="{8CD15E63-423A-49C7-B30A-1FDA7DCA7AA2}" type="pres">
      <dgm:prSet presAssocID="{9EF0A15B-0C60-4305-9E23-C31CE7B0F383}" presName="compNode" presStyleCnt="0"/>
      <dgm:spPr/>
    </dgm:pt>
    <dgm:pt modelId="{500C2988-BE25-486C-A4D7-8688D2AD5DA6}" type="pres">
      <dgm:prSet presAssocID="{9EF0A15B-0C60-4305-9E23-C31CE7B0F383}" presName="iconBgRect" presStyleLbl="bgShp" presStyleIdx="7" presStyleCnt="8"/>
      <dgm:spPr/>
    </dgm:pt>
    <dgm:pt modelId="{8399CAC7-80D5-4C3A-8814-BD89A948F73E}" type="pres">
      <dgm:prSet presAssocID="{9EF0A15B-0C60-4305-9E23-C31CE7B0F383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630DB072-B809-44A5-9A11-3C026A52F014}" type="pres">
      <dgm:prSet presAssocID="{9EF0A15B-0C60-4305-9E23-C31CE7B0F383}" presName="spaceRect" presStyleCnt="0"/>
      <dgm:spPr/>
    </dgm:pt>
    <dgm:pt modelId="{CA91D731-3334-435E-AD4E-3E40E389F0D9}" type="pres">
      <dgm:prSet presAssocID="{9EF0A15B-0C60-4305-9E23-C31CE7B0F383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A2B05204-920B-4EBC-9010-8A09A18E5C39}" type="presOf" srcId="{B6133894-7C5F-4381-8CEA-846ED7698894}" destId="{23BD6622-B8F7-4F0B-83C0-515ABEE84D6C}" srcOrd="0" destOrd="0" presId="urn:microsoft.com/office/officeart/2018/2/layout/IconCircleList"/>
    <dgm:cxn modelId="{BFA82E12-2C67-4989-8158-172935DC24AB}" type="presOf" srcId="{13681F92-2C64-441C-9462-47CB6AF1A1F9}" destId="{6F76071A-7AD6-4F99-AD38-3C4BC150E851}" srcOrd="0" destOrd="0" presId="urn:microsoft.com/office/officeart/2018/2/layout/IconCircleList"/>
    <dgm:cxn modelId="{43F68217-6A0D-435F-B06A-18014533E9C6}" type="presOf" srcId="{D8FA3DCD-C64F-435C-83EA-CC1B29A2E7B6}" destId="{46BF6C9D-9996-46DA-A8EA-F164D3779C7F}" srcOrd="0" destOrd="0" presId="urn:microsoft.com/office/officeart/2018/2/layout/IconCircleList"/>
    <dgm:cxn modelId="{1DB6F417-37AA-43C1-8354-EC5DAC34F135}" type="presOf" srcId="{017AD366-36BB-4631-8475-6C8CC1136DD6}" destId="{A83FE574-E914-4CFF-97A8-B1B977600A51}" srcOrd="0" destOrd="0" presId="urn:microsoft.com/office/officeart/2018/2/layout/IconCircleList"/>
    <dgm:cxn modelId="{2879A318-8DEC-43E8-AD5F-0CE9BCE6CC8E}" type="presOf" srcId="{3C893683-6D5E-463C-AF1D-B7C428AC11FF}" destId="{9E847D74-9ED8-4B02-8695-3A241371B4B0}" srcOrd="0" destOrd="0" presId="urn:microsoft.com/office/officeart/2018/2/layout/IconCircleList"/>
    <dgm:cxn modelId="{AA0F911F-0965-45A5-AF89-7001B54DF9C4}" srcId="{94696DBF-CB73-45C4-8FF3-65F7D94C3629}" destId="{26D9F63A-B0F1-4124-8288-F4E36244BADC}" srcOrd="3" destOrd="0" parTransId="{BFE0A2E7-DBC9-4CD0-A0D9-9D7204DFFCFD}" sibTransId="{C43D387E-7190-44F1-B3F0-EFBC15B0088D}"/>
    <dgm:cxn modelId="{3090C324-CC6E-46D0-91E8-8279FDF246D7}" type="presOf" srcId="{06FB2853-45C0-4D30-9BB7-512973E91773}" destId="{4CE45A4B-8A9D-4A7B-9E47-2A6CB4A6B87D}" srcOrd="0" destOrd="0" presId="urn:microsoft.com/office/officeart/2018/2/layout/IconCircleList"/>
    <dgm:cxn modelId="{D8740929-92C7-4D42-BEDF-D595BE8C7A18}" srcId="{94696DBF-CB73-45C4-8FF3-65F7D94C3629}" destId="{9EF0A15B-0C60-4305-9E23-C31CE7B0F383}" srcOrd="7" destOrd="0" parTransId="{DFCC125F-A315-4CE2-9399-5A5B827B56F0}" sibTransId="{FAAEFA95-F300-415C-914E-61C5A0B47C90}"/>
    <dgm:cxn modelId="{5B61A432-51BC-4560-8220-2A2F9BB71F58}" type="presOf" srcId="{C43D387E-7190-44F1-B3F0-EFBC15B0088D}" destId="{87339BBE-147E-4D41-B83C-E0DFCB62339F}" srcOrd="0" destOrd="0" presId="urn:microsoft.com/office/officeart/2018/2/layout/IconCircleList"/>
    <dgm:cxn modelId="{E61C7D5B-E937-42E0-89BE-2EB36700CB10}" type="presOf" srcId="{6CBDB65C-D8D7-4EA8-A4D7-17FBD4EE7FF1}" destId="{77CABB5B-E678-4378-A82A-8CDA5CF9C945}" srcOrd="0" destOrd="0" presId="urn:microsoft.com/office/officeart/2018/2/layout/IconCircleList"/>
    <dgm:cxn modelId="{E87DB55E-1396-4C03-89F1-0E6F5924D3B2}" srcId="{94696DBF-CB73-45C4-8FF3-65F7D94C3629}" destId="{437E3EC5-F5A6-4565-845A-0A9618A1D490}" srcOrd="4" destOrd="0" parTransId="{5DC83B32-BB84-40C0-AECD-A29DE94B0E1A}" sibTransId="{06FB2853-45C0-4D30-9BB7-512973E91773}"/>
    <dgm:cxn modelId="{5B692242-C5FE-4FCB-B2DB-D5CBC5765784}" type="presOf" srcId="{E9F70D0C-0A32-432D-BE33-5945618DA582}" destId="{E919EBC2-5FE4-4D74-8AAE-8E53C09F320C}" srcOrd="0" destOrd="0" presId="urn:microsoft.com/office/officeart/2018/2/layout/IconCircleList"/>
    <dgm:cxn modelId="{B53D4C5A-FB01-4330-B81B-8910D572A1FD}" type="presOf" srcId="{437E3EC5-F5A6-4565-845A-0A9618A1D490}" destId="{B4DCFC77-49A9-409C-8E0D-A8D713C7FFD6}" srcOrd="0" destOrd="0" presId="urn:microsoft.com/office/officeart/2018/2/layout/IconCircleList"/>
    <dgm:cxn modelId="{4B3B4B7E-90F3-4898-AD88-9C926BFD42B2}" srcId="{94696DBF-CB73-45C4-8FF3-65F7D94C3629}" destId="{E9F70D0C-0A32-432D-BE33-5945618DA582}" srcOrd="0" destOrd="0" parTransId="{BF2A487C-1BB1-4C27-926C-4886EFFBD562}" sibTransId="{017AD366-36BB-4631-8475-6C8CC1136DD6}"/>
    <dgm:cxn modelId="{BF606480-E209-4539-A7D0-5F640AF6D269}" type="presOf" srcId="{9EF0A15B-0C60-4305-9E23-C31CE7B0F383}" destId="{CA91D731-3334-435E-AD4E-3E40E389F0D9}" srcOrd="0" destOrd="0" presId="urn:microsoft.com/office/officeart/2018/2/layout/IconCircleList"/>
    <dgm:cxn modelId="{CEA9DD86-E0EC-4605-996E-5BA1D04C8EBF}" srcId="{94696DBF-CB73-45C4-8FF3-65F7D94C3629}" destId="{BDF85B0C-28D1-47F8-93D3-05EBDF3E9D4D}" srcOrd="5" destOrd="0" parTransId="{C23A87F2-2215-4F96-B912-3CD9811B5D97}" sibTransId="{3C893683-6D5E-463C-AF1D-B7C428AC11FF}"/>
    <dgm:cxn modelId="{B3BEF189-0989-42D5-A9B0-606B374EF97B}" type="presOf" srcId="{98CF0B9F-FD24-4C8E-BBC8-4E431127366E}" destId="{B5305C59-2D05-4330-A845-501ED0D4D4CF}" srcOrd="0" destOrd="0" presId="urn:microsoft.com/office/officeart/2018/2/layout/IconCircleList"/>
    <dgm:cxn modelId="{4FBE38AF-2542-4FA5-BBEB-78B7E68E9476}" srcId="{94696DBF-CB73-45C4-8FF3-65F7D94C3629}" destId="{D8FA3DCD-C64F-435C-83EA-CC1B29A2E7B6}" srcOrd="1" destOrd="0" parTransId="{D10D4DAC-F4BC-4D25-9B7C-638EE0DCC4FB}" sibTransId="{98CF0B9F-FD24-4C8E-BBC8-4E431127366E}"/>
    <dgm:cxn modelId="{3571F0B9-1647-44FE-9835-315E86703152}" srcId="{94696DBF-CB73-45C4-8FF3-65F7D94C3629}" destId="{13681F92-2C64-441C-9462-47CB6AF1A1F9}" srcOrd="2" destOrd="0" parTransId="{F25325E8-C614-4A9F-91F7-6F741209CE25}" sibTransId="{B6133894-7C5F-4381-8CEA-846ED7698894}"/>
    <dgm:cxn modelId="{CA8EC5C0-78A1-427E-AFF3-A58B3687FBE4}" type="presOf" srcId="{BDF85B0C-28D1-47F8-93D3-05EBDF3E9D4D}" destId="{FF86DB3D-AC82-4437-83A8-18C277C9F16B}" srcOrd="0" destOrd="0" presId="urn:microsoft.com/office/officeart/2018/2/layout/IconCircleList"/>
    <dgm:cxn modelId="{2B8D88C6-5525-446E-B1B2-CAFFBF788045}" type="presOf" srcId="{26D9F63A-B0F1-4124-8288-F4E36244BADC}" destId="{7758800F-385C-4E12-8BC1-C7BA9BF1B7A9}" srcOrd="0" destOrd="0" presId="urn:microsoft.com/office/officeart/2018/2/layout/IconCircleList"/>
    <dgm:cxn modelId="{931C81D4-37B4-4E1C-8DED-9B0EEC112C1B}" type="presOf" srcId="{94696DBF-CB73-45C4-8FF3-65F7D94C3629}" destId="{AB071375-7DF2-4A2C-ADD7-C8502C63CA42}" srcOrd="0" destOrd="0" presId="urn:microsoft.com/office/officeart/2018/2/layout/IconCircleList"/>
    <dgm:cxn modelId="{0C4AC4ED-BF76-446E-921E-B1E04881E466}" type="presOf" srcId="{40430E56-7582-4AA7-B361-D14FCEE879A4}" destId="{737A4E90-7B4B-4A33-9E5E-0D7117E120E7}" srcOrd="0" destOrd="0" presId="urn:microsoft.com/office/officeart/2018/2/layout/IconCircleList"/>
    <dgm:cxn modelId="{8B4826F5-E66A-4400-AA36-7370EAFBE3A2}" srcId="{94696DBF-CB73-45C4-8FF3-65F7D94C3629}" destId="{40430E56-7582-4AA7-B361-D14FCEE879A4}" srcOrd="6" destOrd="0" parTransId="{4E848F48-5805-49DD-8EAD-B05BD94CBF21}" sibTransId="{6CBDB65C-D8D7-4EA8-A4D7-17FBD4EE7FF1}"/>
    <dgm:cxn modelId="{7A2D0ED3-4638-46F7-A750-C515A271AFEC}" type="presParOf" srcId="{AB071375-7DF2-4A2C-ADD7-C8502C63CA42}" destId="{761471BE-DDB1-41D0-87BF-16A41C1314DC}" srcOrd="0" destOrd="0" presId="urn:microsoft.com/office/officeart/2018/2/layout/IconCircleList"/>
    <dgm:cxn modelId="{2340246F-7C1C-48E6-AC66-8B0ED0670E03}" type="presParOf" srcId="{761471BE-DDB1-41D0-87BF-16A41C1314DC}" destId="{D3E248B1-DC18-4226-AE44-0171D97E399C}" srcOrd="0" destOrd="0" presId="urn:microsoft.com/office/officeart/2018/2/layout/IconCircleList"/>
    <dgm:cxn modelId="{BB37CDD2-5D9E-48FE-8D46-79459FD72960}" type="presParOf" srcId="{D3E248B1-DC18-4226-AE44-0171D97E399C}" destId="{A1FA11B1-DB40-4296-AAC5-F368526C8E33}" srcOrd="0" destOrd="0" presId="urn:microsoft.com/office/officeart/2018/2/layout/IconCircleList"/>
    <dgm:cxn modelId="{B87D49A0-1D3B-4E38-A5AC-5C98C3AEB488}" type="presParOf" srcId="{D3E248B1-DC18-4226-AE44-0171D97E399C}" destId="{F64BF495-0454-4879-9A26-CC8FF26C7B15}" srcOrd="1" destOrd="0" presId="urn:microsoft.com/office/officeart/2018/2/layout/IconCircleList"/>
    <dgm:cxn modelId="{6156AE38-1D40-414C-B397-98B5FE98B72B}" type="presParOf" srcId="{D3E248B1-DC18-4226-AE44-0171D97E399C}" destId="{0B54978E-D37A-4DE8-8BAF-40C306B66610}" srcOrd="2" destOrd="0" presId="urn:microsoft.com/office/officeart/2018/2/layout/IconCircleList"/>
    <dgm:cxn modelId="{C8E08D7D-6E9D-42DE-9C22-36993F71C393}" type="presParOf" srcId="{D3E248B1-DC18-4226-AE44-0171D97E399C}" destId="{E919EBC2-5FE4-4D74-8AAE-8E53C09F320C}" srcOrd="3" destOrd="0" presId="urn:microsoft.com/office/officeart/2018/2/layout/IconCircleList"/>
    <dgm:cxn modelId="{B7FDD549-AB7E-4593-8917-FE777DAEA44F}" type="presParOf" srcId="{761471BE-DDB1-41D0-87BF-16A41C1314DC}" destId="{A83FE574-E914-4CFF-97A8-B1B977600A51}" srcOrd="1" destOrd="0" presId="urn:microsoft.com/office/officeart/2018/2/layout/IconCircleList"/>
    <dgm:cxn modelId="{CD23DB2D-E6E2-478A-8B91-743C9C9BB251}" type="presParOf" srcId="{761471BE-DDB1-41D0-87BF-16A41C1314DC}" destId="{924BEAA7-B379-47D8-AE54-0CA95ED277EF}" srcOrd="2" destOrd="0" presId="urn:microsoft.com/office/officeart/2018/2/layout/IconCircleList"/>
    <dgm:cxn modelId="{6BAD2770-4FA3-4237-88B4-49502409BA40}" type="presParOf" srcId="{924BEAA7-B379-47D8-AE54-0CA95ED277EF}" destId="{091B6B58-C361-4627-9D04-3C18C8556F69}" srcOrd="0" destOrd="0" presId="urn:microsoft.com/office/officeart/2018/2/layout/IconCircleList"/>
    <dgm:cxn modelId="{B3D1E42E-8E82-4776-AE4C-69408F10B137}" type="presParOf" srcId="{924BEAA7-B379-47D8-AE54-0CA95ED277EF}" destId="{3FAB9127-0B77-44A0-94FA-D0AF206DD053}" srcOrd="1" destOrd="0" presId="urn:microsoft.com/office/officeart/2018/2/layout/IconCircleList"/>
    <dgm:cxn modelId="{91AD3146-319B-40CC-B151-D85F658C3FDB}" type="presParOf" srcId="{924BEAA7-B379-47D8-AE54-0CA95ED277EF}" destId="{FC743187-DFB8-4B61-824E-D30EC494E236}" srcOrd="2" destOrd="0" presId="urn:microsoft.com/office/officeart/2018/2/layout/IconCircleList"/>
    <dgm:cxn modelId="{A6753B29-90B2-4D57-BB00-393EAE1C37CB}" type="presParOf" srcId="{924BEAA7-B379-47D8-AE54-0CA95ED277EF}" destId="{46BF6C9D-9996-46DA-A8EA-F164D3779C7F}" srcOrd="3" destOrd="0" presId="urn:microsoft.com/office/officeart/2018/2/layout/IconCircleList"/>
    <dgm:cxn modelId="{A6BE0756-E2EC-42B9-A24C-0F91308716E2}" type="presParOf" srcId="{761471BE-DDB1-41D0-87BF-16A41C1314DC}" destId="{B5305C59-2D05-4330-A845-501ED0D4D4CF}" srcOrd="3" destOrd="0" presId="urn:microsoft.com/office/officeart/2018/2/layout/IconCircleList"/>
    <dgm:cxn modelId="{4610BD30-6BB1-42DA-B4F4-176CF6225159}" type="presParOf" srcId="{761471BE-DDB1-41D0-87BF-16A41C1314DC}" destId="{343F342C-C44B-44BC-8471-6B6440F95789}" srcOrd="4" destOrd="0" presId="urn:microsoft.com/office/officeart/2018/2/layout/IconCircleList"/>
    <dgm:cxn modelId="{C8F743DC-E2C6-4844-878B-59A02B28FBE3}" type="presParOf" srcId="{343F342C-C44B-44BC-8471-6B6440F95789}" destId="{9078C2C8-3BF8-4037-8C92-BBD6CC1B8341}" srcOrd="0" destOrd="0" presId="urn:microsoft.com/office/officeart/2018/2/layout/IconCircleList"/>
    <dgm:cxn modelId="{1AA23A22-F428-47F6-A40A-44DC78CAD705}" type="presParOf" srcId="{343F342C-C44B-44BC-8471-6B6440F95789}" destId="{0CA80B5B-2469-4A40-8FD9-480211C3EF8E}" srcOrd="1" destOrd="0" presId="urn:microsoft.com/office/officeart/2018/2/layout/IconCircleList"/>
    <dgm:cxn modelId="{4DFEC977-6A07-4672-B78A-8A8F0D4D40C1}" type="presParOf" srcId="{343F342C-C44B-44BC-8471-6B6440F95789}" destId="{BFDA4AEE-3CC3-4A20-9483-9BF0CF3A0DED}" srcOrd="2" destOrd="0" presId="urn:microsoft.com/office/officeart/2018/2/layout/IconCircleList"/>
    <dgm:cxn modelId="{4C7DFE98-7C2E-4025-9770-AF423F35A8EF}" type="presParOf" srcId="{343F342C-C44B-44BC-8471-6B6440F95789}" destId="{6F76071A-7AD6-4F99-AD38-3C4BC150E851}" srcOrd="3" destOrd="0" presId="urn:microsoft.com/office/officeart/2018/2/layout/IconCircleList"/>
    <dgm:cxn modelId="{6AA738D2-B535-42F9-87E0-72D37A82E002}" type="presParOf" srcId="{761471BE-DDB1-41D0-87BF-16A41C1314DC}" destId="{23BD6622-B8F7-4F0B-83C0-515ABEE84D6C}" srcOrd="5" destOrd="0" presId="urn:microsoft.com/office/officeart/2018/2/layout/IconCircleList"/>
    <dgm:cxn modelId="{D12B8181-45B7-4365-9D39-476F4BEFD4B6}" type="presParOf" srcId="{761471BE-DDB1-41D0-87BF-16A41C1314DC}" destId="{D2BB88D3-EA73-49BB-93E3-8F53990E8A6D}" srcOrd="6" destOrd="0" presId="urn:microsoft.com/office/officeart/2018/2/layout/IconCircleList"/>
    <dgm:cxn modelId="{7BB96E85-7BA1-4FA1-9573-ED22CBF82F1C}" type="presParOf" srcId="{D2BB88D3-EA73-49BB-93E3-8F53990E8A6D}" destId="{85A07B98-9C17-4F09-8F36-C8891090B5A1}" srcOrd="0" destOrd="0" presId="urn:microsoft.com/office/officeart/2018/2/layout/IconCircleList"/>
    <dgm:cxn modelId="{B5DB8AE6-EE9D-4E02-B34A-82D872B275B3}" type="presParOf" srcId="{D2BB88D3-EA73-49BB-93E3-8F53990E8A6D}" destId="{7AA22340-E8D5-4304-B17C-7D4C5D4EB8F2}" srcOrd="1" destOrd="0" presId="urn:microsoft.com/office/officeart/2018/2/layout/IconCircleList"/>
    <dgm:cxn modelId="{215A26E2-8A21-496B-825A-031D440572D2}" type="presParOf" srcId="{D2BB88D3-EA73-49BB-93E3-8F53990E8A6D}" destId="{44640BD2-D7AB-47C0-B3E5-86823811DF4D}" srcOrd="2" destOrd="0" presId="urn:microsoft.com/office/officeart/2018/2/layout/IconCircleList"/>
    <dgm:cxn modelId="{CC8BFE83-3CF5-4EF0-AB86-64B84FA1AE9B}" type="presParOf" srcId="{D2BB88D3-EA73-49BB-93E3-8F53990E8A6D}" destId="{7758800F-385C-4E12-8BC1-C7BA9BF1B7A9}" srcOrd="3" destOrd="0" presId="urn:microsoft.com/office/officeart/2018/2/layout/IconCircleList"/>
    <dgm:cxn modelId="{0894D370-6D45-45C8-9D16-9567F97B07CF}" type="presParOf" srcId="{761471BE-DDB1-41D0-87BF-16A41C1314DC}" destId="{87339BBE-147E-4D41-B83C-E0DFCB62339F}" srcOrd="7" destOrd="0" presId="urn:microsoft.com/office/officeart/2018/2/layout/IconCircleList"/>
    <dgm:cxn modelId="{024136C9-468A-471A-9BDF-EFE9EB4639B3}" type="presParOf" srcId="{761471BE-DDB1-41D0-87BF-16A41C1314DC}" destId="{6207219A-4A1B-493A-A914-9F0B1E793561}" srcOrd="8" destOrd="0" presId="urn:microsoft.com/office/officeart/2018/2/layout/IconCircleList"/>
    <dgm:cxn modelId="{E3D05134-E5B9-4A0B-9C78-44C82B17714E}" type="presParOf" srcId="{6207219A-4A1B-493A-A914-9F0B1E793561}" destId="{D6049036-D74C-4271-BA56-234FCC1B3F9C}" srcOrd="0" destOrd="0" presId="urn:microsoft.com/office/officeart/2018/2/layout/IconCircleList"/>
    <dgm:cxn modelId="{E5BE3B8C-1C30-4889-8C10-65E40324777F}" type="presParOf" srcId="{6207219A-4A1B-493A-A914-9F0B1E793561}" destId="{BB9F5109-0190-4150-B860-6D07132BC626}" srcOrd="1" destOrd="0" presId="urn:microsoft.com/office/officeart/2018/2/layout/IconCircleList"/>
    <dgm:cxn modelId="{E2B9C870-7628-48B7-8468-8BE85ECF3448}" type="presParOf" srcId="{6207219A-4A1B-493A-A914-9F0B1E793561}" destId="{68E24AE9-68DF-4E02-B65E-810AA8127BF4}" srcOrd="2" destOrd="0" presId="urn:microsoft.com/office/officeart/2018/2/layout/IconCircleList"/>
    <dgm:cxn modelId="{712821AA-B149-4B3E-B35F-69D69E3AB3C2}" type="presParOf" srcId="{6207219A-4A1B-493A-A914-9F0B1E793561}" destId="{B4DCFC77-49A9-409C-8E0D-A8D713C7FFD6}" srcOrd="3" destOrd="0" presId="urn:microsoft.com/office/officeart/2018/2/layout/IconCircleList"/>
    <dgm:cxn modelId="{81B26D1A-204D-4C09-8A81-D8A5B6EA2152}" type="presParOf" srcId="{761471BE-DDB1-41D0-87BF-16A41C1314DC}" destId="{4CE45A4B-8A9D-4A7B-9E47-2A6CB4A6B87D}" srcOrd="9" destOrd="0" presId="urn:microsoft.com/office/officeart/2018/2/layout/IconCircleList"/>
    <dgm:cxn modelId="{4826D26A-C394-4B9E-8555-7B2A868E7B00}" type="presParOf" srcId="{761471BE-DDB1-41D0-87BF-16A41C1314DC}" destId="{9389B17A-343C-41CF-B607-55ADB7A5D04C}" srcOrd="10" destOrd="0" presId="urn:microsoft.com/office/officeart/2018/2/layout/IconCircleList"/>
    <dgm:cxn modelId="{E4E4825E-61D1-47E5-94D5-331730E7088F}" type="presParOf" srcId="{9389B17A-343C-41CF-B607-55ADB7A5D04C}" destId="{741AF158-E9DE-4A1A-9A24-8AAEED8196B7}" srcOrd="0" destOrd="0" presId="urn:microsoft.com/office/officeart/2018/2/layout/IconCircleList"/>
    <dgm:cxn modelId="{57BB644F-62A6-4EA0-91E9-05F4EC2C5577}" type="presParOf" srcId="{9389B17A-343C-41CF-B607-55ADB7A5D04C}" destId="{2DB7D6A0-97A9-4B9A-9B92-51CA6E9A52F2}" srcOrd="1" destOrd="0" presId="urn:microsoft.com/office/officeart/2018/2/layout/IconCircleList"/>
    <dgm:cxn modelId="{0ED07E94-8DB6-4EF5-B6BD-73C738EF8027}" type="presParOf" srcId="{9389B17A-343C-41CF-B607-55ADB7A5D04C}" destId="{D773435C-A29A-4461-A306-532F9BDAB041}" srcOrd="2" destOrd="0" presId="urn:microsoft.com/office/officeart/2018/2/layout/IconCircleList"/>
    <dgm:cxn modelId="{27636C03-6746-4FC9-B169-F9F548CAECF2}" type="presParOf" srcId="{9389B17A-343C-41CF-B607-55ADB7A5D04C}" destId="{FF86DB3D-AC82-4437-83A8-18C277C9F16B}" srcOrd="3" destOrd="0" presId="urn:microsoft.com/office/officeart/2018/2/layout/IconCircleList"/>
    <dgm:cxn modelId="{A63A4FE1-C4C4-4E74-831D-EBB2BC8735EE}" type="presParOf" srcId="{761471BE-DDB1-41D0-87BF-16A41C1314DC}" destId="{9E847D74-9ED8-4B02-8695-3A241371B4B0}" srcOrd="11" destOrd="0" presId="urn:microsoft.com/office/officeart/2018/2/layout/IconCircleList"/>
    <dgm:cxn modelId="{AB02A001-DD3C-414E-B4C8-6FE0C39750F5}" type="presParOf" srcId="{761471BE-DDB1-41D0-87BF-16A41C1314DC}" destId="{C653CBD2-D228-4AFC-AFEB-3A41F72832F5}" srcOrd="12" destOrd="0" presId="urn:microsoft.com/office/officeart/2018/2/layout/IconCircleList"/>
    <dgm:cxn modelId="{74826E13-51ED-4FFD-BE7F-45E4A22ED4A6}" type="presParOf" srcId="{C653CBD2-D228-4AFC-AFEB-3A41F72832F5}" destId="{1A954DD1-2C7C-42EF-95F6-C8F3783DB4ED}" srcOrd="0" destOrd="0" presId="urn:microsoft.com/office/officeart/2018/2/layout/IconCircleList"/>
    <dgm:cxn modelId="{5BD62A55-EE30-449F-8EDD-F04FDF082158}" type="presParOf" srcId="{C653CBD2-D228-4AFC-AFEB-3A41F72832F5}" destId="{88E8A567-3922-4DCA-81F5-ED91261F1150}" srcOrd="1" destOrd="0" presId="urn:microsoft.com/office/officeart/2018/2/layout/IconCircleList"/>
    <dgm:cxn modelId="{DE3F4CA7-E91B-4673-B168-25EA2EEF2701}" type="presParOf" srcId="{C653CBD2-D228-4AFC-AFEB-3A41F72832F5}" destId="{7E6602C3-605E-4264-838F-2CF3A29CA344}" srcOrd="2" destOrd="0" presId="urn:microsoft.com/office/officeart/2018/2/layout/IconCircleList"/>
    <dgm:cxn modelId="{D4FADBF5-A13E-4F9D-8246-504D8227DEDD}" type="presParOf" srcId="{C653CBD2-D228-4AFC-AFEB-3A41F72832F5}" destId="{737A4E90-7B4B-4A33-9E5E-0D7117E120E7}" srcOrd="3" destOrd="0" presId="urn:microsoft.com/office/officeart/2018/2/layout/IconCircleList"/>
    <dgm:cxn modelId="{61450416-637D-4205-B1EC-C82FFCFA467E}" type="presParOf" srcId="{761471BE-DDB1-41D0-87BF-16A41C1314DC}" destId="{77CABB5B-E678-4378-A82A-8CDA5CF9C945}" srcOrd="13" destOrd="0" presId="urn:microsoft.com/office/officeart/2018/2/layout/IconCircleList"/>
    <dgm:cxn modelId="{FD22AD74-651F-4AA1-9A9C-F7430C71B6A8}" type="presParOf" srcId="{761471BE-DDB1-41D0-87BF-16A41C1314DC}" destId="{8CD15E63-423A-49C7-B30A-1FDA7DCA7AA2}" srcOrd="14" destOrd="0" presId="urn:microsoft.com/office/officeart/2018/2/layout/IconCircleList"/>
    <dgm:cxn modelId="{A79DB834-B753-4703-BA08-9E9644A102B1}" type="presParOf" srcId="{8CD15E63-423A-49C7-B30A-1FDA7DCA7AA2}" destId="{500C2988-BE25-486C-A4D7-8688D2AD5DA6}" srcOrd="0" destOrd="0" presId="urn:microsoft.com/office/officeart/2018/2/layout/IconCircleList"/>
    <dgm:cxn modelId="{AFEFFC3A-983D-48BA-9CED-F82D76B9E757}" type="presParOf" srcId="{8CD15E63-423A-49C7-B30A-1FDA7DCA7AA2}" destId="{8399CAC7-80D5-4C3A-8814-BD89A948F73E}" srcOrd="1" destOrd="0" presId="urn:microsoft.com/office/officeart/2018/2/layout/IconCircleList"/>
    <dgm:cxn modelId="{A31CC441-9E86-4CC9-B7A4-31A84ED8167B}" type="presParOf" srcId="{8CD15E63-423A-49C7-B30A-1FDA7DCA7AA2}" destId="{630DB072-B809-44A5-9A11-3C026A52F014}" srcOrd="2" destOrd="0" presId="urn:microsoft.com/office/officeart/2018/2/layout/IconCircleList"/>
    <dgm:cxn modelId="{1F397BC2-0A7F-4E4E-9A68-F2049D47536D}" type="presParOf" srcId="{8CD15E63-423A-49C7-B30A-1FDA7DCA7AA2}" destId="{CA91D731-3334-435E-AD4E-3E40E389F0D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D8F3A-76CC-459C-AA68-A7F73C56226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D96BB33-310F-4A50-A3C1-127C0BFC1ECE}">
      <dgm:prSet/>
      <dgm:spPr/>
      <dgm:t>
        <a:bodyPr/>
        <a:lstStyle/>
        <a:p>
          <a:r>
            <a:rPr lang="ru-RU" dirty="0"/>
            <a:t>Быстрое подключение различных устройств</a:t>
          </a:r>
          <a:endParaRPr lang="en-US" dirty="0"/>
        </a:p>
      </dgm:t>
    </dgm:pt>
    <dgm:pt modelId="{D73F1DCF-7BF0-4ED7-80E1-CDF69EC065C0}" type="parTrans" cxnId="{5E648E85-308C-4A53-9BE3-7BDDA4CFE747}">
      <dgm:prSet/>
      <dgm:spPr/>
      <dgm:t>
        <a:bodyPr/>
        <a:lstStyle/>
        <a:p>
          <a:endParaRPr lang="en-US"/>
        </a:p>
      </dgm:t>
    </dgm:pt>
    <dgm:pt modelId="{C313E06A-1BC1-4C54-BBB6-05CB770E7F8B}" type="sibTrans" cxnId="{5E648E85-308C-4A53-9BE3-7BDDA4CFE747}">
      <dgm:prSet/>
      <dgm:spPr/>
      <dgm:t>
        <a:bodyPr/>
        <a:lstStyle/>
        <a:p>
          <a:endParaRPr lang="en-US"/>
        </a:p>
      </dgm:t>
    </dgm:pt>
    <dgm:pt modelId="{2852D9EF-17CC-49AF-B1BD-BE624144AC33}">
      <dgm:prSet/>
      <dgm:spPr/>
      <dgm:t>
        <a:bodyPr/>
        <a:lstStyle/>
        <a:p>
          <a:r>
            <a:rPr lang="ru-RU"/>
            <a:t>Сериализация и десериализация данных</a:t>
          </a:r>
          <a:endParaRPr lang="en-US"/>
        </a:p>
      </dgm:t>
    </dgm:pt>
    <dgm:pt modelId="{9C836BBA-446A-4546-9F4C-A50DE2E4551F}" type="parTrans" cxnId="{25FCBE04-B3DD-4098-A906-9B02A6289EB3}">
      <dgm:prSet/>
      <dgm:spPr/>
      <dgm:t>
        <a:bodyPr/>
        <a:lstStyle/>
        <a:p>
          <a:endParaRPr lang="en-US"/>
        </a:p>
      </dgm:t>
    </dgm:pt>
    <dgm:pt modelId="{4AC9E7CB-F339-4308-A89C-D3364FA8DD3C}" type="sibTrans" cxnId="{25FCBE04-B3DD-4098-A906-9B02A6289EB3}">
      <dgm:prSet/>
      <dgm:spPr/>
      <dgm:t>
        <a:bodyPr/>
        <a:lstStyle/>
        <a:p>
          <a:endParaRPr lang="en-US"/>
        </a:p>
      </dgm:t>
    </dgm:pt>
    <dgm:pt modelId="{8EFB011B-E9BB-469A-9E3F-E3EFBA77F441}">
      <dgm:prSet/>
      <dgm:spPr/>
      <dgm:t>
        <a:bodyPr/>
        <a:lstStyle/>
        <a:p>
          <a:r>
            <a:rPr lang="ru-RU" dirty="0"/>
            <a:t>Нормализация данных в соответствии с моделями устройств</a:t>
          </a:r>
          <a:endParaRPr lang="en-US" dirty="0"/>
        </a:p>
      </dgm:t>
    </dgm:pt>
    <dgm:pt modelId="{325A63A8-6ED2-4E40-8335-C1E11A990C84}" type="parTrans" cxnId="{443A5492-469B-4580-B982-9B77B9ED2F3C}">
      <dgm:prSet/>
      <dgm:spPr/>
      <dgm:t>
        <a:bodyPr/>
        <a:lstStyle/>
        <a:p>
          <a:endParaRPr lang="en-US"/>
        </a:p>
      </dgm:t>
    </dgm:pt>
    <dgm:pt modelId="{D7FD068F-0596-4EDD-8621-6ECFBEA8C362}" type="sibTrans" cxnId="{443A5492-469B-4580-B982-9B77B9ED2F3C}">
      <dgm:prSet/>
      <dgm:spPr/>
      <dgm:t>
        <a:bodyPr/>
        <a:lstStyle/>
        <a:p>
          <a:endParaRPr lang="en-US"/>
        </a:p>
      </dgm:t>
    </dgm:pt>
    <dgm:pt modelId="{53B92193-0B47-4ABE-803D-E86976B8358E}">
      <dgm:prSet/>
      <dgm:spPr/>
      <dgm:t>
        <a:bodyPr/>
        <a:lstStyle/>
        <a:p>
          <a:r>
            <a:rPr lang="ru-RU"/>
            <a:t>Обработка и наращивание данных в режиме реального времени</a:t>
          </a:r>
          <a:endParaRPr lang="en-US"/>
        </a:p>
      </dgm:t>
    </dgm:pt>
    <dgm:pt modelId="{3EA5CBEB-3217-42E4-B686-820AD1803076}" type="parTrans" cxnId="{0622FEE5-6FF5-4BE7-9484-57783C8F8F82}">
      <dgm:prSet/>
      <dgm:spPr/>
      <dgm:t>
        <a:bodyPr/>
        <a:lstStyle/>
        <a:p>
          <a:endParaRPr lang="en-US"/>
        </a:p>
      </dgm:t>
    </dgm:pt>
    <dgm:pt modelId="{14EC4E48-5D1B-4385-A4F6-4605CD4AABB5}" type="sibTrans" cxnId="{0622FEE5-6FF5-4BE7-9484-57783C8F8F82}">
      <dgm:prSet/>
      <dgm:spPr/>
      <dgm:t>
        <a:bodyPr/>
        <a:lstStyle/>
        <a:p>
          <a:endParaRPr lang="en-US"/>
        </a:p>
      </dgm:t>
    </dgm:pt>
    <dgm:pt modelId="{022E91A7-61DA-48D2-B113-DB29685AADE0}">
      <dgm:prSet/>
      <dgm:spPr/>
      <dgm:t>
        <a:bodyPr/>
        <a:lstStyle/>
        <a:p>
          <a:r>
            <a:rPr lang="ru-RU"/>
            <a:t>Формирование сценариев автоматизации на основе принципа конечных автоматов</a:t>
          </a:r>
          <a:endParaRPr lang="en-US"/>
        </a:p>
      </dgm:t>
    </dgm:pt>
    <dgm:pt modelId="{FE946366-59A4-45AF-9934-7DB182BA329E}" type="parTrans" cxnId="{06E2C117-5135-4EE6-A3C2-452ECDD52F10}">
      <dgm:prSet/>
      <dgm:spPr/>
      <dgm:t>
        <a:bodyPr/>
        <a:lstStyle/>
        <a:p>
          <a:endParaRPr lang="en-US"/>
        </a:p>
      </dgm:t>
    </dgm:pt>
    <dgm:pt modelId="{BC262EAA-5FB7-4089-8320-5A1F3C608012}" type="sibTrans" cxnId="{06E2C117-5135-4EE6-A3C2-452ECDD52F10}">
      <dgm:prSet/>
      <dgm:spPr/>
      <dgm:t>
        <a:bodyPr/>
        <a:lstStyle/>
        <a:p>
          <a:endParaRPr lang="en-US"/>
        </a:p>
      </dgm:t>
    </dgm:pt>
    <dgm:pt modelId="{D00C3A58-F34A-4EEF-BC6E-0EC9DFEA703E}">
      <dgm:prSet/>
      <dgm:spPr/>
      <dgm:t>
        <a:bodyPr/>
        <a:lstStyle/>
        <a:p>
          <a:r>
            <a:rPr lang="ru-RU"/>
            <a:t>Хранение и выгрузка данных</a:t>
          </a:r>
          <a:endParaRPr lang="en-US"/>
        </a:p>
      </dgm:t>
    </dgm:pt>
    <dgm:pt modelId="{F261DB23-9675-4521-B3C9-7C0DF3B04845}" type="parTrans" cxnId="{BDDCD275-01D5-4C7D-A9C9-88B161329E08}">
      <dgm:prSet/>
      <dgm:spPr/>
      <dgm:t>
        <a:bodyPr/>
        <a:lstStyle/>
        <a:p>
          <a:endParaRPr lang="en-US"/>
        </a:p>
      </dgm:t>
    </dgm:pt>
    <dgm:pt modelId="{8A7FD110-B8F5-4010-B7D3-27FD305AA7B7}" type="sibTrans" cxnId="{BDDCD275-01D5-4C7D-A9C9-88B161329E08}">
      <dgm:prSet/>
      <dgm:spPr/>
      <dgm:t>
        <a:bodyPr/>
        <a:lstStyle/>
        <a:p>
          <a:endParaRPr lang="en-US"/>
        </a:p>
      </dgm:t>
    </dgm:pt>
    <dgm:pt modelId="{BDE23E30-E5E8-4E42-A464-7D85F5C676D1}">
      <dgm:prSet/>
      <dgm:spPr/>
      <dgm:t>
        <a:bodyPr/>
        <a:lstStyle/>
        <a:p>
          <a:r>
            <a:rPr lang="ru-RU"/>
            <a:t>Разграничение прав доступа</a:t>
          </a:r>
          <a:endParaRPr lang="en-US"/>
        </a:p>
      </dgm:t>
    </dgm:pt>
    <dgm:pt modelId="{3641FC91-4AE5-4160-861A-1826482772B7}" type="parTrans" cxnId="{FC046222-38F5-4D1D-9A55-4136B9BD7F5A}">
      <dgm:prSet/>
      <dgm:spPr/>
      <dgm:t>
        <a:bodyPr/>
        <a:lstStyle/>
        <a:p>
          <a:endParaRPr lang="en-US"/>
        </a:p>
      </dgm:t>
    </dgm:pt>
    <dgm:pt modelId="{FD9F5DD8-C08D-4520-A806-4DC30DC2C3E7}" type="sibTrans" cxnId="{FC046222-38F5-4D1D-9A55-4136B9BD7F5A}">
      <dgm:prSet/>
      <dgm:spPr/>
      <dgm:t>
        <a:bodyPr/>
        <a:lstStyle/>
        <a:p>
          <a:endParaRPr lang="en-US"/>
        </a:p>
      </dgm:t>
    </dgm:pt>
    <dgm:pt modelId="{E9895F4B-252F-4CFA-9BA8-10D18FBC9AA5}">
      <dgm:prSet/>
      <dgm:spPr/>
      <dgm:t>
        <a:bodyPr/>
        <a:lstStyle/>
        <a:p>
          <a:r>
            <a:rPr lang="ru-RU"/>
            <a:t>Отображение информации об устройстве</a:t>
          </a:r>
          <a:endParaRPr lang="en-US"/>
        </a:p>
      </dgm:t>
    </dgm:pt>
    <dgm:pt modelId="{CEAB6D7E-1D2E-44AB-818A-210E718103A8}" type="parTrans" cxnId="{44059BDB-AC2A-4D98-B0D7-76F5C3DFED03}">
      <dgm:prSet/>
      <dgm:spPr/>
      <dgm:t>
        <a:bodyPr/>
        <a:lstStyle/>
        <a:p>
          <a:endParaRPr lang="en-US"/>
        </a:p>
      </dgm:t>
    </dgm:pt>
    <dgm:pt modelId="{B9C0480C-64A5-4770-9F63-AC5CBD7AD083}" type="sibTrans" cxnId="{44059BDB-AC2A-4D98-B0D7-76F5C3DFED03}">
      <dgm:prSet/>
      <dgm:spPr/>
      <dgm:t>
        <a:bodyPr/>
        <a:lstStyle/>
        <a:p>
          <a:endParaRPr lang="en-US"/>
        </a:p>
      </dgm:t>
    </dgm:pt>
    <dgm:pt modelId="{F2156159-B8EE-46C3-B72D-BEE3208A0F81}">
      <dgm:prSet/>
      <dgm:spPr/>
      <dgm:t>
        <a:bodyPr/>
        <a:lstStyle/>
        <a:p>
          <a:r>
            <a:rPr lang="ru-RU"/>
            <a:t>Быстрая интеграция со сторонними сервисами</a:t>
          </a:r>
          <a:endParaRPr lang="en-US"/>
        </a:p>
      </dgm:t>
    </dgm:pt>
    <dgm:pt modelId="{8CFB2FC5-EA4B-4EBD-9783-549AFD5A3AC7}" type="parTrans" cxnId="{F9D895D1-3001-43C7-B24D-0E1A4A1011CA}">
      <dgm:prSet/>
      <dgm:spPr/>
      <dgm:t>
        <a:bodyPr/>
        <a:lstStyle/>
        <a:p>
          <a:endParaRPr lang="en-US"/>
        </a:p>
      </dgm:t>
    </dgm:pt>
    <dgm:pt modelId="{042ECBF5-FBFD-4869-B732-5484DFF29430}" type="sibTrans" cxnId="{F9D895D1-3001-43C7-B24D-0E1A4A1011CA}">
      <dgm:prSet/>
      <dgm:spPr/>
      <dgm:t>
        <a:bodyPr/>
        <a:lstStyle/>
        <a:p>
          <a:endParaRPr lang="en-US"/>
        </a:p>
      </dgm:t>
    </dgm:pt>
    <dgm:pt modelId="{CD537D84-AEA9-4BF1-BAB1-8341AB1BFAEF}">
      <dgm:prSet/>
      <dgm:spPr/>
      <dgm:t>
        <a:bodyPr/>
        <a:lstStyle/>
        <a:p>
          <a:r>
            <a:rPr lang="ru-RU"/>
            <a:t>Асинхронная доставка данных неограниченному числу адресатов</a:t>
          </a:r>
          <a:endParaRPr lang="en-US"/>
        </a:p>
      </dgm:t>
    </dgm:pt>
    <dgm:pt modelId="{42FA2150-2342-4144-BE8F-1F28AFFAB8D5}" type="parTrans" cxnId="{F1C7AC48-4A9F-4990-9516-542F14B0D4B4}">
      <dgm:prSet/>
      <dgm:spPr/>
      <dgm:t>
        <a:bodyPr/>
        <a:lstStyle/>
        <a:p>
          <a:endParaRPr lang="en-US"/>
        </a:p>
      </dgm:t>
    </dgm:pt>
    <dgm:pt modelId="{8B49B68A-E24D-428B-8327-88170D6B06E2}" type="sibTrans" cxnId="{F1C7AC48-4A9F-4990-9516-542F14B0D4B4}">
      <dgm:prSet/>
      <dgm:spPr/>
      <dgm:t>
        <a:bodyPr/>
        <a:lstStyle/>
        <a:p>
          <a:endParaRPr lang="en-US"/>
        </a:p>
      </dgm:t>
    </dgm:pt>
    <dgm:pt modelId="{2590150F-DD7B-441D-B8E4-8A7F3F97CE5D}" type="pres">
      <dgm:prSet presAssocID="{E74D8F3A-76CC-459C-AA68-A7F73C562262}" presName="diagram" presStyleCnt="0">
        <dgm:presLayoutVars>
          <dgm:dir/>
          <dgm:resizeHandles val="exact"/>
        </dgm:presLayoutVars>
      </dgm:prSet>
      <dgm:spPr/>
    </dgm:pt>
    <dgm:pt modelId="{EF1A7991-7391-497E-A0A7-85A733BCE337}" type="pres">
      <dgm:prSet presAssocID="{AD96BB33-310F-4A50-A3C1-127C0BFC1ECE}" presName="node" presStyleLbl="node1" presStyleIdx="0" presStyleCnt="10">
        <dgm:presLayoutVars>
          <dgm:bulletEnabled val="1"/>
        </dgm:presLayoutVars>
      </dgm:prSet>
      <dgm:spPr/>
    </dgm:pt>
    <dgm:pt modelId="{D3254870-5A21-4BE0-9624-D94B5F2D79B5}" type="pres">
      <dgm:prSet presAssocID="{C313E06A-1BC1-4C54-BBB6-05CB770E7F8B}" presName="sibTrans" presStyleCnt="0"/>
      <dgm:spPr/>
    </dgm:pt>
    <dgm:pt modelId="{ACE9587A-56E8-4D1B-993E-4BF6375CB445}" type="pres">
      <dgm:prSet presAssocID="{2852D9EF-17CC-49AF-B1BD-BE624144AC33}" presName="node" presStyleLbl="node1" presStyleIdx="1" presStyleCnt="10">
        <dgm:presLayoutVars>
          <dgm:bulletEnabled val="1"/>
        </dgm:presLayoutVars>
      </dgm:prSet>
      <dgm:spPr/>
    </dgm:pt>
    <dgm:pt modelId="{DB89F58B-B90C-4FF3-8112-06E15C465919}" type="pres">
      <dgm:prSet presAssocID="{4AC9E7CB-F339-4308-A89C-D3364FA8DD3C}" presName="sibTrans" presStyleCnt="0"/>
      <dgm:spPr/>
    </dgm:pt>
    <dgm:pt modelId="{BB16AFAC-83CE-4FC1-879A-5200D1DB0D6A}" type="pres">
      <dgm:prSet presAssocID="{8EFB011B-E9BB-469A-9E3F-E3EFBA77F441}" presName="node" presStyleLbl="node1" presStyleIdx="2" presStyleCnt="10">
        <dgm:presLayoutVars>
          <dgm:bulletEnabled val="1"/>
        </dgm:presLayoutVars>
      </dgm:prSet>
      <dgm:spPr/>
    </dgm:pt>
    <dgm:pt modelId="{BDA62F38-5089-44B9-B42D-228DF21C7913}" type="pres">
      <dgm:prSet presAssocID="{D7FD068F-0596-4EDD-8621-6ECFBEA8C362}" presName="sibTrans" presStyleCnt="0"/>
      <dgm:spPr/>
    </dgm:pt>
    <dgm:pt modelId="{BA6F0E84-C5D9-40C4-9EA1-45F2742CBE29}" type="pres">
      <dgm:prSet presAssocID="{53B92193-0B47-4ABE-803D-E86976B8358E}" presName="node" presStyleLbl="node1" presStyleIdx="3" presStyleCnt="10">
        <dgm:presLayoutVars>
          <dgm:bulletEnabled val="1"/>
        </dgm:presLayoutVars>
      </dgm:prSet>
      <dgm:spPr/>
    </dgm:pt>
    <dgm:pt modelId="{5750590A-6D97-4004-B346-E1B457C6EDBE}" type="pres">
      <dgm:prSet presAssocID="{14EC4E48-5D1B-4385-A4F6-4605CD4AABB5}" presName="sibTrans" presStyleCnt="0"/>
      <dgm:spPr/>
    </dgm:pt>
    <dgm:pt modelId="{0FCDA363-7E25-4426-84EA-28061654B8B7}" type="pres">
      <dgm:prSet presAssocID="{022E91A7-61DA-48D2-B113-DB29685AADE0}" presName="node" presStyleLbl="node1" presStyleIdx="4" presStyleCnt="10">
        <dgm:presLayoutVars>
          <dgm:bulletEnabled val="1"/>
        </dgm:presLayoutVars>
      </dgm:prSet>
      <dgm:spPr/>
    </dgm:pt>
    <dgm:pt modelId="{32502BBD-99F9-4BB2-9E6F-5C1AD78F877A}" type="pres">
      <dgm:prSet presAssocID="{BC262EAA-5FB7-4089-8320-5A1F3C608012}" presName="sibTrans" presStyleCnt="0"/>
      <dgm:spPr/>
    </dgm:pt>
    <dgm:pt modelId="{D5DFC91F-47DD-4FAB-835E-3B97781307D6}" type="pres">
      <dgm:prSet presAssocID="{D00C3A58-F34A-4EEF-BC6E-0EC9DFEA703E}" presName="node" presStyleLbl="node1" presStyleIdx="5" presStyleCnt="10">
        <dgm:presLayoutVars>
          <dgm:bulletEnabled val="1"/>
        </dgm:presLayoutVars>
      </dgm:prSet>
      <dgm:spPr/>
    </dgm:pt>
    <dgm:pt modelId="{5528A098-57A9-4277-B2C3-906122EE228C}" type="pres">
      <dgm:prSet presAssocID="{8A7FD110-B8F5-4010-B7D3-27FD305AA7B7}" presName="sibTrans" presStyleCnt="0"/>
      <dgm:spPr/>
    </dgm:pt>
    <dgm:pt modelId="{5B6FE9C8-652A-483D-8BA9-0EB24F0B4AFF}" type="pres">
      <dgm:prSet presAssocID="{BDE23E30-E5E8-4E42-A464-7D85F5C676D1}" presName="node" presStyleLbl="node1" presStyleIdx="6" presStyleCnt="10">
        <dgm:presLayoutVars>
          <dgm:bulletEnabled val="1"/>
        </dgm:presLayoutVars>
      </dgm:prSet>
      <dgm:spPr/>
    </dgm:pt>
    <dgm:pt modelId="{EB1000F9-B432-4085-8668-D08DE112846B}" type="pres">
      <dgm:prSet presAssocID="{FD9F5DD8-C08D-4520-A806-4DC30DC2C3E7}" presName="sibTrans" presStyleCnt="0"/>
      <dgm:spPr/>
    </dgm:pt>
    <dgm:pt modelId="{67A0D408-432F-40E6-B3A3-D86467BB2A5B}" type="pres">
      <dgm:prSet presAssocID="{E9895F4B-252F-4CFA-9BA8-10D18FBC9AA5}" presName="node" presStyleLbl="node1" presStyleIdx="7" presStyleCnt="10">
        <dgm:presLayoutVars>
          <dgm:bulletEnabled val="1"/>
        </dgm:presLayoutVars>
      </dgm:prSet>
      <dgm:spPr/>
    </dgm:pt>
    <dgm:pt modelId="{70DDAAD2-ED1F-445C-AEA8-BDC63FF07109}" type="pres">
      <dgm:prSet presAssocID="{B9C0480C-64A5-4770-9F63-AC5CBD7AD083}" presName="sibTrans" presStyleCnt="0"/>
      <dgm:spPr/>
    </dgm:pt>
    <dgm:pt modelId="{C0B66912-E1E7-4C19-BFE0-64C12D64DE98}" type="pres">
      <dgm:prSet presAssocID="{F2156159-B8EE-46C3-B72D-BEE3208A0F81}" presName="node" presStyleLbl="node1" presStyleIdx="8" presStyleCnt="10">
        <dgm:presLayoutVars>
          <dgm:bulletEnabled val="1"/>
        </dgm:presLayoutVars>
      </dgm:prSet>
      <dgm:spPr/>
    </dgm:pt>
    <dgm:pt modelId="{2093E3AA-1DF7-4BB9-880B-D118DBD412ED}" type="pres">
      <dgm:prSet presAssocID="{042ECBF5-FBFD-4869-B732-5484DFF29430}" presName="sibTrans" presStyleCnt="0"/>
      <dgm:spPr/>
    </dgm:pt>
    <dgm:pt modelId="{9C701AA8-736E-441A-930F-5598965EF734}" type="pres">
      <dgm:prSet presAssocID="{CD537D84-AEA9-4BF1-BAB1-8341AB1BFAEF}" presName="node" presStyleLbl="node1" presStyleIdx="9" presStyleCnt="10">
        <dgm:presLayoutVars>
          <dgm:bulletEnabled val="1"/>
        </dgm:presLayoutVars>
      </dgm:prSet>
      <dgm:spPr/>
    </dgm:pt>
  </dgm:ptLst>
  <dgm:cxnLst>
    <dgm:cxn modelId="{90E85904-2455-41FE-AD5D-501DA42F7BFC}" type="presOf" srcId="{022E91A7-61DA-48D2-B113-DB29685AADE0}" destId="{0FCDA363-7E25-4426-84EA-28061654B8B7}" srcOrd="0" destOrd="0" presId="urn:microsoft.com/office/officeart/2005/8/layout/default"/>
    <dgm:cxn modelId="{25FCBE04-B3DD-4098-A906-9B02A6289EB3}" srcId="{E74D8F3A-76CC-459C-AA68-A7F73C562262}" destId="{2852D9EF-17CC-49AF-B1BD-BE624144AC33}" srcOrd="1" destOrd="0" parTransId="{9C836BBA-446A-4546-9F4C-A50DE2E4551F}" sibTransId="{4AC9E7CB-F339-4308-A89C-D3364FA8DD3C}"/>
    <dgm:cxn modelId="{06E2C117-5135-4EE6-A3C2-452ECDD52F10}" srcId="{E74D8F3A-76CC-459C-AA68-A7F73C562262}" destId="{022E91A7-61DA-48D2-B113-DB29685AADE0}" srcOrd="4" destOrd="0" parTransId="{FE946366-59A4-45AF-9934-7DB182BA329E}" sibTransId="{BC262EAA-5FB7-4089-8320-5A1F3C608012}"/>
    <dgm:cxn modelId="{9EBDED1D-0399-4E0F-B4E0-C81ACCAC6E7D}" type="presOf" srcId="{2852D9EF-17CC-49AF-B1BD-BE624144AC33}" destId="{ACE9587A-56E8-4D1B-993E-4BF6375CB445}" srcOrd="0" destOrd="0" presId="urn:microsoft.com/office/officeart/2005/8/layout/default"/>
    <dgm:cxn modelId="{FC046222-38F5-4D1D-9A55-4136B9BD7F5A}" srcId="{E74D8F3A-76CC-459C-AA68-A7F73C562262}" destId="{BDE23E30-E5E8-4E42-A464-7D85F5C676D1}" srcOrd="6" destOrd="0" parTransId="{3641FC91-4AE5-4160-861A-1826482772B7}" sibTransId="{FD9F5DD8-C08D-4520-A806-4DC30DC2C3E7}"/>
    <dgm:cxn modelId="{6D270463-6F54-45DA-83A5-8A41BCAD6634}" type="presOf" srcId="{F2156159-B8EE-46C3-B72D-BEE3208A0F81}" destId="{C0B66912-E1E7-4C19-BFE0-64C12D64DE98}" srcOrd="0" destOrd="0" presId="urn:microsoft.com/office/officeart/2005/8/layout/default"/>
    <dgm:cxn modelId="{F1C7AC48-4A9F-4990-9516-542F14B0D4B4}" srcId="{E74D8F3A-76CC-459C-AA68-A7F73C562262}" destId="{CD537D84-AEA9-4BF1-BAB1-8341AB1BFAEF}" srcOrd="9" destOrd="0" parTransId="{42FA2150-2342-4144-BE8F-1F28AFFAB8D5}" sibTransId="{8B49B68A-E24D-428B-8327-88170D6B06E2}"/>
    <dgm:cxn modelId="{C9EF336D-17BE-428E-AE76-589FE108FE04}" type="presOf" srcId="{BDE23E30-E5E8-4E42-A464-7D85F5C676D1}" destId="{5B6FE9C8-652A-483D-8BA9-0EB24F0B4AFF}" srcOrd="0" destOrd="0" presId="urn:microsoft.com/office/officeart/2005/8/layout/default"/>
    <dgm:cxn modelId="{F66A6B6F-2512-4B76-ACC8-4E272B04D301}" type="presOf" srcId="{E74D8F3A-76CC-459C-AA68-A7F73C562262}" destId="{2590150F-DD7B-441D-B8E4-8A7F3F97CE5D}" srcOrd="0" destOrd="0" presId="urn:microsoft.com/office/officeart/2005/8/layout/default"/>
    <dgm:cxn modelId="{C23D6151-6D7A-4A47-88AF-44784CE3AB4B}" type="presOf" srcId="{53B92193-0B47-4ABE-803D-E86976B8358E}" destId="{BA6F0E84-C5D9-40C4-9EA1-45F2742CBE29}" srcOrd="0" destOrd="0" presId="urn:microsoft.com/office/officeart/2005/8/layout/default"/>
    <dgm:cxn modelId="{BDDCD275-01D5-4C7D-A9C9-88B161329E08}" srcId="{E74D8F3A-76CC-459C-AA68-A7F73C562262}" destId="{D00C3A58-F34A-4EEF-BC6E-0EC9DFEA703E}" srcOrd="5" destOrd="0" parTransId="{F261DB23-9675-4521-B3C9-7C0DF3B04845}" sibTransId="{8A7FD110-B8F5-4010-B7D3-27FD305AA7B7}"/>
    <dgm:cxn modelId="{D2E78485-46F7-405B-A0A1-4A8B82711115}" type="presOf" srcId="{E9895F4B-252F-4CFA-9BA8-10D18FBC9AA5}" destId="{67A0D408-432F-40E6-B3A3-D86467BB2A5B}" srcOrd="0" destOrd="0" presId="urn:microsoft.com/office/officeart/2005/8/layout/default"/>
    <dgm:cxn modelId="{5E648E85-308C-4A53-9BE3-7BDDA4CFE747}" srcId="{E74D8F3A-76CC-459C-AA68-A7F73C562262}" destId="{AD96BB33-310F-4A50-A3C1-127C0BFC1ECE}" srcOrd="0" destOrd="0" parTransId="{D73F1DCF-7BF0-4ED7-80E1-CDF69EC065C0}" sibTransId="{C313E06A-1BC1-4C54-BBB6-05CB770E7F8B}"/>
    <dgm:cxn modelId="{050BA391-5BA3-4118-9BD7-F7861B677696}" type="presOf" srcId="{8EFB011B-E9BB-469A-9E3F-E3EFBA77F441}" destId="{BB16AFAC-83CE-4FC1-879A-5200D1DB0D6A}" srcOrd="0" destOrd="0" presId="urn:microsoft.com/office/officeart/2005/8/layout/default"/>
    <dgm:cxn modelId="{443A5492-469B-4580-B982-9B77B9ED2F3C}" srcId="{E74D8F3A-76CC-459C-AA68-A7F73C562262}" destId="{8EFB011B-E9BB-469A-9E3F-E3EFBA77F441}" srcOrd="2" destOrd="0" parTransId="{325A63A8-6ED2-4E40-8335-C1E11A990C84}" sibTransId="{D7FD068F-0596-4EDD-8621-6ECFBEA8C362}"/>
    <dgm:cxn modelId="{51FFE2AD-0C08-49B8-AE08-02E3F5C72D54}" type="presOf" srcId="{D00C3A58-F34A-4EEF-BC6E-0EC9DFEA703E}" destId="{D5DFC91F-47DD-4FAB-835E-3B97781307D6}" srcOrd="0" destOrd="0" presId="urn:microsoft.com/office/officeart/2005/8/layout/default"/>
    <dgm:cxn modelId="{E25FA6BF-8B5F-470C-95F2-284A5D4B9445}" type="presOf" srcId="{AD96BB33-310F-4A50-A3C1-127C0BFC1ECE}" destId="{EF1A7991-7391-497E-A0A7-85A733BCE337}" srcOrd="0" destOrd="0" presId="urn:microsoft.com/office/officeart/2005/8/layout/default"/>
    <dgm:cxn modelId="{F9D895D1-3001-43C7-B24D-0E1A4A1011CA}" srcId="{E74D8F3A-76CC-459C-AA68-A7F73C562262}" destId="{F2156159-B8EE-46C3-B72D-BEE3208A0F81}" srcOrd="8" destOrd="0" parTransId="{8CFB2FC5-EA4B-4EBD-9783-549AFD5A3AC7}" sibTransId="{042ECBF5-FBFD-4869-B732-5484DFF29430}"/>
    <dgm:cxn modelId="{44059BDB-AC2A-4D98-B0D7-76F5C3DFED03}" srcId="{E74D8F3A-76CC-459C-AA68-A7F73C562262}" destId="{E9895F4B-252F-4CFA-9BA8-10D18FBC9AA5}" srcOrd="7" destOrd="0" parTransId="{CEAB6D7E-1D2E-44AB-818A-210E718103A8}" sibTransId="{B9C0480C-64A5-4770-9F63-AC5CBD7AD083}"/>
    <dgm:cxn modelId="{0622FEE5-6FF5-4BE7-9484-57783C8F8F82}" srcId="{E74D8F3A-76CC-459C-AA68-A7F73C562262}" destId="{53B92193-0B47-4ABE-803D-E86976B8358E}" srcOrd="3" destOrd="0" parTransId="{3EA5CBEB-3217-42E4-B686-820AD1803076}" sibTransId="{14EC4E48-5D1B-4385-A4F6-4605CD4AABB5}"/>
    <dgm:cxn modelId="{CFE6D9FE-82CA-4D8E-96BF-0DEFEDF9B188}" type="presOf" srcId="{CD537D84-AEA9-4BF1-BAB1-8341AB1BFAEF}" destId="{9C701AA8-736E-441A-930F-5598965EF734}" srcOrd="0" destOrd="0" presId="urn:microsoft.com/office/officeart/2005/8/layout/default"/>
    <dgm:cxn modelId="{692381DA-F1F6-4F12-9CD5-7D4993B26CC7}" type="presParOf" srcId="{2590150F-DD7B-441D-B8E4-8A7F3F97CE5D}" destId="{EF1A7991-7391-497E-A0A7-85A733BCE337}" srcOrd="0" destOrd="0" presId="urn:microsoft.com/office/officeart/2005/8/layout/default"/>
    <dgm:cxn modelId="{7DD99FC6-B34A-49FE-ADC7-A6615C6B040B}" type="presParOf" srcId="{2590150F-DD7B-441D-B8E4-8A7F3F97CE5D}" destId="{D3254870-5A21-4BE0-9624-D94B5F2D79B5}" srcOrd="1" destOrd="0" presId="urn:microsoft.com/office/officeart/2005/8/layout/default"/>
    <dgm:cxn modelId="{B4885000-6FA2-410C-9A1D-C747F2D51ADD}" type="presParOf" srcId="{2590150F-DD7B-441D-B8E4-8A7F3F97CE5D}" destId="{ACE9587A-56E8-4D1B-993E-4BF6375CB445}" srcOrd="2" destOrd="0" presId="urn:microsoft.com/office/officeart/2005/8/layout/default"/>
    <dgm:cxn modelId="{E77B9A29-5115-4D77-8B64-835A5346FFFF}" type="presParOf" srcId="{2590150F-DD7B-441D-B8E4-8A7F3F97CE5D}" destId="{DB89F58B-B90C-4FF3-8112-06E15C465919}" srcOrd="3" destOrd="0" presId="urn:microsoft.com/office/officeart/2005/8/layout/default"/>
    <dgm:cxn modelId="{B4084F10-86D9-4274-9997-DFC0862DA32E}" type="presParOf" srcId="{2590150F-DD7B-441D-B8E4-8A7F3F97CE5D}" destId="{BB16AFAC-83CE-4FC1-879A-5200D1DB0D6A}" srcOrd="4" destOrd="0" presId="urn:microsoft.com/office/officeart/2005/8/layout/default"/>
    <dgm:cxn modelId="{649F3200-141B-4DEC-9A02-62FB3C41566E}" type="presParOf" srcId="{2590150F-DD7B-441D-B8E4-8A7F3F97CE5D}" destId="{BDA62F38-5089-44B9-B42D-228DF21C7913}" srcOrd="5" destOrd="0" presId="urn:microsoft.com/office/officeart/2005/8/layout/default"/>
    <dgm:cxn modelId="{CEC5A0BE-A20C-4C42-A37D-9DC9A4EAE78C}" type="presParOf" srcId="{2590150F-DD7B-441D-B8E4-8A7F3F97CE5D}" destId="{BA6F0E84-C5D9-40C4-9EA1-45F2742CBE29}" srcOrd="6" destOrd="0" presId="urn:microsoft.com/office/officeart/2005/8/layout/default"/>
    <dgm:cxn modelId="{06E5E447-1C31-4B55-9DF2-9EE687997299}" type="presParOf" srcId="{2590150F-DD7B-441D-B8E4-8A7F3F97CE5D}" destId="{5750590A-6D97-4004-B346-E1B457C6EDBE}" srcOrd="7" destOrd="0" presId="urn:microsoft.com/office/officeart/2005/8/layout/default"/>
    <dgm:cxn modelId="{6A778895-FBCB-4DA0-8F28-54BD41016E2C}" type="presParOf" srcId="{2590150F-DD7B-441D-B8E4-8A7F3F97CE5D}" destId="{0FCDA363-7E25-4426-84EA-28061654B8B7}" srcOrd="8" destOrd="0" presId="urn:microsoft.com/office/officeart/2005/8/layout/default"/>
    <dgm:cxn modelId="{1CAD541E-0D33-4221-8DE4-0A14FE2566E9}" type="presParOf" srcId="{2590150F-DD7B-441D-B8E4-8A7F3F97CE5D}" destId="{32502BBD-99F9-4BB2-9E6F-5C1AD78F877A}" srcOrd="9" destOrd="0" presId="urn:microsoft.com/office/officeart/2005/8/layout/default"/>
    <dgm:cxn modelId="{348C8924-24F2-4578-BD5F-5CBF8BE225EA}" type="presParOf" srcId="{2590150F-DD7B-441D-B8E4-8A7F3F97CE5D}" destId="{D5DFC91F-47DD-4FAB-835E-3B97781307D6}" srcOrd="10" destOrd="0" presId="urn:microsoft.com/office/officeart/2005/8/layout/default"/>
    <dgm:cxn modelId="{9EEF5F84-97A8-4394-B3BD-B36540F4BAC8}" type="presParOf" srcId="{2590150F-DD7B-441D-B8E4-8A7F3F97CE5D}" destId="{5528A098-57A9-4277-B2C3-906122EE228C}" srcOrd="11" destOrd="0" presId="urn:microsoft.com/office/officeart/2005/8/layout/default"/>
    <dgm:cxn modelId="{D3890785-FA21-4B8D-998E-18B2B01B6B0C}" type="presParOf" srcId="{2590150F-DD7B-441D-B8E4-8A7F3F97CE5D}" destId="{5B6FE9C8-652A-483D-8BA9-0EB24F0B4AFF}" srcOrd="12" destOrd="0" presId="urn:microsoft.com/office/officeart/2005/8/layout/default"/>
    <dgm:cxn modelId="{8C010654-114B-430A-B0FF-04B51E50EDBB}" type="presParOf" srcId="{2590150F-DD7B-441D-B8E4-8A7F3F97CE5D}" destId="{EB1000F9-B432-4085-8668-D08DE112846B}" srcOrd="13" destOrd="0" presId="urn:microsoft.com/office/officeart/2005/8/layout/default"/>
    <dgm:cxn modelId="{A61CB3F5-F241-4095-9BF3-82414B41A24C}" type="presParOf" srcId="{2590150F-DD7B-441D-B8E4-8A7F3F97CE5D}" destId="{67A0D408-432F-40E6-B3A3-D86467BB2A5B}" srcOrd="14" destOrd="0" presId="urn:microsoft.com/office/officeart/2005/8/layout/default"/>
    <dgm:cxn modelId="{E3CCC4B3-73C5-452C-AE31-57A37E4C52F6}" type="presParOf" srcId="{2590150F-DD7B-441D-B8E4-8A7F3F97CE5D}" destId="{70DDAAD2-ED1F-445C-AEA8-BDC63FF07109}" srcOrd="15" destOrd="0" presId="urn:microsoft.com/office/officeart/2005/8/layout/default"/>
    <dgm:cxn modelId="{FACB24BF-CAB4-44D4-B708-7C9F2E2C0A12}" type="presParOf" srcId="{2590150F-DD7B-441D-B8E4-8A7F3F97CE5D}" destId="{C0B66912-E1E7-4C19-BFE0-64C12D64DE98}" srcOrd="16" destOrd="0" presId="urn:microsoft.com/office/officeart/2005/8/layout/default"/>
    <dgm:cxn modelId="{0EB58837-0DA8-493C-9787-337FB8C5545B}" type="presParOf" srcId="{2590150F-DD7B-441D-B8E4-8A7F3F97CE5D}" destId="{2093E3AA-1DF7-4BB9-880B-D118DBD412ED}" srcOrd="17" destOrd="0" presId="urn:microsoft.com/office/officeart/2005/8/layout/default"/>
    <dgm:cxn modelId="{BB121450-F37A-4949-B091-DE1F1432C402}" type="presParOf" srcId="{2590150F-DD7B-441D-B8E4-8A7F3F97CE5D}" destId="{9C701AA8-736E-441A-930F-5598965EF73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02A154-BD25-48B8-8D6F-CCBBB208BA1D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0E4242C-03A8-4FE5-BC80-8146A2BCAF46}">
      <dgm:prSet/>
      <dgm:spPr/>
      <dgm:t>
        <a:bodyPr/>
        <a:lstStyle/>
        <a:p>
          <a:r>
            <a:rPr lang="ru-RU"/>
            <a:t>Масштабирование</a:t>
          </a:r>
          <a:endParaRPr lang="en-US"/>
        </a:p>
      </dgm:t>
    </dgm:pt>
    <dgm:pt modelId="{2DEA6A8D-9272-4DE8-8739-E211A7E46B4D}" type="parTrans" cxnId="{A17EB16D-0270-4648-9E06-CE758A9769C5}">
      <dgm:prSet/>
      <dgm:spPr/>
      <dgm:t>
        <a:bodyPr/>
        <a:lstStyle/>
        <a:p>
          <a:endParaRPr lang="en-US"/>
        </a:p>
      </dgm:t>
    </dgm:pt>
    <dgm:pt modelId="{23FBA1CF-09B3-4A5B-A2B7-1F8914F9A446}" type="sibTrans" cxnId="{A17EB16D-0270-4648-9E06-CE758A9769C5}">
      <dgm:prSet/>
      <dgm:spPr/>
      <dgm:t>
        <a:bodyPr/>
        <a:lstStyle/>
        <a:p>
          <a:endParaRPr lang="en-US"/>
        </a:p>
      </dgm:t>
    </dgm:pt>
    <dgm:pt modelId="{60586454-0BEF-4036-89C0-98EB02507E3B}">
      <dgm:prSet/>
      <dgm:spPr/>
      <dgm:t>
        <a:bodyPr/>
        <a:lstStyle/>
        <a:p>
          <a:r>
            <a:rPr lang="ru-RU"/>
            <a:t>Использование внешних интерфейсов</a:t>
          </a:r>
          <a:endParaRPr lang="en-US"/>
        </a:p>
      </dgm:t>
    </dgm:pt>
    <dgm:pt modelId="{11212E8B-27EB-4234-A1FD-41FBEACC211C}" type="parTrans" cxnId="{AE88AA5E-25C7-4A60-BAF4-2BF0663A5FDE}">
      <dgm:prSet/>
      <dgm:spPr/>
      <dgm:t>
        <a:bodyPr/>
        <a:lstStyle/>
        <a:p>
          <a:endParaRPr lang="en-US"/>
        </a:p>
      </dgm:t>
    </dgm:pt>
    <dgm:pt modelId="{4B517414-F849-4AC3-8307-E6E848E9FA4F}" type="sibTrans" cxnId="{AE88AA5E-25C7-4A60-BAF4-2BF0663A5FDE}">
      <dgm:prSet/>
      <dgm:spPr/>
      <dgm:t>
        <a:bodyPr/>
        <a:lstStyle/>
        <a:p>
          <a:endParaRPr lang="en-US"/>
        </a:p>
      </dgm:t>
    </dgm:pt>
    <dgm:pt modelId="{5AF06815-141C-4A89-81FF-2FBA41C626EC}">
      <dgm:prSet/>
      <dgm:spPr/>
      <dgm:t>
        <a:bodyPr/>
        <a:lstStyle/>
        <a:p>
          <a:r>
            <a:rPr lang="ru-RU"/>
            <a:t>Настройка подключаемых устройств</a:t>
          </a:r>
          <a:endParaRPr lang="en-US"/>
        </a:p>
      </dgm:t>
    </dgm:pt>
    <dgm:pt modelId="{A73851AB-3F7A-48C4-89F7-C669C49EC79C}" type="parTrans" cxnId="{BE8D065E-B243-455D-898E-71AA5B0DF44B}">
      <dgm:prSet/>
      <dgm:spPr/>
      <dgm:t>
        <a:bodyPr/>
        <a:lstStyle/>
        <a:p>
          <a:endParaRPr lang="en-US"/>
        </a:p>
      </dgm:t>
    </dgm:pt>
    <dgm:pt modelId="{7F757F1B-FD20-485E-A5EF-81F4DB80D5AC}" type="sibTrans" cxnId="{BE8D065E-B243-455D-898E-71AA5B0DF44B}">
      <dgm:prSet/>
      <dgm:spPr/>
      <dgm:t>
        <a:bodyPr/>
        <a:lstStyle/>
        <a:p>
          <a:endParaRPr lang="en-US"/>
        </a:p>
      </dgm:t>
    </dgm:pt>
    <dgm:pt modelId="{148483BD-63FA-4624-AA31-E3CDA24D1C78}">
      <dgm:prSet/>
      <dgm:spPr/>
      <dgm:t>
        <a:bodyPr/>
        <a:lstStyle/>
        <a:p>
          <a:r>
            <a:rPr lang="ru-RU"/>
            <a:t>Платформа размещается в облаке</a:t>
          </a:r>
          <a:endParaRPr lang="en-US"/>
        </a:p>
      </dgm:t>
    </dgm:pt>
    <dgm:pt modelId="{5D5F6133-9F36-4D68-BE09-8730AFAA1BCE}" type="parTrans" cxnId="{40B0E901-A68E-4E97-AC5C-FE7F1D21C979}">
      <dgm:prSet/>
      <dgm:spPr/>
      <dgm:t>
        <a:bodyPr/>
        <a:lstStyle/>
        <a:p>
          <a:endParaRPr lang="en-US"/>
        </a:p>
      </dgm:t>
    </dgm:pt>
    <dgm:pt modelId="{47E6B139-7704-4EA7-9633-D5A716426B49}" type="sibTrans" cxnId="{40B0E901-A68E-4E97-AC5C-FE7F1D21C979}">
      <dgm:prSet/>
      <dgm:spPr/>
      <dgm:t>
        <a:bodyPr/>
        <a:lstStyle/>
        <a:p>
          <a:endParaRPr lang="en-US"/>
        </a:p>
      </dgm:t>
    </dgm:pt>
    <dgm:pt modelId="{5E6BA85B-8C50-47C5-BFA5-F24F257837AE}">
      <dgm:prSet/>
      <dgm:spPr/>
      <dgm:t>
        <a:bodyPr/>
        <a:lstStyle/>
        <a:p>
          <a:r>
            <a:rPr lang="ru-RU"/>
            <a:t>Функционирование платформы является непрерывным</a:t>
          </a:r>
          <a:endParaRPr lang="en-US"/>
        </a:p>
      </dgm:t>
    </dgm:pt>
    <dgm:pt modelId="{767B7A3E-C197-4E83-B548-D35AA3B029D9}" type="parTrans" cxnId="{32C9B403-E358-44D2-B7AE-0175E974E254}">
      <dgm:prSet/>
      <dgm:spPr/>
      <dgm:t>
        <a:bodyPr/>
        <a:lstStyle/>
        <a:p>
          <a:endParaRPr lang="en-US"/>
        </a:p>
      </dgm:t>
    </dgm:pt>
    <dgm:pt modelId="{1C41F5E8-FA4B-4EE2-B126-9EB7AB81A0CC}" type="sibTrans" cxnId="{32C9B403-E358-44D2-B7AE-0175E974E254}">
      <dgm:prSet/>
      <dgm:spPr/>
      <dgm:t>
        <a:bodyPr/>
        <a:lstStyle/>
        <a:p>
          <a:endParaRPr lang="en-US"/>
        </a:p>
      </dgm:t>
    </dgm:pt>
    <dgm:pt modelId="{3C8D7805-DABC-41BE-B24F-D8573257A9EE}">
      <dgm:prSet/>
      <dgm:spPr/>
      <dgm:t>
        <a:bodyPr/>
        <a:lstStyle/>
        <a:p>
          <a:r>
            <a:rPr lang="ru-RU"/>
            <a:t>Обновления выпускаются не реже чем раз в месяц и без остановок</a:t>
          </a:r>
          <a:endParaRPr lang="en-US"/>
        </a:p>
      </dgm:t>
    </dgm:pt>
    <dgm:pt modelId="{C98BF8E8-6A3E-414A-A79E-E5E850449944}" type="parTrans" cxnId="{4752CE62-E56D-49A1-A336-CC4E94D49C0E}">
      <dgm:prSet/>
      <dgm:spPr/>
      <dgm:t>
        <a:bodyPr/>
        <a:lstStyle/>
        <a:p>
          <a:endParaRPr lang="en-US"/>
        </a:p>
      </dgm:t>
    </dgm:pt>
    <dgm:pt modelId="{8E083341-53D8-4539-AE4B-826AB423AB0C}" type="sibTrans" cxnId="{4752CE62-E56D-49A1-A336-CC4E94D49C0E}">
      <dgm:prSet/>
      <dgm:spPr/>
      <dgm:t>
        <a:bodyPr/>
        <a:lstStyle/>
        <a:p>
          <a:endParaRPr lang="en-US"/>
        </a:p>
      </dgm:t>
    </dgm:pt>
    <dgm:pt modelId="{D8610BA0-81D6-421F-B73D-DB9D9402EA0E}">
      <dgm:prSet/>
      <dgm:spPr/>
      <dgm:t>
        <a:bodyPr/>
        <a:lstStyle/>
        <a:p>
          <a:r>
            <a:rPr lang="ru-RU"/>
            <a:t>Веб-приложение поддерживает современные браузеры</a:t>
          </a:r>
          <a:endParaRPr lang="en-US"/>
        </a:p>
      </dgm:t>
    </dgm:pt>
    <dgm:pt modelId="{31508D74-07B9-4476-8A6C-CB36599358A0}" type="parTrans" cxnId="{950ACDE1-3CB8-4A35-9148-200A0EE5094A}">
      <dgm:prSet/>
      <dgm:spPr/>
      <dgm:t>
        <a:bodyPr/>
        <a:lstStyle/>
        <a:p>
          <a:endParaRPr lang="en-US"/>
        </a:p>
      </dgm:t>
    </dgm:pt>
    <dgm:pt modelId="{A59B72E0-BBFF-4D9D-AC22-16FDC9461D97}" type="sibTrans" cxnId="{950ACDE1-3CB8-4A35-9148-200A0EE5094A}">
      <dgm:prSet/>
      <dgm:spPr/>
      <dgm:t>
        <a:bodyPr/>
        <a:lstStyle/>
        <a:p>
          <a:endParaRPr lang="en-US"/>
        </a:p>
      </dgm:t>
    </dgm:pt>
    <dgm:pt modelId="{BC1E6E4E-A6F5-45AC-A77B-C89D1391BF81}">
      <dgm:prSet/>
      <dgm:spPr/>
      <dgm:t>
        <a:bodyPr/>
        <a:lstStyle/>
        <a:p>
          <a:r>
            <a:rPr lang="ru-RU" dirty="0"/>
            <a:t>Минимальное разрешение – разрешение планшета</a:t>
          </a:r>
          <a:endParaRPr lang="en-US" dirty="0"/>
        </a:p>
      </dgm:t>
    </dgm:pt>
    <dgm:pt modelId="{6F940C06-CD73-45DD-9252-EAD8BA78D9D8}" type="parTrans" cxnId="{5184CE56-5830-407A-977E-E60E13F83743}">
      <dgm:prSet/>
      <dgm:spPr/>
      <dgm:t>
        <a:bodyPr/>
        <a:lstStyle/>
        <a:p>
          <a:endParaRPr lang="en-US"/>
        </a:p>
      </dgm:t>
    </dgm:pt>
    <dgm:pt modelId="{EC4BCB61-BD56-40DC-9AE2-765D19516C4C}" type="sibTrans" cxnId="{5184CE56-5830-407A-977E-E60E13F83743}">
      <dgm:prSet/>
      <dgm:spPr/>
      <dgm:t>
        <a:bodyPr/>
        <a:lstStyle/>
        <a:p>
          <a:endParaRPr lang="en-US"/>
        </a:p>
      </dgm:t>
    </dgm:pt>
    <dgm:pt modelId="{4D7C88C5-BFE2-4078-939F-405E58F720F1}">
      <dgm:prSet/>
      <dgm:spPr/>
      <dgm:t>
        <a:bodyPr/>
        <a:lstStyle/>
        <a:p>
          <a:r>
            <a:rPr lang="ru-RU"/>
            <a:t>Скорость отклика – менее 1 секунды</a:t>
          </a:r>
          <a:endParaRPr lang="en-US"/>
        </a:p>
      </dgm:t>
    </dgm:pt>
    <dgm:pt modelId="{E8FE36B2-5951-442F-BE28-9988956E76AF}" type="parTrans" cxnId="{D7780934-A6FC-4100-B367-978F33A628EE}">
      <dgm:prSet/>
      <dgm:spPr/>
      <dgm:t>
        <a:bodyPr/>
        <a:lstStyle/>
        <a:p>
          <a:endParaRPr lang="en-US"/>
        </a:p>
      </dgm:t>
    </dgm:pt>
    <dgm:pt modelId="{83D0D6FB-BB6D-4FF4-8048-EB31668D1E52}" type="sibTrans" cxnId="{D7780934-A6FC-4100-B367-978F33A628EE}">
      <dgm:prSet/>
      <dgm:spPr/>
      <dgm:t>
        <a:bodyPr/>
        <a:lstStyle/>
        <a:p>
          <a:endParaRPr lang="en-US"/>
        </a:p>
      </dgm:t>
    </dgm:pt>
    <dgm:pt modelId="{5F30DCB6-18D4-4C27-A275-4B8FB3A43993}">
      <dgm:prSet/>
      <dgm:spPr/>
      <dgm:t>
        <a:bodyPr/>
        <a:lstStyle/>
        <a:p>
          <a:r>
            <a:rPr lang="ru-RU"/>
            <a:t>Неограниченность масштабирования</a:t>
          </a:r>
          <a:endParaRPr lang="en-US"/>
        </a:p>
      </dgm:t>
    </dgm:pt>
    <dgm:pt modelId="{0E99303E-9C7B-4EB0-9C35-381D39E242E2}" type="parTrans" cxnId="{CE0491D6-76B7-45A8-B02E-4D22281618F6}">
      <dgm:prSet/>
      <dgm:spPr/>
      <dgm:t>
        <a:bodyPr/>
        <a:lstStyle/>
        <a:p>
          <a:endParaRPr lang="en-US"/>
        </a:p>
      </dgm:t>
    </dgm:pt>
    <dgm:pt modelId="{D05C4003-363E-4601-BAE9-A7ABF58B19F1}" type="sibTrans" cxnId="{CE0491D6-76B7-45A8-B02E-4D22281618F6}">
      <dgm:prSet/>
      <dgm:spPr/>
      <dgm:t>
        <a:bodyPr/>
        <a:lstStyle/>
        <a:p>
          <a:endParaRPr lang="en-US"/>
        </a:p>
      </dgm:t>
    </dgm:pt>
    <dgm:pt modelId="{8426AE37-431D-4773-8B0D-702EA89B7E8A}">
      <dgm:prSet/>
      <dgm:spPr/>
      <dgm:t>
        <a:bodyPr/>
        <a:lstStyle/>
        <a:p>
          <a:r>
            <a:rPr lang="ru-RU"/>
            <a:t>Максимально высокий уровень безопасности</a:t>
          </a:r>
          <a:endParaRPr lang="en-US"/>
        </a:p>
      </dgm:t>
    </dgm:pt>
    <dgm:pt modelId="{37BC7835-D98F-4AA5-B9E8-4E2FDE188972}" type="parTrans" cxnId="{5D26A01F-13EB-4742-8F31-3F3CC47F3786}">
      <dgm:prSet/>
      <dgm:spPr/>
      <dgm:t>
        <a:bodyPr/>
        <a:lstStyle/>
        <a:p>
          <a:endParaRPr lang="en-US"/>
        </a:p>
      </dgm:t>
    </dgm:pt>
    <dgm:pt modelId="{7D7DBF31-13BA-4C75-AC17-F6B642723F50}" type="sibTrans" cxnId="{5D26A01F-13EB-4742-8F31-3F3CC47F3786}">
      <dgm:prSet/>
      <dgm:spPr/>
      <dgm:t>
        <a:bodyPr/>
        <a:lstStyle/>
        <a:p>
          <a:endParaRPr lang="en-US"/>
        </a:p>
      </dgm:t>
    </dgm:pt>
    <dgm:pt modelId="{620CCC4F-A749-4D15-A713-16789E34B725}">
      <dgm:prSet/>
      <dgm:spPr/>
      <dgm:t>
        <a:bodyPr/>
        <a:lstStyle/>
        <a:p>
          <a:r>
            <a:rPr lang="ru-RU"/>
            <a:t>Низкий порог входа</a:t>
          </a:r>
          <a:endParaRPr lang="en-US"/>
        </a:p>
      </dgm:t>
    </dgm:pt>
    <dgm:pt modelId="{61F166B5-A457-4BE8-BF8A-BEB64729D6B2}" type="parTrans" cxnId="{9E0E9903-37D2-4BE5-AB88-4113E2AD42E4}">
      <dgm:prSet/>
      <dgm:spPr/>
      <dgm:t>
        <a:bodyPr/>
        <a:lstStyle/>
        <a:p>
          <a:endParaRPr lang="en-US"/>
        </a:p>
      </dgm:t>
    </dgm:pt>
    <dgm:pt modelId="{BB084DC6-E578-4B99-9B83-1E479D54E9D3}" type="sibTrans" cxnId="{9E0E9903-37D2-4BE5-AB88-4113E2AD42E4}">
      <dgm:prSet/>
      <dgm:spPr/>
      <dgm:t>
        <a:bodyPr/>
        <a:lstStyle/>
        <a:p>
          <a:endParaRPr lang="en-US"/>
        </a:p>
      </dgm:t>
    </dgm:pt>
    <dgm:pt modelId="{0EA621E6-9ED7-4334-B6F5-755059D6F1E3}" type="pres">
      <dgm:prSet presAssocID="{EB02A154-BD25-48B8-8D6F-CCBBB208BA1D}" presName="diagram" presStyleCnt="0">
        <dgm:presLayoutVars>
          <dgm:dir/>
          <dgm:resizeHandles val="exact"/>
        </dgm:presLayoutVars>
      </dgm:prSet>
      <dgm:spPr/>
    </dgm:pt>
    <dgm:pt modelId="{5D879AC5-48E1-477F-AEE4-5C67DF648E0A}" type="pres">
      <dgm:prSet presAssocID="{70E4242C-03A8-4FE5-BC80-8146A2BCAF46}" presName="node" presStyleLbl="node1" presStyleIdx="0" presStyleCnt="12">
        <dgm:presLayoutVars>
          <dgm:bulletEnabled val="1"/>
        </dgm:presLayoutVars>
      </dgm:prSet>
      <dgm:spPr/>
    </dgm:pt>
    <dgm:pt modelId="{B049E7AF-6FA5-4D13-94EB-F48E93D38BF7}" type="pres">
      <dgm:prSet presAssocID="{23FBA1CF-09B3-4A5B-A2B7-1F8914F9A446}" presName="sibTrans" presStyleCnt="0"/>
      <dgm:spPr/>
    </dgm:pt>
    <dgm:pt modelId="{811EE523-E15B-4B2A-B131-B75F04373405}" type="pres">
      <dgm:prSet presAssocID="{60586454-0BEF-4036-89C0-98EB02507E3B}" presName="node" presStyleLbl="node1" presStyleIdx="1" presStyleCnt="12">
        <dgm:presLayoutVars>
          <dgm:bulletEnabled val="1"/>
        </dgm:presLayoutVars>
      </dgm:prSet>
      <dgm:spPr/>
    </dgm:pt>
    <dgm:pt modelId="{CC253967-3AD2-4B60-ADA3-8712CF66280E}" type="pres">
      <dgm:prSet presAssocID="{4B517414-F849-4AC3-8307-E6E848E9FA4F}" presName="sibTrans" presStyleCnt="0"/>
      <dgm:spPr/>
    </dgm:pt>
    <dgm:pt modelId="{39C1A0A5-E36C-4346-80F4-29E7B1B5E7CD}" type="pres">
      <dgm:prSet presAssocID="{5AF06815-141C-4A89-81FF-2FBA41C626EC}" presName="node" presStyleLbl="node1" presStyleIdx="2" presStyleCnt="12">
        <dgm:presLayoutVars>
          <dgm:bulletEnabled val="1"/>
        </dgm:presLayoutVars>
      </dgm:prSet>
      <dgm:spPr/>
    </dgm:pt>
    <dgm:pt modelId="{1A984A41-1B50-4300-AD5F-113F5F8F31EF}" type="pres">
      <dgm:prSet presAssocID="{7F757F1B-FD20-485E-A5EF-81F4DB80D5AC}" presName="sibTrans" presStyleCnt="0"/>
      <dgm:spPr/>
    </dgm:pt>
    <dgm:pt modelId="{BF651753-3B74-48BD-8939-C21D6F903651}" type="pres">
      <dgm:prSet presAssocID="{148483BD-63FA-4624-AA31-E3CDA24D1C78}" presName="node" presStyleLbl="node1" presStyleIdx="3" presStyleCnt="12">
        <dgm:presLayoutVars>
          <dgm:bulletEnabled val="1"/>
        </dgm:presLayoutVars>
      </dgm:prSet>
      <dgm:spPr/>
    </dgm:pt>
    <dgm:pt modelId="{E28D43D2-96D9-48AA-8BCB-FC7A908A6659}" type="pres">
      <dgm:prSet presAssocID="{47E6B139-7704-4EA7-9633-D5A716426B49}" presName="sibTrans" presStyleCnt="0"/>
      <dgm:spPr/>
    </dgm:pt>
    <dgm:pt modelId="{170245ED-3638-4E33-A6AD-FAC985591F49}" type="pres">
      <dgm:prSet presAssocID="{5E6BA85B-8C50-47C5-BFA5-F24F257837AE}" presName="node" presStyleLbl="node1" presStyleIdx="4" presStyleCnt="12">
        <dgm:presLayoutVars>
          <dgm:bulletEnabled val="1"/>
        </dgm:presLayoutVars>
      </dgm:prSet>
      <dgm:spPr/>
    </dgm:pt>
    <dgm:pt modelId="{BEFF6B72-621E-47E2-A686-1EC66C407037}" type="pres">
      <dgm:prSet presAssocID="{1C41F5E8-FA4B-4EE2-B126-9EB7AB81A0CC}" presName="sibTrans" presStyleCnt="0"/>
      <dgm:spPr/>
    </dgm:pt>
    <dgm:pt modelId="{67009A1B-4C61-4739-AB8E-93AB1AE1B69A}" type="pres">
      <dgm:prSet presAssocID="{3C8D7805-DABC-41BE-B24F-D8573257A9EE}" presName="node" presStyleLbl="node1" presStyleIdx="5" presStyleCnt="12">
        <dgm:presLayoutVars>
          <dgm:bulletEnabled val="1"/>
        </dgm:presLayoutVars>
      </dgm:prSet>
      <dgm:spPr/>
    </dgm:pt>
    <dgm:pt modelId="{9A002D0C-9EB0-4762-9F93-9DC7CF1F8052}" type="pres">
      <dgm:prSet presAssocID="{8E083341-53D8-4539-AE4B-826AB423AB0C}" presName="sibTrans" presStyleCnt="0"/>
      <dgm:spPr/>
    </dgm:pt>
    <dgm:pt modelId="{4B2DB1D2-94EB-4FA1-AD21-327A7EBF71B8}" type="pres">
      <dgm:prSet presAssocID="{D8610BA0-81D6-421F-B73D-DB9D9402EA0E}" presName="node" presStyleLbl="node1" presStyleIdx="6" presStyleCnt="12">
        <dgm:presLayoutVars>
          <dgm:bulletEnabled val="1"/>
        </dgm:presLayoutVars>
      </dgm:prSet>
      <dgm:spPr/>
    </dgm:pt>
    <dgm:pt modelId="{F4596313-19CF-4260-A167-F754B8F4A944}" type="pres">
      <dgm:prSet presAssocID="{A59B72E0-BBFF-4D9D-AC22-16FDC9461D97}" presName="sibTrans" presStyleCnt="0"/>
      <dgm:spPr/>
    </dgm:pt>
    <dgm:pt modelId="{FABF7F53-C108-4E85-B56B-499E41A1144A}" type="pres">
      <dgm:prSet presAssocID="{BC1E6E4E-A6F5-45AC-A77B-C89D1391BF81}" presName="node" presStyleLbl="node1" presStyleIdx="7" presStyleCnt="12">
        <dgm:presLayoutVars>
          <dgm:bulletEnabled val="1"/>
        </dgm:presLayoutVars>
      </dgm:prSet>
      <dgm:spPr/>
    </dgm:pt>
    <dgm:pt modelId="{A225B313-BF05-40A9-9A45-FCBE40C09131}" type="pres">
      <dgm:prSet presAssocID="{EC4BCB61-BD56-40DC-9AE2-765D19516C4C}" presName="sibTrans" presStyleCnt="0"/>
      <dgm:spPr/>
    </dgm:pt>
    <dgm:pt modelId="{8914E681-0462-4943-92C7-0725D61AB233}" type="pres">
      <dgm:prSet presAssocID="{4D7C88C5-BFE2-4078-939F-405E58F720F1}" presName="node" presStyleLbl="node1" presStyleIdx="8" presStyleCnt="12">
        <dgm:presLayoutVars>
          <dgm:bulletEnabled val="1"/>
        </dgm:presLayoutVars>
      </dgm:prSet>
      <dgm:spPr/>
    </dgm:pt>
    <dgm:pt modelId="{3951B873-E003-4076-8A6F-050A2FA7BED3}" type="pres">
      <dgm:prSet presAssocID="{83D0D6FB-BB6D-4FF4-8048-EB31668D1E52}" presName="sibTrans" presStyleCnt="0"/>
      <dgm:spPr/>
    </dgm:pt>
    <dgm:pt modelId="{1F2B9E31-7D60-4BE7-875F-1EF150A20C34}" type="pres">
      <dgm:prSet presAssocID="{5F30DCB6-18D4-4C27-A275-4B8FB3A43993}" presName="node" presStyleLbl="node1" presStyleIdx="9" presStyleCnt="12">
        <dgm:presLayoutVars>
          <dgm:bulletEnabled val="1"/>
        </dgm:presLayoutVars>
      </dgm:prSet>
      <dgm:spPr/>
    </dgm:pt>
    <dgm:pt modelId="{197DF8EC-5A80-44FD-A615-69426A981E97}" type="pres">
      <dgm:prSet presAssocID="{D05C4003-363E-4601-BAE9-A7ABF58B19F1}" presName="sibTrans" presStyleCnt="0"/>
      <dgm:spPr/>
    </dgm:pt>
    <dgm:pt modelId="{FEB69E7E-98D3-403F-8B72-84DAFA36EB8B}" type="pres">
      <dgm:prSet presAssocID="{8426AE37-431D-4773-8B0D-702EA89B7E8A}" presName="node" presStyleLbl="node1" presStyleIdx="10" presStyleCnt="12">
        <dgm:presLayoutVars>
          <dgm:bulletEnabled val="1"/>
        </dgm:presLayoutVars>
      </dgm:prSet>
      <dgm:spPr/>
    </dgm:pt>
    <dgm:pt modelId="{D8522F7F-3075-445E-B788-3A2F3D71882C}" type="pres">
      <dgm:prSet presAssocID="{7D7DBF31-13BA-4C75-AC17-F6B642723F50}" presName="sibTrans" presStyleCnt="0"/>
      <dgm:spPr/>
    </dgm:pt>
    <dgm:pt modelId="{5FBF7123-6965-4DC8-AE44-E89C03D561E5}" type="pres">
      <dgm:prSet presAssocID="{620CCC4F-A749-4D15-A713-16789E34B72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40B0E901-A68E-4E97-AC5C-FE7F1D21C979}" srcId="{EB02A154-BD25-48B8-8D6F-CCBBB208BA1D}" destId="{148483BD-63FA-4624-AA31-E3CDA24D1C78}" srcOrd="3" destOrd="0" parTransId="{5D5F6133-9F36-4D68-BE09-8730AFAA1BCE}" sibTransId="{47E6B139-7704-4EA7-9633-D5A716426B49}"/>
    <dgm:cxn modelId="{9E0E9903-37D2-4BE5-AB88-4113E2AD42E4}" srcId="{EB02A154-BD25-48B8-8D6F-CCBBB208BA1D}" destId="{620CCC4F-A749-4D15-A713-16789E34B725}" srcOrd="11" destOrd="0" parTransId="{61F166B5-A457-4BE8-BF8A-BEB64729D6B2}" sibTransId="{BB084DC6-E578-4B99-9B83-1E479D54E9D3}"/>
    <dgm:cxn modelId="{32C9B403-E358-44D2-B7AE-0175E974E254}" srcId="{EB02A154-BD25-48B8-8D6F-CCBBB208BA1D}" destId="{5E6BA85B-8C50-47C5-BFA5-F24F257837AE}" srcOrd="4" destOrd="0" parTransId="{767B7A3E-C197-4E83-B548-D35AA3B029D9}" sibTransId="{1C41F5E8-FA4B-4EE2-B126-9EB7AB81A0CC}"/>
    <dgm:cxn modelId="{5D26A01F-13EB-4742-8F31-3F3CC47F3786}" srcId="{EB02A154-BD25-48B8-8D6F-CCBBB208BA1D}" destId="{8426AE37-431D-4773-8B0D-702EA89B7E8A}" srcOrd="10" destOrd="0" parTransId="{37BC7835-D98F-4AA5-B9E8-4E2FDE188972}" sibTransId="{7D7DBF31-13BA-4C75-AC17-F6B642723F50}"/>
    <dgm:cxn modelId="{C0423720-3377-4AE5-8E88-93B791C8974E}" type="presOf" srcId="{5F30DCB6-18D4-4C27-A275-4B8FB3A43993}" destId="{1F2B9E31-7D60-4BE7-875F-1EF150A20C34}" srcOrd="0" destOrd="0" presId="urn:microsoft.com/office/officeart/2005/8/layout/default"/>
    <dgm:cxn modelId="{836D5829-123A-453D-AEAB-DBD53B5E7C6B}" type="presOf" srcId="{5E6BA85B-8C50-47C5-BFA5-F24F257837AE}" destId="{170245ED-3638-4E33-A6AD-FAC985591F49}" srcOrd="0" destOrd="0" presId="urn:microsoft.com/office/officeart/2005/8/layout/default"/>
    <dgm:cxn modelId="{1A5DDA29-F636-4DFD-82DB-0C89D22521F4}" type="presOf" srcId="{8426AE37-431D-4773-8B0D-702EA89B7E8A}" destId="{FEB69E7E-98D3-403F-8B72-84DAFA36EB8B}" srcOrd="0" destOrd="0" presId="urn:microsoft.com/office/officeart/2005/8/layout/default"/>
    <dgm:cxn modelId="{D7780934-A6FC-4100-B367-978F33A628EE}" srcId="{EB02A154-BD25-48B8-8D6F-CCBBB208BA1D}" destId="{4D7C88C5-BFE2-4078-939F-405E58F720F1}" srcOrd="8" destOrd="0" parTransId="{E8FE36B2-5951-442F-BE28-9988956E76AF}" sibTransId="{83D0D6FB-BB6D-4FF4-8048-EB31668D1E52}"/>
    <dgm:cxn modelId="{D7AC763D-763B-455C-AEDB-5AE2D9F08A45}" type="presOf" srcId="{D8610BA0-81D6-421F-B73D-DB9D9402EA0E}" destId="{4B2DB1D2-94EB-4FA1-AD21-327A7EBF71B8}" srcOrd="0" destOrd="0" presId="urn:microsoft.com/office/officeart/2005/8/layout/default"/>
    <dgm:cxn modelId="{BE8D065E-B243-455D-898E-71AA5B0DF44B}" srcId="{EB02A154-BD25-48B8-8D6F-CCBBB208BA1D}" destId="{5AF06815-141C-4A89-81FF-2FBA41C626EC}" srcOrd="2" destOrd="0" parTransId="{A73851AB-3F7A-48C4-89F7-C669C49EC79C}" sibTransId="{7F757F1B-FD20-485E-A5EF-81F4DB80D5AC}"/>
    <dgm:cxn modelId="{AE88AA5E-25C7-4A60-BAF4-2BF0663A5FDE}" srcId="{EB02A154-BD25-48B8-8D6F-CCBBB208BA1D}" destId="{60586454-0BEF-4036-89C0-98EB02507E3B}" srcOrd="1" destOrd="0" parTransId="{11212E8B-27EB-4234-A1FD-41FBEACC211C}" sibTransId="{4B517414-F849-4AC3-8307-E6E848E9FA4F}"/>
    <dgm:cxn modelId="{4752CE62-E56D-49A1-A336-CC4E94D49C0E}" srcId="{EB02A154-BD25-48B8-8D6F-CCBBB208BA1D}" destId="{3C8D7805-DABC-41BE-B24F-D8573257A9EE}" srcOrd="5" destOrd="0" parTransId="{C98BF8E8-6A3E-414A-A79E-E5E850449944}" sibTransId="{8E083341-53D8-4539-AE4B-826AB423AB0C}"/>
    <dgm:cxn modelId="{9493B266-4B5F-4457-B94D-C883066DAE0F}" type="presOf" srcId="{70E4242C-03A8-4FE5-BC80-8146A2BCAF46}" destId="{5D879AC5-48E1-477F-AEE4-5C67DF648E0A}" srcOrd="0" destOrd="0" presId="urn:microsoft.com/office/officeart/2005/8/layout/default"/>
    <dgm:cxn modelId="{ECCA4349-EDDA-48AB-9674-105DA1B9D813}" type="presOf" srcId="{148483BD-63FA-4624-AA31-E3CDA24D1C78}" destId="{BF651753-3B74-48BD-8939-C21D6F903651}" srcOrd="0" destOrd="0" presId="urn:microsoft.com/office/officeart/2005/8/layout/default"/>
    <dgm:cxn modelId="{A17EB16D-0270-4648-9E06-CE758A9769C5}" srcId="{EB02A154-BD25-48B8-8D6F-CCBBB208BA1D}" destId="{70E4242C-03A8-4FE5-BC80-8146A2BCAF46}" srcOrd="0" destOrd="0" parTransId="{2DEA6A8D-9272-4DE8-8739-E211A7E46B4D}" sibTransId="{23FBA1CF-09B3-4A5B-A2B7-1F8914F9A446}"/>
    <dgm:cxn modelId="{86B2BD4D-CD91-4268-9CEA-7D7439477F88}" type="presOf" srcId="{620CCC4F-A749-4D15-A713-16789E34B725}" destId="{5FBF7123-6965-4DC8-AE44-E89C03D561E5}" srcOrd="0" destOrd="0" presId="urn:microsoft.com/office/officeart/2005/8/layout/default"/>
    <dgm:cxn modelId="{74900970-BDB8-4FD5-8762-90D78AD85E3E}" type="presOf" srcId="{3C8D7805-DABC-41BE-B24F-D8573257A9EE}" destId="{67009A1B-4C61-4739-AB8E-93AB1AE1B69A}" srcOrd="0" destOrd="0" presId="urn:microsoft.com/office/officeart/2005/8/layout/default"/>
    <dgm:cxn modelId="{5184CE56-5830-407A-977E-E60E13F83743}" srcId="{EB02A154-BD25-48B8-8D6F-CCBBB208BA1D}" destId="{BC1E6E4E-A6F5-45AC-A77B-C89D1391BF81}" srcOrd="7" destOrd="0" parTransId="{6F940C06-CD73-45DD-9252-EAD8BA78D9D8}" sibTransId="{EC4BCB61-BD56-40DC-9AE2-765D19516C4C}"/>
    <dgm:cxn modelId="{3F9ADA7C-47DE-443F-99E0-82A4D1A47DA0}" type="presOf" srcId="{60586454-0BEF-4036-89C0-98EB02507E3B}" destId="{811EE523-E15B-4B2A-B131-B75F04373405}" srcOrd="0" destOrd="0" presId="urn:microsoft.com/office/officeart/2005/8/layout/default"/>
    <dgm:cxn modelId="{563A8E81-AE3F-4FF1-AF9B-285F6B630ED6}" type="presOf" srcId="{BC1E6E4E-A6F5-45AC-A77B-C89D1391BF81}" destId="{FABF7F53-C108-4E85-B56B-499E41A1144A}" srcOrd="0" destOrd="0" presId="urn:microsoft.com/office/officeart/2005/8/layout/default"/>
    <dgm:cxn modelId="{7D6DF4A3-E3E5-4F56-AF82-049FE0357AB5}" type="presOf" srcId="{EB02A154-BD25-48B8-8D6F-CCBBB208BA1D}" destId="{0EA621E6-9ED7-4334-B6F5-755059D6F1E3}" srcOrd="0" destOrd="0" presId="urn:microsoft.com/office/officeart/2005/8/layout/default"/>
    <dgm:cxn modelId="{CFBD05CB-5EEE-4D82-8A62-7F47AFDFEEAA}" type="presOf" srcId="{4D7C88C5-BFE2-4078-939F-405E58F720F1}" destId="{8914E681-0462-4943-92C7-0725D61AB233}" srcOrd="0" destOrd="0" presId="urn:microsoft.com/office/officeart/2005/8/layout/default"/>
    <dgm:cxn modelId="{CE0491D6-76B7-45A8-B02E-4D22281618F6}" srcId="{EB02A154-BD25-48B8-8D6F-CCBBB208BA1D}" destId="{5F30DCB6-18D4-4C27-A275-4B8FB3A43993}" srcOrd="9" destOrd="0" parTransId="{0E99303E-9C7B-4EB0-9C35-381D39E242E2}" sibTransId="{D05C4003-363E-4601-BAE9-A7ABF58B19F1}"/>
    <dgm:cxn modelId="{950ACDE1-3CB8-4A35-9148-200A0EE5094A}" srcId="{EB02A154-BD25-48B8-8D6F-CCBBB208BA1D}" destId="{D8610BA0-81D6-421F-B73D-DB9D9402EA0E}" srcOrd="6" destOrd="0" parTransId="{31508D74-07B9-4476-8A6C-CB36599358A0}" sibTransId="{A59B72E0-BBFF-4D9D-AC22-16FDC9461D97}"/>
    <dgm:cxn modelId="{59B4E2FC-8999-4136-8AFC-06AAFC82A653}" type="presOf" srcId="{5AF06815-141C-4A89-81FF-2FBA41C626EC}" destId="{39C1A0A5-E36C-4346-80F4-29E7B1B5E7CD}" srcOrd="0" destOrd="0" presId="urn:microsoft.com/office/officeart/2005/8/layout/default"/>
    <dgm:cxn modelId="{D7E768EB-A146-4964-9F4B-A765314823D8}" type="presParOf" srcId="{0EA621E6-9ED7-4334-B6F5-755059D6F1E3}" destId="{5D879AC5-48E1-477F-AEE4-5C67DF648E0A}" srcOrd="0" destOrd="0" presId="urn:microsoft.com/office/officeart/2005/8/layout/default"/>
    <dgm:cxn modelId="{B6120E52-6C35-4C6C-BAB3-202028A5167B}" type="presParOf" srcId="{0EA621E6-9ED7-4334-B6F5-755059D6F1E3}" destId="{B049E7AF-6FA5-4D13-94EB-F48E93D38BF7}" srcOrd="1" destOrd="0" presId="urn:microsoft.com/office/officeart/2005/8/layout/default"/>
    <dgm:cxn modelId="{31D32E24-D69E-4CF2-84A0-D8DDB0BD65E3}" type="presParOf" srcId="{0EA621E6-9ED7-4334-B6F5-755059D6F1E3}" destId="{811EE523-E15B-4B2A-B131-B75F04373405}" srcOrd="2" destOrd="0" presId="urn:microsoft.com/office/officeart/2005/8/layout/default"/>
    <dgm:cxn modelId="{30089423-5EB5-404F-B69D-2388681C5729}" type="presParOf" srcId="{0EA621E6-9ED7-4334-B6F5-755059D6F1E3}" destId="{CC253967-3AD2-4B60-ADA3-8712CF66280E}" srcOrd="3" destOrd="0" presId="urn:microsoft.com/office/officeart/2005/8/layout/default"/>
    <dgm:cxn modelId="{BBEC7EB8-D0ED-4D7D-A7DE-02AAF4B7A71F}" type="presParOf" srcId="{0EA621E6-9ED7-4334-B6F5-755059D6F1E3}" destId="{39C1A0A5-E36C-4346-80F4-29E7B1B5E7CD}" srcOrd="4" destOrd="0" presId="urn:microsoft.com/office/officeart/2005/8/layout/default"/>
    <dgm:cxn modelId="{C7E1DB4F-F6DF-4BBE-95D7-EEC584A93CF5}" type="presParOf" srcId="{0EA621E6-9ED7-4334-B6F5-755059D6F1E3}" destId="{1A984A41-1B50-4300-AD5F-113F5F8F31EF}" srcOrd="5" destOrd="0" presId="urn:microsoft.com/office/officeart/2005/8/layout/default"/>
    <dgm:cxn modelId="{F982998A-53F1-4280-85AA-B24AA6BA520D}" type="presParOf" srcId="{0EA621E6-9ED7-4334-B6F5-755059D6F1E3}" destId="{BF651753-3B74-48BD-8939-C21D6F903651}" srcOrd="6" destOrd="0" presId="urn:microsoft.com/office/officeart/2005/8/layout/default"/>
    <dgm:cxn modelId="{94A2B30D-B4B1-4CB6-BD86-98D0CF078FF8}" type="presParOf" srcId="{0EA621E6-9ED7-4334-B6F5-755059D6F1E3}" destId="{E28D43D2-96D9-48AA-8BCB-FC7A908A6659}" srcOrd="7" destOrd="0" presId="urn:microsoft.com/office/officeart/2005/8/layout/default"/>
    <dgm:cxn modelId="{C12F1A83-4F37-48AE-9055-0041A96DFB5B}" type="presParOf" srcId="{0EA621E6-9ED7-4334-B6F5-755059D6F1E3}" destId="{170245ED-3638-4E33-A6AD-FAC985591F49}" srcOrd="8" destOrd="0" presId="urn:microsoft.com/office/officeart/2005/8/layout/default"/>
    <dgm:cxn modelId="{1ACF2D00-51D2-4AA2-A997-F9B07AFFB9F2}" type="presParOf" srcId="{0EA621E6-9ED7-4334-B6F5-755059D6F1E3}" destId="{BEFF6B72-621E-47E2-A686-1EC66C407037}" srcOrd="9" destOrd="0" presId="urn:microsoft.com/office/officeart/2005/8/layout/default"/>
    <dgm:cxn modelId="{CF1C2EC2-AF87-4765-850A-6AAB15D3B3DA}" type="presParOf" srcId="{0EA621E6-9ED7-4334-B6F5-755059D6F1E3}" destId="{67009A1B-4C61-4739-AB8E-93AB1AE1B69A}" srcOrd="10" destOrd="0" presId="urn:microsoft.com/office/officeart/2005/8/layout/default"/>
    <dgm:cxn modelId="{AA4A5735-32E9-4575-9F2F-3FC78FAF2540}" type="presParOf" srcId="{0EA621E6-9ED7-4334-B6F5-755059D6F1E3}" destId="{9A002D0C-9EB0-4762-9F93-9DC7CF1F8052}" srcOrd="11" destOrd="0" presId="urn:microsoft.com/office/officeart/2005/8/layout/default"/>
    <dgm:cxn modelId="{2D703E66-6398-4E65-8EB2-1A6F836A223A}" type="presParOf" srcId="{0EA621E6-9ED7-4334-B6F5-755059D6F1E3}" destId="{4B2DB1D2-94EB-4FA1-AD21-327A7EBF71B8}" srcOrd="12" destOrd="0" presId="urn:microsoft.com/office/officeart/2005/8/layout/default"/>
    <dgm:cxn modelId="{4119B862-BAEF-40B7-8806-54BDE9FA3CE2}" type="presParOf" srcId="{0EA621E6-9ED7-4334-B6F5-755059D6F1E3}" destId="{F4596313-19CF-4260-A167-F754B8F4A944}" srcOrd="13" destOrd="0" presId="urn:microsoft.com/office/officeart/2005/8/layout/default"/>
    <dgm:cxn modelId="{6C63F467-F2D4-4A44-A4B0-0ECD4AC00C6C}" type="presParOf" srcId="{0EA621E6-9ED7-4334-B6F5-755059D6F1E3}" destId="{FABF7F53-C108-4E85-B56B-499E41A1144A}" srcOrd="14" destOrd="0" presId="urn:microsoft.com/office/officeart/2005/8/layout/default"/>
    <dgm:cxn modelId="{CBB116CB-B720-49A9-99A3-626B5F415305}" type="presParOf" srcId="{0EA621E6-9ED7-4334-B6F5-755059D6F1E3}" destId="{A225B313-BF05-40A9-9A45-FCBE40C09131}" srcOrd="15" destOrd="0" presId="urn:microsoft.com/office/officeart/2005/8/layout/default"/>
    <dgm:cxn modelId="{72DB9696-3731-4380-A641-D8A13BB9B534}" type="presParOf" srcId="{0EA621E6-9ED7-4334-B6F5-755059D6F1E3}" destId="{8914E681-0462-4943-92C7-0725D61AB233}" srcOrd="16" destOrd="0" presId="urn:microsoft.com/office/officeart/2005/8/layout/default"/>
    <dgm:cxn modelId="{1D420ECB-FE4E-4E1B-95D5-263977D2F639}" type="presParOf" srcId="{0EA621E6-9ED7-4334-B6F5-755059D6F1E3}" destId="{3951B873-E003-4076-8A6F-050A2FA7BED3}" srcOrd="17" destOrd="0" presId="urn:microsoft.com/office/officeart/2005/8/layout/default"/>
    <dgm:cxn modelId="{A00D81F0-A9EA-4F45-AE72-F8AB15CB132E}" type="presParOf" srcId="{0EA621E6-9ED7-4334-B6F5-755059D6F1E3}" destId="{1F2B9E31-7D60-4BE7-875F-1EF150A20C34}" srcOrd="18" destOrd="0" presId="urn:microsoft.com/office/officeart/2005/8/layout/default"/>
    <dgm:cxn modelId="{49D0FFEB-22D0-4ECD-8399-FC01EC9B6E9F}" type="presParOf" srcId="{0EA621E6-9ED7-4334-B6F5-755059D6F1E3}" destId="{197DF8EC-5A80-44FD-A615-69426A981E97}" srcOrd="19" destOrd="0" presId="urn:microsoft.com/office/officeart/2005/8/layout/default"/>
    <dgm:cxn modelId="{C1A14A9A-B6EC-4301-95CF-5056F682F619}" type="presParOf" srcId="{0EA621E6-9ED7-4334-B6F5-755059D6F1E3}" destId="{FEB69E7E-98D3-403F-8B72-84DAFA36EB8B}" srcOrd="20" destOrd="0" presId="urn:microsoft.com/office/officeart/2005/8/layout/default"/>
    <dgm:cxn modelId="{5CAB6F37-4D5F-41E7-B6B5-A547CC97778B}" type="presParOf" srcId="{0EA621E6-9ED7-4334-B6F5-755059D6F1E3}" destId="{D8522F7F-3075-445E-B788-3A2F3D71882C}" srcOrd="21" destOrd="0" presId="urn:microsoft.com/office/officeart/2005/8/layout/default"/>
    <dgm:cxn modelId="{8BD1A6B6-C931-4B64-8F24-80AD1E7088D7}" type="presParOf" srcId="{0EA621E6-9ED7-4334-B6F5-755059D6F1E3}" destId="{5FBF7123-6965-4DC8-AE44-E89C03D561E5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751AE-A129-43D1-B65D-03258ED4DDA5}">
      <dsp:nvSpPr>
        <dsp:cNvPr id="0" name=""/>
        <dsp:cNvSpPr/>
      </dsp:nvSpPr>
      <dsp:spPr>
        <a:xfrm>
          <a:off x="0" y="2916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1B5978-6EFC-4ED4-AAB3-0D50261D1322}">
      <dsp:nvSpPr>
        <dsp:cNvPr id="0" name=""/>
        <dsp:cNvSpPr/>
      </dsp:nvSpPr>
      <dsp:spPr>
        <a:xfrm>
          <a:off x="0" y="2916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Название проекта:</a:t>
          </a:r>
          <a:r>
            <a:rPr lang="ru-RU" sz="2000" kern="1200" dirty="0"/>
            <a:t> «Проект компании </a:t>
          </a:r>
          <a:r>
            <a:rPr lang="en-US" sz="2000" kern="1200" dirty="0"/>
            <a:t>Rightech:</a:t>
          </a:r>
          <a:r>
            <a:rPr lang="ru-RU" sz="2000" kern="1200" dirty="0"/>
            <a:t> Разработка технической документации для облачной платформы Интернета вещей компании </a:t>
          </a:r>
          <a:r>
            <a:rPr lang="en-US" sz="2000" kern="1200" dirty="0"/>
            <a:t>Rightech</a:t>
          </a:r>
          <a:r>
            <a:rPr lang="ru-RU" sz="2000" kern="1200" dirty="0"/>
            <a:t>»</a:t>
          </a:r>
          <a:endParaRPr lang="en-US" sz="2000" kern="1200" dirty="0"/>
        </a:p>
      </dsp:txBody>
      <dsp:txXfrm>
        <a:off x="0" y="2916"/>
        <a:ext cx="7124701" cy="994390"/>
      </dsp:txXfrm>
    </dsp:sp>
    <dsp:sp modelId="{4AFB2581-A686-48F7-9E82-D0BC564A4FFD}">
      <dsp:nvSpPr>
        <dsp:cNvPr id="0" name=""/>
        <dsp:cNvSpPr/>
      </dsp:nvSpPr>
      <dsp:spPr>
        <a:xfrm>
          <a:off x="0" y="997306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C43D97-A7F5-4BE8-A11A-AF566B80D33A}">
      <dsp:nvSpPr>
        <dsp:cNvPr id="0" name=""/>
        <dsp:cNvSpPr/>
      </dsp:nvSpPr>
      <dsp:spPr>
        <a:xfrm>
          <a:off x="0" y="997306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Тип проекта:</a:t>
          </a:r>
          <a:r>
            <a:rPr lang="ru-RU" sz="2000" kern="1200"/>
            <a:t> практикоориентированный</a:t>
          </a:r>
          <a:endParaRPr lang="en-US" sz="2000" kern="1200"/>
        </a:p>
      </dsp:txBody>
      <dsp:txXfrm>
        <a:off x="0" y="997306"/>
        <a:ext cx="7124701" cy="994390"/>
      </dsp:txXfrm>
    </dsp:sp>
    <dsp:sp modelId="{50C024F4-2402-4B4F-B74B-1E1EA478149A}">
      <dsp:nvSpPr>
        <dsp:cNvPr id="0" name=""/>
        <dsp:cNvSpPr/>
      </dsp:nvSpPr>
      <dsp:spPr>
        <a:xfrm>
          <a:off x="0" y="1991697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FB2F3B-0F10-4A61-AADE-241AC2A2F263}">
      <dsp:nvSpPr>
        <dsp:cNvPr id="0" name=""/>
        <dsp:cNvSpPr/>
      </dsp:nvSpPr>
      <dsp:spPr>
        <a:xfrm>
          <a:off x="0" y="1991697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Студент:</a:t>
          </a:r>
          <a:r>
            <a:rPr lang="ru-RU" sz="2000" kern="1200" dirty="0"/>
            <a:t> Елисеева Алена</a:t>
          </a:r>
          <a:endParaRPr lang="en-US" sz="2000" kern="1200" dirty="0"/>
        </a:p>
      </dsp:txBody>
      <dsp:txXfrm>
        <a:off x="0" y="1991697"/>
        <a:ext cx="7124701" cy="994390"/>
      </dsp:txXfrm>
    </dsp:sp>
    <dsp:sp modelId="{2FFCCB8E-1EED-4563-B4F4-3449AD14C3E7}">
      <dsp:nvSpPr>
        <dsp:cNvPr id="0" name=""/>
        <dsp:cNvSpPr/>
      </dsp:nvSpPr>
      <dsp:spPr>
        <a:xfrm>
          <a:off x="0" y="2986087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B1AA15-C6A0-4CFA-B9AC-7D9CEAB6A71D}">
      <dsp:nvSpPr>
        <dsp:cNvPr id="0" name=""/>
        <dsp:cNvSpPr/>
      </dsp:nvSpPr>
      <dsp:spPr>
        <a:xfrm>
          <a:off x="0" y="2986087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Образовательная программа: </a:t>
          </a:r>
          <a:r>
            <a:rPr lang="ru-RU" sz="2000" kern="1200" dirty="0"/>
            <a:t>«Инфокоммуникационные технологии и системы связи»</a:t>
          </a:r>
          <a:endParaRPr lang="en-US" sz="2000" kern="1200" dirty="0"/>
        </a:p>
      </dsp:txBody>
      <dsp:txXfrm>
        <a:off x="0" y="2986087"/>
        <a:ext cx="7124701" cy="994390"/>
      </dsp:txXfrm>
    </dsp:sp>
    <dsp:sp modelId="{D294C2AE-E55C-47D3-8DB4-13ADD8BD232B}">
      <dsp:nvSpPr>
        <dsp:cNvPr id="0" name=""/>
        <dsp:cNvSpPr/>
      </dsp:nvSpPr>
      <dsp:spPr>
        <a:xfrm>
          <a:off x="0" y="3980477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30C83B-235C-4C0F-9BB0-FBA5428A8DC2}">
      <dsp:nvSpPr>
        <dsp:cNvPr id="0" name=""/>
        <dsp:cNvSpPr/>
      </dsp:nvSpPr>
      <dsp:spPr>
        <a:xfrm>
          <a:off x="0" y="3980477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Роль в проекте:</a:t>
          </a:r>
          <a:r>
            <a:rPr lang="ru-RU" sz="2000" kern="1200"/>
            <a:t> технический писатель</a:t>
          </a:r>
          <a:endParaRPr lang="en-US" sz="2000" kern="1200"/>
        </a:p>
      </dsp:txBody>
      <dsp:txXfrm>
        <a:off x="0" y="3980477"/>
        <a:ext cx="7124701" cy="994390"/>
      </dsp:txXfrm>
    </dsp:sp>
    <dsp:sp modelId="{838FD344-2205-4045-A5BD-94ABD8C261EB}">
      <dsp:nvSpPr>
        <dsp:cNvPr id="0" name=""/>
        <dsp:cNvSpPr/>
      </dsp:nvSpPr>
      <dsp:spPr>
        <a:xfrm>
          <a:off x="0" y="4974868"/>
          <a:ext cx="7124701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FA0F4B-8A2B-4B06-B989-437AB7E3A47B}">
      <dsp:nvSpPr>
        <dsp:cNvPr id="0" name=""/>
        <dsp:cNvSpPr/>
      </dsp:nvSpPr>
      <dsp:spPr>
        <a:xfrm>
          <a:off x="0" y="4974868"/>
          <a:ext cx="7124701" cy="99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Руководитель проекта: </a:t>
          </a:r>
          <a:r>
            <a:rPr lang="ru-RU" sz="2000" kern="1200" dirty="0" err="1"/>
            <a:t>Ролич</a:t>
          </a:r>
          <a:r>
            <a:rPr lang="ru-RU" sz="2000" kern="1200" dirty="0"/>
            <a:t> Алексей Юрьевич, ассистент Департамента компьютерной инженерии, эксперт Научной лаборатории Интернета вещей и </a:t>
          </a:r>
          <a:r>
            <a:rPr lang="ru-RU" sz="2000" kern="1200" dirty="0" err="1"/>
            <a:t>киберфизических</a:t>
          </a:r>
          <a:r>
            <a:rPr lang="ru-RU" sz="2000" kern="1200" dirty="0"/>
            <a:t> систем</a:t>
          </a:r>
          <a:endParaRPr lang="en-US" sz="2000" kern="1200" dirty="0"/>
        </a:p>
      </dsp:txBody>
      <dsp:txXfrm>
        <a:off x="0" y="4974868"/>
        <a:ext cx="7124701" cy="994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1E30F-C79D-494B-B3CB-3BB704C2D4CB}">
      <dsp:nvSpPr>
        <dsp:cNvPr id="0" name=""/>
        <dsp:cNvSpPr/>
      </dsp:nvSpPr>
      <dsp:spPr>
        <a:xfrm>
          <a:off x="3607" y="288270"/>
          <a:ext cx="1953052" cy="27342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Доутилизация активов</a:t>
          </a:r>
          <a:endParaRPr lang="en-US" sz="1700" kern="1200"/>
        </a:p>
      </dsp:txBody>
      <dsp:txXfrm>
        <a:off x="3607" y="1327295"/>
        <a:ext cx="1953052" cy="1640564"/>
      </dsp:txXfrm>
    </dsp:sp>
    <dsp:sp modelId="{8C0185E3-8A7F-43E8-8042-BBE3F6018806}">
      <dsp:nvSpPr>
        <dsp:cNvPr id="0" name=""/>
        <dsp:cNvSpPr/>
      </dsp:nvSpPr>
      <dsp:spPr>
        <a:xfrm>
          <a:off x="569992" y="561698"/>
          <a:ext cx="820282" cy="8202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</a:t>
          </a:r>
        </a:p>
      </dsp:txBody>
      <dsp:txXfrm>
        <a:off x="690120" y="681826"/>
        <a:ext cx="580026" cy="580026"/>
      </dsp:txXfrm>
    </dsp:sp>
    <dsp:sp modelId="{91DCE98B-1737-476C-A150-BE0295987769}">
      <dsp:nvSpPr>
        <dsp:cNvPr id="0" name=""/>
        <dsp:cNvSpPr/>
      </dsp:nvSpPr>
      <dsp:spPr>
        <a:xfrm>
          <a:off x="3607" y="3022473"/>
          <a:ext cx="1953052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48BDD7-1936-47DD-AB27-359195EEC5BF}">
      <dsp:nvSpPr>
        <dsp:cNvPr id="0" name=""/>
        <dsp:cNvSpPr/>
      </dsp:nvSpPr>
      <dsp:spPr>
        <a:xfrm>
          <a:off x="2151965" y="288270"/>
          <a:ext cx="1953052" cy="27342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Повышение безопасности</a:t>
          </a:r>
          <a:endParaRPr lang="en-US" sz="1700" kern="1200"/>
        </a:p>
      </dsp:txBody>
      <dsp:txXfrm>
        <a:off x="2151965" y="1327295"/>
        <a:ext cx="1953052" cy="1640564"/>
      </dsp:txXfrm>
    </dsp:sp>
    <dsp:sp modelId="{2AE3FAE1-F7B9-4AED-BCC9-12AB0645E581}">
      <dsp:nvSpPr>
        <dsp:cNvPr id="0" name=""/>
        <dsp:cNvSpPr/>
      </dsp:nvSpPr>
      <dsp:spPr>
        <a:xfrm>
          <a:off x="2718350" y="561698"/>
          <a:ext cx="820282" cy="820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</a:t>
          </a:r>
        </a:p>
      </dsp:txBody>
      <dsp:txXfrm>
        <a:off x="2838478" y="681826"/>
        <a:ext cx="580026" cy="580026"/>
      </dsp:txXfrm>
    </dsp:sp>
    <dsp:sp modelId="{A9FD2F0B-2309-489D-B110-C5591C8F1B01}">
      <dsp:nvSpPr>
        <dsp:cNvPr id="0" name=""/>
        <dsp:cNvSpPr/>
      </dsp:nvSpPr>
      <dsp:spPr>
        <a:xfrm>
          <a:off x="2151965" y="3022473"/>
          <a:ext cx="1953052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ED1274-2EBC-4D9E-8CA9-4A26CB957415}">
      <dsp:nvSpPr>
        <dsp:cNvPr id="0" name=""/>
        <dsp:cNvSpPr/>
      </dsp:nvSpPr>
      <dsp:spPr>
        <a:xfrm>
          <a:off x="4300323" y="288270"/>
          <a:ext cx="1953052" cy="273427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Автоматизация процессов</a:t>
          </a:r>
          <a:endParaRPr lang="en-US" sz="1700" kern="1200"/>
        </a:p>
      </dsp:txBody>
      <dsp:txXfrm>
        <a:off x="4300323" y="1327295"/>
        <a:ext cx="1953052" cy="1640564"/>
      </dsp:txXfrm>
    </dsp:sp>
    <dsp:sp modelId="{D0804708-2316-47BB-B26C-6EA27BA3D656}">
      <dsp:nvSpPr>
        <dsp:cNvPr id="0" name=""/>
        <dsp:cNvSpPr/>
      </dsp:nvSpPr>
      <dsp:spPr>
        <a:xfrm>
          <a:off x="4866708" y="561698"/>
          <a:ext cx="820282" cy="8202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3</a:t>
          </a:r>
        </a:p>
      </dsp:txBody>
      <dsp:txXfrm>
        <a:off x="4986836" y="681826"/>
        <a:ext cx="580026" cy="580026"/>
      </dsp:txXfrm>
    </dsp:sp>
    <dsp:sp modelId="{B07DEC5E-BBA9-4341-B043-A784A87E7BBF}">
      <dsp:nvSpPr>
        <dsp:cNvPr id="0" name=""/>
        <dsp:cNvSpPr/>
      </dsp:nvSpPr>
      <dsp:spPr>
        <a:xfrm>
          <a:off x="4300323" y="3022473"/>
          <a:ext cx="1953052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DD5624-03C0-46ED-89DA-BD467EB8DD22}">
      <dsp:nvSpPr>
        <dsp:cNvPr id="0" name=""/>
        <dsp:cNvSpPr/>
      </dsp:nvSpPr>
      <dsp:spPr>
        <a:xfrm>
          <a:off x="6448681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Снижение порога входа в отрасль</a:t>
          </a:r>
          <a:endParaRPr lang="en-US" sz="1700" kern="1200"/>
        </a:p>
      </dsp:txBody>
      <dsp:txXfrm>
        <a:off x="6448681" y="1327295"/>
        <a:ext cx="1953052" cy="1640564"/>
      </dsp:txXfrm>
    </dsp:sp>
    <dsp:sp modelId="{61A77F80-E8A5-494A-892E-F94882CAC89A}">
      <dsp:nvSpPr>
        <dsp:cNvPr id="0" name=""/>
        <dsp:cNvSpPr/>
      </dsp:nvSpPr>
      <dsp:spPr>
        <a:xfrm>
          <a:off x="7015067" y="561698"/>
          <a:ext cx="820282" cy="820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4</a:t>
          </a:r>
        </a:p>
      </dsp:txBody>
      <dsp:txXfrm>
        <a:off x="7135195" y="681826"/>
        <a:ext cx="580026" cy="580026"/>
      </dsp:txXfrm>
    </dsp:sp>
    <dsp:sp modelId="{FF487073-2C13-4AFB-8C63-C004FCE99C85}">
      <dsp:nvSpPr>
        <dsp:cNvPr id="0" name=""/>
        <dsp:cNvSpPr/>
      </dsp:nvSpPr>
      <dsp:spPr>
        <a:xfrm>
          <a:off x="6448681" y="3022473"/>
          <a:ext cx="1953052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83BF4F-93A4-46BD-AF3F-2EBE3A02488D}">
      <dsp:nvSpPr>
        <dsp:cNvPr id="0" name=""/>
        <dsp:cNvSpPr/>
      </dsp:nvSpPr>
      <dsp:spPr>
        <a:xfrm>
          <a:off x="8597039" y="288270"/>
          <a:ext cx="1953052" cy="273427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Создание кейсов</a:t>
          </a:r>
          <a:endParaRPr lang="en-US" sz="1700" kern="1200"/>
        </a:p>
      </dsp:txBody>
      <dsp:txXfrm>
        <a:off x="8597039" y="1327295"/>
        <a:ext cx="1953052" cy="1640564"/>
      </dsp:txXfrm>
    </dsp:sp>
    <dsp:sp modelId="{9BAA6945-DB39-4EC7-B20D-9DE9EFF07B7F}">
      <dsp:nvSpPr>
        <dsp:cNvPr id="0" name=""/>
        <dsp:cNvSpPr/>
      </dsp:nvSpPr>
      <dsp:spPr>
        <a:xfrm>
          <a:off x="9163425" y="561698"/>
          <a:ext cx="820282" cy="820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5</a:t>
          </a:r>
        </a:p>
      </dsp:txBody>
      <dsp:txXfrm>
        <a:off x="9283553" y="681826"/>
        <a:ext cx="580026" cy="580026"/>
      </dsp:txXfrm>
    </dsp:sp>
    <dsp:sp modelId="{FD351A42-DE5F-4C87-A19C-C4248AFCD24E}">
      <dsp:nvSpPr>
        <dsp:cNvPr id="0" name=""/>
        <dsp:cNvSpPr/>
      </dsp:nvSpPr>
      <dsp:spPr>
        <a:xfrm>
          <a:off x="8597039" y="3022473"/>
          <a:ext cx="1953052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A11B1-DB40-4296-AAC5-F368526C8E33}">
      <dsp:nvSpPr>
        <dsp:cNvPr id="0" name=""/>
        <dsp:cNvSpPr/>
      </dsp:nvSpPr>
      <dsp:spPr>
        <a:xfrm>
          <a:off x="346699" y="75522"/>
          <a:ext cx="928249" cy="9282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BF495-0454-4879-9A26-CC8FF26C7B15}">
      <dsp:nvSpPr>
        <dsp:cNvPr id="0" name=""/>
        <dsp:cNvSpPr/>
      </dsp:nvSpPr>
      <dsp:spPr>
        <a:xfrm>
          <a:off x="541632" y="270455"/>
          <a:ext cx="538384" cy="5383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9EBC2-5FE4-4D74-8AAE-8E53C09F320C}">
      <dsp:nvSpPr>
        <dsp:cNvPr id="0" name=""/>
        <dsp:cNvSpPr/>
      </dsp:nvSpPr>
      <dsp:spPr>
        <a:xfrm>
          <a:off x="1473860" y="7552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Транспорт и телематика</a:t>
          </a:r>
          <a:endParaRPr lang="en-US" sz="1800" kern="1200"/>
        </a:p>
      </dsp:txBody>
      <dsp:txXfrm>
        <a:off x="1473860" y="75522"/>
        <a:ext cx="2188017" cy="928249"/>
      </dsp:txXfrm>
    </dsp:sp>
    <dsp:sp modelId="{091B6B58-C361-4627-9D04-3C18C8556F69}">
      <dsp:nvSpPr>
        <dsp:cNvPr id="0" name=""/>
        <dsp:cNvSpPr/>
      </dsp:nvSpPr>
      <dsp:spPr>
        <a:xfrm>
          <a:off x="4043123" y="75522"/>
          <a:ext cx="928249" cy="9282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B9127-0B77-44A0-94FA-D0AF206DD053}">
      <dsp:nvSpPr>
        <dsp:cNvPr id="0" name=""/>
        <dsp:cNvSpPr/>
      </dsp:nvSpPr>
      <dsp:spPr>
        <a:xfrm>
          <a:off x="4238055" y="270455"/>
          <a:ext cx="538384" cy="5383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F6C9D-9996-46DA-A8EA-F164D3779C7F}">
      <dsp:nvSpPr>
        <dsp:cNvPr id="0" name=""/>
        <dsp:cNvSpPr/>
      </dsp:nvSpPr>
      <dsp:spPr>
        <a:xfrm>
          <a:off x="5170284" y="7552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Шеринг</a:t>
          </a:r>
          <a:endParaRPr lang="en-US" sz="1800" kern="1200"/>
        </a:p>
      </dsp:txBody>
      <dsp:txXfrm>
        <a:off x="5170284" y="75522"/>
        <a:ext cx="2188017" cy="928249"/>
      </dsp:txXfrm>
    </dsp:sp>
    <dsp:sp modelId="{9078C2C8-3BF8-4037-8C92-BBD6CC1B8341}">
      <dsp:nvSpPr>
        <dsp:cNvPr id="0" name=""/>
        <dsp:cNvSpPr/>
      </dsp:nvSpPr>
      <dsp:spPr>
        <a:xfrm>
          <a:off x="7739547" y="75522"/>
          <a:ext cx="928249" cy="9282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80B5B-2469-4A40-8FD9-480211C3EF8E}">
      <dsp:nvSpPr>
        <dsp:cNvPr id="0" name=""/>
        <dsp:cNvSpPr/>
      </dsp:nvSpPr>
      <dsp:spPr>
        <a:xfrm>
          <a:off x="7934479" y="270455"/>
          <a:ext cx="538384" cy="5383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6071A-7AD6-4F99-AD38-3C4BC150E851}">
      <dsp:nvSpPr>
        <dsp:cNvPr id="0" name=""/>
        <dsp:cNvSpPr/>
      </dsp:nvSpPr>
      <dsp:spPr>
        <a:xfrm>
          <a:off x="8866707" y="7552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Умный дом</a:t>
          </a:r>
          <a:endParaRPr lang="en-US" sz="1800" kern="1200"/>
        </a:p>
      </dsp:txBody>
      <dsp:txXfrm>
        <a:off x="8866707" y="75522"/>
        <a:ext cx="2188017" cy="928249"/>
      </dsp:txXfrm>
    </dsp:sp>
    <dsp:sp modelId="{85A07B98-9C17-4F09-8F36-C8891090B5A1}">
      <dsp:nvSpPr>
        <dsp:cNvPr id="0" name=""/>
        <dsp:cNvSpPr/>
      </dsp:nvSpPr>
      <dsp:spPr>
        <a:xfrm>
          <a:off x="346699" y="1759962"/>
          <a:ext cx="928249" cy="9282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22340-E8D5-4304-B17C-7D4C5D4EB8F2}">
      <dsp:nvSpPr>
        <dsp:cNvPr id="0" name=""/>
        <dsp:cNvSpPr/>
      </dsp:nvSpPr>
      <dsp:spPr>
        <a:xfrm>
          <a:off x="541632" y="1954894"/>
          <a:ext cx="538384" cy="5383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8800F-385C-4E12-8BC1-C7BA9BF1B7A9}">
      <dsp:nvSpPr>
        <dsp:cNvPr id="0" name=""/>
        <dsp:cNvSpPr/>
      </dsp:nvSpPr>
      <dsp:spPr>
        <a:xfrm>
          <a:off x="1473860" y="175996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Промышленность</a:t>
          </a:r>
          <a:endParaRPr lang="en-US" sz="1800" kern="1200"/>
        </a:p>
      </dsp:txBody>
      <dsp:txXfrm>
        <a:off x="1473860" y="1759962"/>
        <a:ext cx="2188017" cy="928249"/>
      </dsp:txXfrm>
    </dsp:sp>
    <dsp:sp modelId="{D6049036-D74C-4271-BA56-234FCC1B3F9C}">
      <dsp:nvSpPr>
        <dsp:cNvPr id="0" name=""/>
        <dsp:cNvSpPr/>
      </dsp:nvSpPr>
      <dsp:spPr>
        <a:xfrm>
          <a:off x="4043123" y="1759962"/>
          <a:ext cx="928249" cy="9282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F5109-0190-4150-B860-6D07132BC626}">
      <dsp:nvSpPr>
        <dsp:cNvPr id="0" name=""/>
        <dsp:cNvSpPr/>
      </dsp:nvSpPr>
      <dsp:spPr>
        <a:xfrm>
          <a:off x="4238055" y="1954894"/>
          <a:ext cx="538384" cy="5383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CFC77-49A9-409C-8E0D-A8D713C7FFD6}">
      <dsp:nvSpPr>
        <dsp:cNvPr id="0" name=""/>
        <dsp:cNvSpPr/>
      </dsp:nvSpPr>
      <dsp:spPr>
        <a:xfrm>
          <a:off x="5170284" y="175996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Энергетика</a:t>
          </a:r>
          <a:endParaRPr lang="en-US" sz="1800" kern="1200"/>
        </a:p>
      </dsp:txBody>
      <dsp:txXfrm>
        <a:off x="5170284" y="1759962"/>
        <a:ext cx="2188017" cy="928249"/>
      </dsp:txXfrm>
    </dsp:sp>
    <dsp:sp modelId="{741AF158-E9DE-4A1A-9A24-8AAEED8196B7}">
      <dsp:nvSpPr>
        <dsp:cNvPr id="0" name=""/>
        <dsp:cNvSpPr/>
      </dsp:nvSpPr>
      <dsp:spPr>
        <a:xfrm>
          <a:off x="7739547" y="1759962"/>
          <a:ext cx="928249" cy="9282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7D6A0-97A9-4B9A-9B92-51CA6E9A52F2}">
      <dsp:nvSpPr>
        <dsp:cNvPr id="0" name=""/>
        <dsp:cNvSpPr/>
      </dsp:nvSpPr>
      <dsp:spPr>
        <a:xfrm>
          <a:off x="7934479" y="1954894"/>
          <a:ext cx="538384" cy="5383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6DB3D-AC82-4437-83A8-18C277C9F16B}">
      <dsp:nvSpPr>
        <dsp:cNvPr id="0" name=""/>
        <dsp:cNvSpPr/>
      </dsp:nvSpPr>
      <dsp:spPr>
        <a:xfrm>
          <a:off x="8866707" y="1759962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Городская сфера</a:t>
          </a:r>
          <a:endParaRPr lang="en-US" sz="1800" kern="1200"/>
        </a:p>
      </dsp:txBody>
      <dsp:txXfrm>
        <a:off x="8866707" y="1759962"/>
        <a:ext cx="2188017" cy="928249"/>
      </dsp:txXfrm>
    </dsp:sp>
    <dsp:sp modelId="{1A954DD1-2C7C-42EF-95F6-C8F3783DB4ED}">
      <dsp:nvSpPr>
        <dsp:cNvPr id="0" name=""/>
        <dsp:cNvSpPr/>
      </dsp:nvSpPr>
      <dsp:spPr>
        <a:xfrm>
          <a:off x="346699" y="3444401"/>
          <a:ext cx="928249" cy="9282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8A567-3922-4DCA-81F5-ED91261F1150}">
      <dsp:nvSpPr>
        <dsp:cNvPr id="0" name=""/>
        <dsp:cNvSpPr/>
      </dsp:nvSpPr>
      <dsp:spPr>
        <a:xfrm>
          <a:off x="541632" y="3639333"/>
          <a:ext cx="538384" cy="53838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A4E90-7B4B-4A33-9E5E-0D7117E120E7}">
      <dsp:nvSpPr>
        <dsp:cNvPr id="0" name=""/>
        <dsp:cNvSpPr/>
      </dsp:nvSpPr>
      <dsp:spPr>
        <a:xfrm>
          <a:off x="1473860" y="3444401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Сельское хозяйство</a:t>
          </a:r>
          <a:endParaRPr lang="en-US" sz="1800" kern="1200"/>
        </a:p>
      </dsp:txBody>
      <dsp:txXfrm>
        <a:off x="1473860" y="3444401"/>
        <a:ext cx="2188017" cy="928249"/>
      </dsp:txXfrm>
    </dsp:sp>
    <dsp:sp modelId="{500C2988-BE25-486C-A4D7-8688D2AD5DA6}">
      <dsp:nvSpPr>
        <dsp:cNvPr id="0" name=""/>
        <dsp:cNvSpPr/>
      </dsp:nvSpPr>
      <dsp:spPr>
        <a:xfrm>
          <a:off x="4043123" y="3444401"/>
          <a:ext cx="928249" cy="9282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9CAC7-80D5-4C3A-8814-BD89A948F73E}">
      <dsp:nvSpPr>
        <dsp:cNvPr id="0" name=""/>
        <dsp:cNvSpPr/>
      </dsp:nvSpPr>
      <dsp:spPr>
        <a:xfrm>
          <a:off x="4238055" y="3639333"/>
          <a:ext cx="538384" cy="53838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1D731-3334-435E-AD4E-3E40E389F0D9}">
      <dsp:nvSpPr>
        <dsp:cNvPr id="0" name=""/>
        <dsp:cNvSpPr/>
      </dsp:nvSpPr>
      <dsp:spPr>
        <a:xfrm>
          <a:off x="5170284" y="3444401"/>
          <a:ext cx="2188017" cy="92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Безопасность</a:t>
          </a:r>
          <a:endParaRPr lang="en-US" sz="1800" kern="1200"/>
        </a:p>
      </dsp:txBody>
      <dsp:txXfrm>
        <a:off x="5170284" y="3444401"/>
        <a:ext cx="2188017" cy="928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7991-7391-497E-A0A7-85A733BCE337}">
      <dsp:nvSpPr>
        <dsp:cNvPr id="0" name=""/>
        <dsp:cNvSpPr/>
      </dsp:nvSpPr>
      <dsp:spPr>
        <a:xfrm>
          <a:off x="3999" y="735579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Быстрое подключение различных устройств</a:t>
          </a:r>
          <a:endParaRPr lang="en-US" sz="1500" kern="1200" dirty="0"/>
        </a:p>
      </dsp:txBody>
      <dsp:txXfrm>
        <a:off x="3999" y="735579"/>
        <a:ext cx="2165456" cy="1299273"/>
      </dsp:txXfrm>
    </dsp:sp>
    <dsp:sp modelId="{ACE9587A-56E8-4D1B-993E-4BF6375CB445}">
      <dsp:nvSpPr>
        <dsp:cNvPr id="0" name=""/>
        <dsp:cNvSpPr/>
      </dsp:nvSpPr>
      <dsp:spPr>
        <a:xfrm>
          <a:off x="2386001" y="735579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3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Сериализация и десериализация данных</a:t>
          </a:r>
          <a:endParaRPr lang="en-US" sz="1500" kern="1200"/>
        </a:p>
      </dsp:txBody>
      <dsp:txXfrm>
        <a:off x="2386001" y="735579"/>
        <a:ext cx="2165456" cy="1299273"/>
      </dsp:txXfrm>
    </dsp:sp>
    <dsp:sp modelId="{BB16AFAC-83CE-4FC1-879A-5200D1DB0D6A}">
      <dsp:nvSpPr>
        <dsp:cNvPr id="0" name=""/>
        <dsp:cNvSpPr/>
      </dsp:nvSpPr>
      <dsp:spPr>
        <a:xfrm>
          <a:off x="4768002" y="735579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Нормализация данных в соответствии с моделями устройств</a:t>
          </a:r>
          <a:endParaRPr lang="en-US" sz="1500" kern="1200" dirty="0"/>
        </a:p>
      </dsp:txBody>
      <dsp:txXfrm>
        <a:off x="4768002" y="735579"/>
        <a:ext cx="2165456" cy="1299273"/>
      </dsp:txXfrm>
    </dsp:sp>
    <dsp:sp modelId="{BA6F0E84-C5D9-40C4-9EA1-45F2742CBE29}">
      <dsp:nvSpPr>
        <dsp:cNvPr id="0" name=""/>
        <dsp:cNvSpPr/>
      </dsp:nvSpPr>
      <dsp:spPr>
        <a:xfrm>
          <a:off x="7150004" y="735579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Обработка и наращивание данных в режиме реального времени</a:t>
          </a:r>
          <a:endParaRPr lang="en-US" sz="1500" kern="1200"/>
        </a:p>
      </dsp:txBody>
      <dsp:txXfrm>
        <a:off x="7150004" y="735579"/>
        <a:ext cx="2165456" cy="1299273"/>
      </dsp:txXfrm>
    </dsp:sp>
    <dsp:sp modelId="{0FCDA363-7E25-4426-84EA-28061654B8B7}">
      <dsp:nvSpPr>
        <dsp:cNvPr id="0" name=""/>
        <dsp:cNvSpPr/>
      </dsp:nvSpPr>
      <dsp:spPr>
        <a:xfrm>
          <a:off x="9532006" y="735579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Формирование сценариев автоматизации на основе принципа конечных автоматов</a:t>
          </a:r>
          <a:endParaRPr lang="en-US" sz="1500" kern="1200"/>
        </a:p>
      </dsp:txBody>
      <dsp:txXfrm>
        <a:off x="9532006" y="735579"/>
        <a:ext cx="2165456" cy="1299273"/>
      </dsp:txXfrm>
    </dsp:sp>
    <dsp:sp modelId="{D5DFC91F-47DD-4FAB-835E-3B97781307D6}">
      <dsp:nvSpPr>
        <dsp:cNvPr id="0" name=""/>
        <dsp:cNvSpPr/>
      </dsp:nvSpPr>
      <dsp:spPr>
        <a:xfrm>
          <a:off x="3999" y="2251398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Хранение и выгрузка данных</a:t>
          </a:r>
          <a:endParaRPr lang="en-US" sz="1500" kern="1200"/>
        </a:p>
      </dsp:txBody>
      <dsp:txXfrm>
        <a:off x="3999" y="2251398"/>
        <a:ext cx="2165456" cy="1299273"/>
      </dsp:txXfrm>
    </dsp:sp>
    <dsp:sp modelId="{5B6FE9C8-652A-483D-8BA9-0EB24F0B4AFF}">
      <dsp:nvSpPr>
        <dsp:cNvPr id="0" name=""/>
        <dsp:cNvSpPr/>
      </dsp:nvSpPr>
      <dsp:spPr>
        <a:xfrm>
          <a:off x="2386001" y="2251398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3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Разграничение прав доступа</a:t>
          </a:r>
          <a:endParaRPr lang="en-US" sz="1500" kern="1200"/>
        </a:p>
      </dsp:txBody>
      <dsp:txXfrm>
        <a:off x="2386001" y="2251398"/>
        <a:ext cx="2165456" cy="1299273"/>
      </dsp:txXfrm>
    </dsp:sp>
    <dsp:sp modelId="{67A0D408-432F-40E6-B3A3-D86467BB2A5B}">
      <dsp:nvSpPr>
        <dsp:cNvPr id="0" name=""/>
        <dsp:cNvSpPr/>
      </dsp:nvSpPr>
      <dsp:spPr>
        <a:xfrm>
          <a:off x="4768002" y="2251398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Отображение информации об устройстве</a:t>
          </a:r>
          <a:endParaRPr lang="en-US" sz="1500" kern="1200"/>
        </a:p>
      </dsp:txBody>
      <dsp:txXfrm>
        <a:off x="4768002" y="2251398"/>
        <a:ext cx="2165456" cy="1299273"/>
      </dsp:txXfrm>
    </dsp:sp>
    <dsp:sp modelId="{C0B66912-E1E7-4C19-BFE0-64C12D64DE98}">
      <dsp:nvSpPr>
        <dsp:cNvPr id="0" name=""/>
        <dsp:cNvSpPr/>
      </dsp:nvSpPr>
      <dsp:spPr>
        <a:xfrm>
          <a:off x="7150004" y="2251398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Быстрая интеграция со сторонними сервисами</a:t>
          </a:r>
          <a:endParaRPr lang="en-US" sz="1500" kern="1200"/>
        </a:p>
      </dsp:txBody>
      <dsp:txXfrm>
        <a:off x="7150004" y="2251398"/>
        <a:ext cx="2165456" cy="1299273"/>
      </dsp:txXfrm>
    </dsp:sp>
    <dsp:sp modelId="{9C701AA8-736E-441A-930F-5598965EF734}">
      <dsp:nvSpPr>
        <dsp:cNvPr id="0" name=""/>
        <dsp:cNvSpPr/>
      </dsp:nvSpPr>
      <dsp:spPr>
        <a:xfrm>
          <a:off x="9532006" y="2251398"/>
          <a:ext cx="2165456" cy="12992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Асинхронная доставка данных неограниченному числу адресатов</a:t>
          </a:r>
          <a:endParaRPr lang="en-US" sz="1500" kern="1200"/>
        </a:p>
      </dsp:txBody>
      <dsp:txXfrm>
        <a:off x="9532006" y="2251398"/>
        <a:ext cx="2165456" cy="12992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79AC5-48E1-477F-AEE4-5C67DF648E0A}">
      <dsp:nvSpPr>
        <dsp:cNvPr id="0" name=""/>
        <dsp:cNvSpPr/>
      </dsp:nvSpPr>
      <dsp:spPr>
        <a:xfrm>
          <a:off x="1094115" y="632"/>
          <a:ext cx="2175829" cy="13054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Масштабирование</a:t>
          </a:r>
          <a:endParaRPr lang="en-US" sz="1600" kern="1200"/>
        </a:p>
      </dsp:txBody>
      <dsp:txXfrm>
        <a:off x="1094115" y="632"/>
        <a:ext cx="2175829" cy="1305497"/>
      </dsp:txXfrm>
    </dsp:sp>
    <dsp:sp modelId="{811EE523-E15B-4B2A-B131-B75F04373405}">
      <dsp:nvSpPr>
        <dsp:cNvPr id="0" name=""/>
        <dsp:cNvSpPr/>
      </dsp:nvSpPr>
      <dsp:spPr>
        <a:xfrm>
          <a:off x="3487528" y="632"/>
          <a:ext cx="2175829" cy="1305497"/>
        </a:xfrm>
        <a:prstGeom prst="rect">
          <a:avLst/>
        </a:prstGeom>
        <a:solidFill>
          <a:schemeClr val="accent5">
            <a:hueOff val="-200644"/>
            <a:satOff val="-1520"/>
            <a:lumOff val="-1016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Использование внешних интерфейсов</a:t>
          </a:r>
          <a:endParaRPr lang="en-US" sz="1600" kern="1200"/>
        </a:p>
      </dsp:txBody>
      <dsp:txXfrm>
        <a:off x="3487528" y="632"/>
        <a:ext cx="2175829" cy="1305497"/>
      </dsp:txXfrm>
    </dsp:sp>
    <dsp:sp modelId="{39C1A0A5-E36C-4346-80F4-29E7B1B5E7CD}">
      <dsp:nvSpPr>
        <dsp:cNvPr id="0" name=""/>
        <dsp:cNvSpPr/>
      </dsp:nvSpPr>
      <dsp:spPr>
        <a:xfrm>
          <a:off x="5880941" y="632"/>
          <a:ext cx="2175829" cy="1305497"/>
        </a:xfrm>
        <a:prstGeom prst="rect">
          <a:avLst/>
        </a:prstGeom>
        <a:solidFill>
          <a:schemeClr val="accent5">
            <a:hueOff val="-401287"/>
            <a:satOff val="-3039"/>
            <a:lumOff val="-2032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Настройка подключаемых устройств</a:t>
          </a:r>
          <a:endParaRPr lang="en-US" sz="1600" kern="1200"/>
        </a:p>
      </dsp:txBody>
      <dsp:txXfrm>
        <a:off x="5880941" y="632"/>
        <a:ext cx="2175829" cy="1305497"/>
      </dsp:txXfrm>
    </dsp:sp>
    <dsp:sp modelId="{BF651753-3B74-48BD-8939-C21D6F903651}">
      <dsp:nvSpPr>
        <dsp:cNvPr id="0" name=""/>
        <dsp:cNvSpPr/>
      </dsp:nvSpPr>
      <dsp:spPr>
        <a:xfrm>
          <a:off x="8274354" y="632"/>
          <a:ext cx="2175829" cy="1305497"/>
        </a:xfrm>
        <a:prstGeom prst="rect">
          <a:avLst/>
        </a:prstGeom>
        <a:solidFill>
          <a:schemeClr val="accent5">
            <a:hueOff val="-601931"/>
            <a:satOff val="-4559"/>
            <a:lumOff val="-304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Платформа размещается в облаке</a:t>
          </a:r>
          <a:endParaRPr lang="en-US" sz="1600" kern="1200"/>
        </a:p>
      </dsp:txBody>
      <dsp:txXfrm>
        <a:off x="8274354" y="632"/>
        <a:ext cx="2175829" cy="1305497"/>
      </dsp:txXfrm>
    </dsp:sp>
    <dsp:sp modelId="{170245ED-3638-4E33-A6AD-FAC985591F49}">
      <dsp:nvSpPr>
        <dsp:cNvPr id="0" name=""/>
        <dsp:cNvSpPr/>
      </dsp:nvSpPr>
      <dsp:spPr>
        <a:xfrm>
          <a:off x="1094115" y="1523713"/>
          <a:ext cx="2175829" cy="1305497"/>
        </a:xfrm>
        <a:prstGeom prst="rect">
          <a:avLst/>
        </a:prstGeom>
        <a:solidFill>
          <a:schemeClr val="accent5">
            <a:hueOff val="-802575"/>
            <a:satOff val="-6079"/>
            <a:lumOff val="-406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Функционирование платформы является непрерывным</a:t>
          </a:r>
          <a:endParaRPr lang="en-US" sz="1600" kern="1200"/>
        </a:p>
      </dsp:txBody>
      <dsp:txXfrm>
        <a:off x="1094115" y="1523713"/>
        <a:ext cx="2175829" cy="1305497"/>
      </dsp:txXfrm>
    </dsp:sp>
    <dsp:sp modelId="{67009A1B-4C61-4739-AB8E-93AB1AE1B69A}">
      <dsp:nvSpPr>
        <dsp:cNvPr id="0" name=""/>
        <dsp:cNvSpPr/>
      </dsp:nvSpPr>
      <dsp:spPr>
        <a:xfrm>
          <a:off x="3487528" y="1523713"/>
          <a:ext cx="2175829" cy="1305497"/>
        </a:xfrm>
        <a:prstGeom prst="rect">
          <a:avLst/>
        </a:prstGeom>
        <a:solidFill>
          <a:schemeClr val="accent5">
            <a:hueOff val="-1003219"/>
            <a:satOff val="-7599"/>
            <a:lumOff val="-508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Обновления выпускаются не реже чем раз в месяц и без остановок</a:t>
          </a:r>
          <a:endParaRPr lang="en-US" sz="1600" kern="1200"/>
        </a:p>
      </dsp:txBody>
      <dsp:txXfrm>
        <a:off x="3487528" y="1523713"/>
        <a:ext cx="2175829" cy="1305497"/>
      </dsp:txXfrm>
    </dsp:sp>
    <dsp:sp modelId="{4B2DB1D2-94EB-4FA1-AD21-327A7EBF71B8}">
      <dsp:nvSpPr>
        <dsp:cNvPr id="0" name=""/>
        <dsp:cNvSpPr/>
      </dsp:nvSpPr>
      <dsp:spPr>
        <a:xfrm>
          <a:off x="5880941" y="1523713"/>
          <a:ext cx="2175829" cy="1305497"/>
        </a:xfrm>
        <a:prstGeom prst="rect">
          <a:avLst/>
        </a:prstGeom>
        <a:solidFill>
          <a:schemeClr val="accent5">
            <a:hueOff val="-1203862"/>
            <a:satOff val="-9118"/>
            <a:lumOff val="-6096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Веб-приложение поддерживает современные браузеры</a:t>
          </a:r>
          <a:endParaRPr lang="en-US" sz="1600" kern="1200"/>
        </a:p>
      </dsp:txBody>
      <dsp:txXfrm>
        <a:off x="5880941" y="1523713"/>
        <a:ext cx="2175829" cy="1305497"/>
      </dsp:txXfrm>
    </dsp:sp>
    <dsp:sp modelId="{FABF7F53-C108-4E85-B56B-499E41A1144A}">
      <dsp:nvSpPr>
        <dsp:cNvPr id="0" name=""/>
        <dsp:cNvSpPr/>
      </dsp:nvSpPr>
      <dsp:spPr>
        <a:xfrm>
          <a:off x="8274354" y="1523713"/>
          <a:ext cx="2175829" cy="1305497"/>
        </a:xfrm>
        <a:prstGeom prst="rect">
          <a:avLst/>
        </a:prstGeom>
        <a:solidFill>
          <a:schemeClr val="accent5">
            <a:hueOff val="-1404506"/>
            <a:satOff val="-10638"/>
            <a:lumOff val="-7112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Минимальное разрешение – разрешение планшета</a:t>
          </a:r>
          <a:endParaRPr lang="en-US" sz="1600" kern="1200" dirty="0"/>
        </a:p>
      </dsp:txBody>
      <dsp:txXfrm>
        <a:off x="8274354" y="1523713"/>
        <a:ext cx="2175829" cy="1305497"/>
      </dsp:txXfrm>
    </dsp:sp>
    <dsp:sp modelId="{8914E681-0462-4943-92C7-0725D61AB233}">
      <dsp:nvSpPr>
        <dsp:cNvPr id="0" name=""/>
        <dsp:cNvSpPr/>
      </dsp:nvSpPr>
      <dsp:spPr>
        <a:xfrm>
          <a:off x="1094115" y="3046794"/>
          <a:ext cx="2175829" cy="1305497"/>
        </a:xfrm>
        <a:prstGeom prst="rect">
          <a:avLst/>
        </a:prstGeom>
        <a:solidFill>
          <a:schemeClr val="accent5">
            <a:hueOff val="-1605150"/>
            <a:satOff val="-12158"/>
            <a:lumOff val="-812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Скорость отклика – менее 1 секунды</a:t>
          </a:r>
          <a:endParaRPr lang="en-US" sz="1600" kern="1200"/>
        </a:p>
      </dsp:txBody>
      <dsp:txXfrm>
        <a:off x="1094115" y="3046794"/>
        <a:ext cx="2175829" cy="1305497"/>
      </dsp:txXfrm>
    </dsp:sp>
    <dsp:sp modelId="{1F2B9E31-7D60-4BE7-875F-1EF150A20C34}">
      <dsp:nvSpPr>
        <dsp:cNvPr id="0" name=""/>
        <dsp:cNvSpPr/>
      </dsp:nvSpPr>
      <dsp:spPr>
        <a:xfrm>
          <a:off x="3487528" y="3046794"/>
          <a:ext cx="2175829" cy="1305497"/>
        </a:xfrm>
        <a:prstGeom prst="rect">
          <a:avLst/>
        </a:prstGeom>
        <a:solidFill>
          <a:schemeClr val="accent5">
            <a:hueOff val="-1805794"/>
            <a:satOff val="-13678"/>
            <a:lumOff val="-914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Неограниченность масштабирования</a:t>
          </a:r>
          <a:endParaRPr lang="en-US" sz="1600" kern="1200"/>
        </a:p>
      </dsp:txBody>
      <dsp:txXfrm>
        <a:off x="3487528" y="3046794"/>
        <a:ext cx="2175829" cy="1305497"/>
      </dsp:txXfrm>
    </dsp:sp>
    <dsp:sp modelId="{FEB69E7E-98D3-403F-8B72-84DAFA36EB8B}">
      <dsp:nvSpPr>
        <dsp:cNvPr id="0" name=""/>
        <dsp:cNvSpPr/>
      </dsp:nvSpPr>
      <dsp:spPr>
        <a:xfrm>
          <a:off x="5880941" y="3046794"/>
          <a:ext cx="2175829" cy="1305497"/>
        </a:xfrm>
        <a:prstGeom prst="rect">
          <a:avLst/>
        </a:prstGeom>
        <a:solidFill>
          <a:schemeClr val="accent5">
            <a:hueOff val="-2006437"/>
            <a:satOff val="-15197"/>
            <a:lumOff val="-1016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Максимально высокий уровень безопасности</a:t>
          </a:r>
          <a:endParaRPr lang="en-US" sz="1600" kern="1200"/>
        </a:p>
      </dsp:txBody>
      <dsp:txXfrm>
        <a:off x="5880941" y="3046794"/>
        <a:ext cx="2175829" cy="1305497"/>
      </dsp:txXfrm>
    </dsp:sp>
    <dsp:sp modelId="{5FBF7123-6965-4DC8-AE44-E89C03D561E5}">
      <dsp:nvSpPr>
        <dsp:cNvPr id="0" name=""/>
        <dsp:cNvSpPr/>
      </dsp:nvSpPr>
      <dsp:spPr>
        <a:xfrm>
          <a:off x="8274354" y="3046794"/>
          <a:ext cx="2175829" cy="1305497"/>
        </a:xfrm>
        <a:prstGeom prst="rect">
          <a:avLst/>
        </a:prstGeom>
        <a:solidFill>
          <a:schemeClr val="accent5">
            <a:hueOff val="-2207081"/>
            <a:satOff val="-16717"/>
            <a:lumOff val="-11176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Низкий порог входа</a:t>
          </a:r>
          <a:endParaRPr lang="en-US" sz="1600" kern="1200"/>
        </a:p>
      </dsp:txBody>
      <dsp:txXfrm>
        <a:off x="8274354" y="3046794"/>
        <a:ext cx="2175829" cy="1305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0FDA9-0F57-4710-A412-CDFA443CC96C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E63FA-F580-467D-9A26-4FE13DB6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7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BB04-708E-49BF-9CE8-8B167D2C5375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382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10FA-E100-4458-800C-668EFE3D0916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36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775F-EB30-4E76-8CA3-BD8BCFD06D3E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36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13A09-5A8A-4CEC-AE9F-B64E70925A6D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34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7C3A-E599-448A-B123-60C33BE571FE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42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EB6C-8951-4974-B87D-752BCE3FD7C6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35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19FE-AEA9-4E0F-B8C4-889C1CC3EA33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93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40EA-DB1A-411E-A361-C6F100FA6AE0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6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6213-FC53-4CF7-91B6-ABA65F6EE28E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4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4BB-E76A-494D-9B01-D4F5B4484B0D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76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5533-2F40-4ECD-A9F3-8E5CCE14993B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3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7B46-8A6C-4011-ACBD-F180A86CB9AF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9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AC59-2FA5-4845-9BAE-F3701EBB57E0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90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F517C9EB-98D2-4D94-A79B-E5E64CF79725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04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7DC3B8C-F35D-4FDF-99BF-4CE97E39147E}" type="datetime1">
              <a:rPr lang="ru-RU" smtClean="0"/>
              <a:t>21.05.2019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2CB2EF0-C5F1-4FEB-A8EC-2C12715A1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058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ge61LPqQW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eliseevaaleona@yandex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4D910-F048-4F23-846E-416278C68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394" y="724948"/>
            <a:ext cx="11139356" cy="364064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компании </a:t>
            </a:r>
            <a:r>
              <a:rPr lang="en-US" sz="48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Rightech</a:t>
            </a:r>
            <a:r>
              <a:rPr lang="en-US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br>
              <a:rPr lang="en-US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Разработка технической документации для облачной платформы Интернета вещей компании </a:t>
            </a:r>
            <a:r>
              <a:rPr lang="en-US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Rightech</a:t>
            </a:r>
            <a:endParaRPr lang="ru-RU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D0A90A-05FA-41D8-BD7C-7838CC455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394" y="5526204"/>
            <a:ext cx="8288032" cy="115082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Студент: Елисеева Алена</a:t>
            </a:r>
          </a:p>
          <a:p>
            <a:r>
              <a:rPr lang="ru-RU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Руководитель: </a:t>
            </a:r>
            <a:r>
              <a:rPr lang="ru-RU" sz="24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Ролич</a:t>
            </a:r>
            <a:r>
              <a:rPr lang="ru-RU" sz="2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А. 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C907E6-021B-41BA-896C-8DAA6616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5" y="4895850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4BE2C-279E-4F80-A5CF-15B88246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/>
              <a:t>Нефункциональные возможности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0198385E-F50B-4AB2-9D89-E85D30F8C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767957"/>
              </p:ext>
            </p:extLst>
          </p:nvPr>
        </p:nvGraphicFramePr>
        <p:xfrm>
          <a:off x="323850" y="2324099"/>
          <a:ext cx="1154430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2ED29C0A-807C-46A6-8426-8E2A89A42F60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10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816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FA43CA2-8EE8-4FAF-A0C8-50FFB96C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Пример №1. Подключение Arduino UNO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D0289F2-ECA4-4FF1-95CC-16E79749B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1342" y="0"/>
            <a:ext cx="465065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F6715092-3669-4E7C-B7EE-69A274EE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806" y="958640"/>
            <a:ext cx="336373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D648E952-ED84-4E63-BEBF-01904C7A1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4075"/>
            <a:ext cx="6858000" cy="51435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00656EC-CDC4-4384-9223-186A6D8F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/>
          <a:lstStyle/>
          <a:p>
            <a:fld id="{52CB2EF0-C5F1-4FEB-A8EC-2C12715A1E54}" type="slidenum">
              <a:rPr lang="ru-RU" smtClean="0"/>
              <a:t>11</a:t>
            </a:fld>
            <a:endParaRPr lang="ru-RU" dirty="0"/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DF002983-E784-4D7B-BCCE-016A03E8B1F5}"/>
              </a:ext>
            </a:extLst>
          </p:cNvPr>
          <p:cNvSpPr txBox="1">
            <a:spLocks/>
          </p:cNvSpPr>
          <p:nvPr/>
        </p:nvSpPr>
        <p:spPr>
          <a:xfrm>
            <a:off x="278923" y="6161187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2CB2EF0-C5F1-4FEB-A8EC-2C12715A1E54}" type="slidenum">
              <a:rPr lang="ru-RU" b="1" smtClean="0"/>
              <a:pPr algn="l"/>
              <a:t>11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199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1A25B34B-16F4-4203-9C8D-93126495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1" y="0"/>
            <a:ext cx="7684497" cy="576337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2189254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Датчик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температуры</a:t>
            </a:r>
            <a:r>
              <a:rPr lang="en-US" dirty="0">
                <a:solidFill>
                  <a:schemeClr val="tx1"/>
                </a:solidFill>
              </a:rPr>
              <a:t> и </a:t>
            </a:r>
            <a:r>
              <a:rPr lang="en-US" dirty="0" err="1">
                <a:solidFill>
                  <a:schemeClr val="tx1"/>
                </a:solidFill>
              </a:rPr>
              <a:t>влажности</a:t>
            </a:r>
            <a:r>
              <a:rPr lang="en-US" dirty="0">
                <a:solidFill>
                  <a:schemeClr val="tx1"/>
                </a:solidFill>
              </a:rPr>
              <a:t> DHT11 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EE54E179-AF24-445B-BC46-EF012C93BB1D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7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09699A8-9F52-4C34-9606-370C555BC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557" y="1316980"/>
            <a:ext cx="4086211" cy="439802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Реле</a:t>
            </a:r>
            <a:r>
              <a:rPr lang="ru-RU" dirty="0">
                <a:solidFill>
                  <a:schemeClr val="tx1"/>
                </a:solidFill>
              </a:rPr>
              <a:t> и управляемый через него светодиод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CF8BA8-E7AA-4F97-9E4C-CD11742F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0A511AC2-9851-4804-8FFD-D1AFE8B2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27" y="857250"/>
            <a:ext cx="6858000" cy="5143500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417A584F-39F6-469C-B63C-C5EE596EAD37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13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794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цепь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33C7D77A-D675-4112-8889-1CBC419A5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-3175"/>
            <a:ext cx="7667625" cy="575071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2189254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Wi-Fi </a:t>
            </a:r>
            <a:r>
              <a:rPr lang="ru-RU" dirty="0">
                <a:solidFill>
                  <a:schemeClr val="tx1"/>
                </a:solidFill>
              </a:rPr>
              <a:t>модуль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847D982-8940-4EA6-82CB-CCCCDF51FE00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14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04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FA43CA2-8EE8-4FAF-A0C8-50FFB96C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" y="2424112"/>
            <a:ext cx="3889188" cy="2009775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Пример</a:t>
            </a:r>
            <a:r>
              <a:rPr lang="en-US" dirty="0">
                <a:solidFill>
                  <a:schemeClr val="tx1"/>
                </a:solidFill>
              </a:rPr>
              <a:t> №2. </a:t>
            </a:r>
            <a:r>
              <a:rPr lang="en-US" dirty="0" err="1">
                <a:solidFill>
                  <a:schemeClr val="tx1"/>
                </a:solidFill>
              </a:rPr>
              <a:t>Подключение</a:t>
            </a:r>
            <a:r>
              <a:rPr lang="en-US" dirty="0">
                <a:solidFill>
                  <a:schemeClr val="tx1"/>
                </a:solidFill>
              </a:rPr>
              <a:t> Raspberry Pi</a:t>
            </a:r>
          </a:p>
        </p:txBody>
      </p:sp>
      <p:pic>
        <p:nvPicPr>
          <p:cNvPr id="6" name="Рисунок 5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21976E63-A2C8-4C98-969B-258DD8CC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1" y="1074845"/>
            <a:ext cx="6604634" cy="4953475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45F9E3CF-54F1-4983-BBBD-CB8F72148B7B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15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1566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F78E145F-B186-43C8-8948-8E2797FFC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1" y="-3176"/>
            <a:ext cx="7684498" cy="576337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2189254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Ультразвуковой дальномер </a:t>
            </a:r>
            <a:r>
              <a:rPr lang="en-US" dirty="0"/>
              <a:t>HC-SR04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667C415F-6792-45E7-8F4C-5F10A84E7032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84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нутренний, еда&#10;&#10;Автоматически созданное описание">
            <a:extLst>
              <a:ext uri="{FF2B5EF4-FFF2-40B4-BE49-F238E27FC236}">
                <a16:creationId xmlns:a16="http://schemas.microsoft.com/office/drawing/2014/main" id="{94FAC71D-9EE0-46D3-9FFC-38420FFF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1" y="0"/>
            <a:ext cx="7684497" cy="576337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754493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/>
              <a:t>Датчик движения HC-SR501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FFD2AD4D-29FB-4527-9707-430338710612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08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C67DB-2D25-40C3-A788-98AF6039A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12654"/>
            <a:ext cx="7667625" cy="575071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2189254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/>
              <a:t>Сервопривод </a:t>
            </a:r>
            <a:r>
              <a:rPr lang="en-US" dirty="0" err="1"/>
              <a:t>TowerPro</a:t>
            </a:r>
            <a:r>
              <a:rPr lang="en-US" dirty="0"/>
              <a:t> SG92R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E6E9E93C-8E4C-4DAD-824C-E878B1FE6E42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18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51F456-E9E3-44EE-9D5D-EA03246F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1" y="0"/>
            <a:ext cx="7684497" cy="576337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416A8-9108-4E22-BD29-ECCF4B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12" y="5951107"/>
            <a:ext cx="11105776" cy="2189254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Светодиоды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AC08AF96-4560-4295-81DF-01F782840E58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19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7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6FC8BF69-E745-42C3-BDEC-2CEA2E73A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5C63E2BA-2AB4-47F0-BAC5-25F11BBD7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050631" y="1050634"/>
            <a:ext cx="6857997" cy="4756735"/>
          </a:xfrm>
          <a:custGeom>
            <a:avLst/>
            <a:gdLst>
              <a:gd name="connsiteX0" fmla="*/ 6857997 w 6857997"/>
              <a:gd name="connsiteY0" fmla="*/ 0 h 4756735"/>
              <a:gd name="connsiteX1" fmla="*/ 6857997 w 6857997"/>
              <a:gd name="connsiteY1" fmla="*/ 4458285 h 4756735"/>
              <a:gd name="connsiteX2" fmla="*/ 4861980 w 6857997"/>
              <a:gd name="connsiteY2" fmla="*/ 4458285 h 4756735"/>
              <a:gd name="connsiteX3" fmla="*/ 4480980 w 6857997"/>
              <a:gd name="connsiteY3" fmla="*/ 4744036 h 4756735"/>
              <a:gd name="connsiteX4" fmla="*/ 4472514 w 6857997"/>
              <a:gd name="connsiteY4" fmla="*/ 4747210 h 4756735"/>
              <a:gd name="connsiteX5" fmla="*/ 4459814 w 6857997"/>
              <a:gd name="connsiteY5" fmla="*/ 4751973 h 4756735"/>
              <a:gd name="connsiteX6" fmla="*/ 4447114 w 6857997"/>
              <a:gd name="connsiteY6" fmla="*/ 4756735 h 4756735"/>
              <a:gd name="connsiteX7" fmla="*/ 4436530 w 6857997"/>
              <a:gd name="connsiteY7" fmla="*/ 4756735 h 4756735"/>
              <a:gd name="connsiteX8" fmla="*/ 4423830 w 6857997"/>
              <a:gd name="connsiteY8" fmla="*/ 4756735 h 4756735"/>
              <a:gd name="connsiteX9" fmla="*/ 4413247 w 6857997"/>
              <a:gd name="connsiteY9" fmla="*/ 4751973 h 4756735"/>
              <a:gd name="connsiteX10" fmla="*/ 4400547 w 6857997"/>
              <a:gd name="connsiteY10" fmla="*/ 4747210 h 4756735"/>
              <a:gd name="connsiteX11" fmla="*/ 4392080 w 6857997"/>
              <a:gd name="connsiteY11" fmla="*/ 4744036 h 4756735"/>
              <a:gd name="connsiteX12" fmla="*/ 4011080 w 6857997"/>
              <a:gd name="connsiteY12" fmla="*/ 4458285 h 4756735"/>
              <a:gd name="connsiteX13" fmla="*/ 0 w 6857997"/>
              <a:gd name="connsiteY13" fmla="*/ 4458285 h 4756735"/>
              <a:gd name="connsiteX14" fmla="*/ 1 w 6857997"/>
              <a:gd name="connsiteY14" fmla="*/ 0 h 475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997" h="4756735">
                <a:moveTo>
                  <a:pt x="6857997" y="0"/>
                </a:moveTo>
                <a:lnTo>
                  <a:pt x="6857997" y="4458285"/>
                </a:lnTo>
                <a:lnTo>
                  <a:pt x="4861980" y="4458285"/>
                </a:lnTo>
                <a:lnTo>
                  <a:pt x="4480980" y="4744036"/>
                </a:lnTo>
                <a:lnTo>
                  <a:pt x="4472514" y="4747210"/>
                </a:lnTo>
                <a:lnTo>
                  <a:pt x="4459814" y="4751973"/>
                </a:lnTo>
                <a:lnTo>
                  <a:pt x="4447114" y="4756735"/>
                </a:lnTo>
                <a:lnTo>
                  <a:pt x="4436530" y="4756735"/>
                </a:lnTo>
                <a:lnTo>
                  <a:pt x="4423830" y="4756735"/>
                </a:lnTo>
                <a:lnTo>
                  <a:pt x="4413247" y="4751973"/>
                </a:lnTo>
                <a:lnTo>
                  <a:pt x="4400547" y="4747210"/>
                </a:lnTo>
                <a:lnTo>
                  <a:pt x="4392080" y="4744036"/>
                </a:lnTo>
                <a:lnTo>
                  <a:pt x="4011080" y="4458285"/>
                </a:lnTo>
                <a:lnTo>
                  <a:pt x="0" y="445828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EAB05-7B06-4850-BCAC-E1315857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918252"/>
            <a:ext cx="3365439" cy="3997635"/>
          </a:xfrm>
        </p:spPr>
        <p:txBody>
          <a:bodyPr anchor="t">
            <a:normAutofit/>
          </a:bodyPr>
          <a:lstStyle/>
          <a:p>
            <a:r>
              <a:rPr lang="ru-RU" sz="4400" dirty="0"/>
              <a:t>Общие сведения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FD7B47B2-7ED7-4D14-92EB-BC01B790A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03000"/>
              </p:ext>
            </p:extLst>
          </p:nvPr>
        </p:nvGraphicFramePr>
        <p:xfrm>
          <a:off x="4905374" y="323850"/>
          <a:ext cx="7124701" cy="597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4906C54-C38F-4489-887A-3D598D100443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44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3">
            <a:extLst>
              <a:ext uri="{FF2B5EF4-FFF2-40B4-BE49-F238E27FC236}">
                <a16:creationId xmlns:a16="http://schemas.microsoft.com/office/drawing/2014/main" id="{AD83A341-BD44-4CC6-98EA-1A340BADF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F5130-7AC3-41CB-84C8-A8A60F98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479215"/>
            <a:ext cx="5039035" cy="958850"/>
          </a:xfrm>
        </p:spPr>
        <p:txBody>
          <a:bodyPr>
            <a:normAutofit/>
          </a:bodyPr>
          <a:lstStyle/>
          <a:p>
            <a:r>
              <a:rPr lang="ru-RU" dirty="0"/>
              <a:t>Создание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F94FE-51C5-458F-8021-10945B88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61" y="2100846"/>
            <a:ext cx="4953135" cy="3871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Модель</a:t>
            </a:r>
            <a:r>
              <a:rPr lang="ru-RU" sz="2400" dirty="0"/>
              <a:t> представляет собой совокупность логических и аппаратных функций устройств, управляющих объектом контроля. Она является неким абстрактным представлением объекта.</a:t>
            </a:r>
            <a:r>
              <a:rPr lang="en-US" sz="2400" dirty="0"/>
              <a:t> </a:t>
            </a:r>
            <a:r>
              <a:rPr lang="ru-RU" sz="2400" dirty="0"/>
              <a:t>Модели используются для нормализации данных, построения сценариев автоматизации и др.</a:t>
            </a:r>
          </a:p>
        </p:txBody>
      </p:sp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7A2C6B-6549-4E6D-9554-22AF1FA1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76" y="71437"/>
            <a:ext cx="4561516" cy="6715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A08A0A-2D03-4718-A11D-C84254765FF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" y="1769455"/>
            <a:ext cx="662781" cy="6627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AC0A58-8EC2-4C6A-ACF0-E7F44BB9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1848" y="5640784"/>
            <a:ext cx="645255" cy="662781"/>
          </a:xfrm>
          <a:prstGeom prst="rect">
            <a:avLst/>
          </a:prstGeom>
        </p:spPr>
      </p:pic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050D7173-6A94-4AF7-9337-397658BB366D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20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5525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EF3212-ED73-4F03-A620-B59A8784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153E936-385F-4868-83E2-43F5F2305E94}"/>
              </a:ext>
            </a:extLst>
          </p:cNvPr>
          <p:cNvSpPr/>
          <p:nvPr/>
        </p:nvSpPr>
        <p:spPr>
          <a:xfrm>
            <a:off x="768008" y="5996285"/>
            <a:ext cx="4254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Arduino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865AE7-D4B6-44B6-A0ED-DED54F756202}"/>
              </a:ext>
            </a:extLst>
          </p:cNvPr>
          <p:cNvSpPr/>
          <p:nvPr/>
        </p:nvSpPr>
        <p:spPr>
          <a:xfrm>
            <a:off x="6402649" y="5996285"/>
            <a:ext cx="53303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 Pi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8DC1CE2-B9D0-4440-8C3C-9D0C29B27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69" y="312565"/>
            <a:ext cx="4292863" cy="56837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7C041FC-960F-4537-A253-D1A1D1EEF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9" y="312564"/>
            <a:ext cx="4487147" cy="5683719"/>
          </a:xfrm>
          <a:prstGeom prst="rect">
            <a:avLst/>
          </a:prstGeom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706A1C90-1DE3-4AAA-95B5-B3F342B1AD52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21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7573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3">
            <a:extLst>
              <a:ext uri="{FF2B5EF4-FFF2-40B4-BE49-F238E27FC236}">
                <a16:creationId xmlns:a16="http://schemas.microsoft.com/office/drawing/2014/main" id="{AD83A341-BD44-4CC6-98EA-1A340BADF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F5130-7AC3-41CB-84C8-A8A60F98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479215"/>
            <a:ext cx="5039035" cy="958850"/>
          </a:xfrm>
        </p:spPr>
        <p:txBody>
          <a:bodyPr>
            <a:normAutofit/>
          </a:bodyPr>
          <a:lstStyle/>
          <a:p>
            <a:r>
              <a:rPr lang="ru-RU" dirty="0"/>
              <a:t>Создание объекта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F94FE-51C5-458F-8021-10945B88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34" y="2211506"/>
            <a:ext cx="4115238" cy="2588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Объект</a:t>
            </a:r>
            <a:r>
              <a:rPr lang="ru-RU" sz="2400" dirty="0"/>
              <a:t> является неким виртуальным аналогом устройства. Для каждого объекта в платформе отображаются текущие показания, считанные с датчиков устройства.</a:t>
            </a:r>
          </a:p>
        </p:txBody>
      </p:sp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A08A0A-2D03-4718-A11D-C84254765F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" y="1880115"/>
            <a:ext cx="662781" cy="6627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AC0A58-8EC2-4C6A-ACF0-E7F44BB973C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3372" y="4468160"/>
            <a:ext cx="645255" cy="66278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89DB97D-94DD-4B6C-8D80-59F12D833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02" y="160502"/>
            <a:ext cx="5188652" cy="6536996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F8E50E72-37AD-4ADA-A9C7-4F3AA7A01C94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22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7643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EF3212-ED73-4F03-A620-B59A8784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153E936-385F-4868-83E2-43F5F2305E94}"/>
              </a:ext>
            </a:extLst>
          </p:cNvPr>
          <p:cNvSpPr/>
          <p:nvPr/>
        </p:nvSpPr>
        <p:spPr>
          <a:xfrm>
            <a:off x="1129327" y="5989063"/>
            <a:ext cx="4120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Объект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Arduino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865AE7-D4B6-44B6-A0ED-DED54F756202}"/>
              </a:ext>
            </a:extLst>
          </p:cNvPr>
          <p:cNvSpPr/>
          <p:nvPr/>
        </p:nvSpPr>
        <p:spPr>
          <a:xfrm>
            <a:off x="6469976" y="5996285"/>
            <a:ext cx="5195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Объект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 Pi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9D0B4D5-715A-41EF-95F7-9FA8A4D69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69" y="346721"/>
            <a:ext cx="4484265" cy="5649564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7D9F61F-0ECF-43C4-9025-F2F5DEE3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" y="346721"/>
            <a:ext cx="4579690" cy="5719990"/>
          </a:xfrm>
          <a:prstGeom prst="rect">
            <a:avLst/>
          </a:prstGeom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753E0234-214F-445F-A495-E99D04FF3466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23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06310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F5130-7AC3-41CB-84C8-A8A60F98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 dirty="0"/>
              <a:t>Настройка оборудования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F94FE-51C5-458F-8021-10945B88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638425"/>
            <a:ext cx="9925487" cy="43243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dirty="0"/>
              <a:t>Для настройки подключаемого оборудования необходимо обратиться к его программе-конфигуратору. С помощью данной программы нужно</a:t>
            </a:r>
            <a:r>
              <a:rPr lang="en-US" sz="2800" dirty="0"/>
              <a:t> </a:t>
            </a:r>
            <a:r>
              <a:rPr lang="ru-RU" sz="2800" dirty="0"/>
              <a:t>ввести </a:t>
            </a:r>
            <a:r>
              <a:rPr lang="ru-RU" sz="2800" b="1" dirty="0"/>
              <a:t>адрес </a:t>
            </a:r>
            <a:r>
              <a:rPr lang="ru-RU" sz="2800" dirty="0"/>
              <a:t>и</a:t>
            </a:r>
            <a:r>
              <a:rPr lang="ru-RU" sz="2800" b="1" dirty="0"/>
              <a:t> номер порта сервера, идентификатор, логин </a:t>
            </a:r>
            <a:r>
              <a:rPr lang="ru-RU" sz="2800" dirty="0"/>
              <a:t>и</a:t>
            </a:r>
            <a:r>
              <a:rPr lang="ru-RU" sz="2800" b="1" dirty="0"/>
              <a:t> пароль.</a:t>
            </a:r>
          </a:p>
          <a:p>
            <a:pPr marL="0" indent="0">
              <a:buNone/>
            </a:pPr>
            <a:endParaRPr lang="ru-RU" sz="2800" b="1" dirty="0"/>
          </a:p>
          <a:p>
            <a:pPr marL="0" indent="0">
              <a:buNone/>
            </a:pPr>
            <a:r>
              <a:rPr lang="ru-RU" sz="2800" dirty="0"/>
              <a:t>Пример с </a:t>
            </a:r>
            <a:r>
              <a:rPr lang="en-US" sz="2800" dirty="0"/>
              <a:t>Raspberry Pi:</a:t>
            </a: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 err="1">
                <a:latin typeface="Consolas" panose="020B0609020204030204" pitchFamily="49" charset="0"/>
              </a:rPr>
              <a:t>client</a:t>
            </a:r>
            <a:r>
              <a:rPr lang="ru-RU" sz="2800" dirty="0">
                <a:latin typeface="Consolas" panose="020B0609020204030204" pitchFamily="49" charset="0"/>
              </a:rPr>
              <a:t> = </a:t>
            </a:r>
            <a:r>
              <a:rPr lang="ru-RU" sz="2800" dirty="0" err="1">
                <a:latin typeface="Consolas" panose="020B0609020204030204" pitchFamily="49" charset="0"/>
              </a:rPr>
              <a:t>mqtt.Client</a:t>
            </a:r>
            <a:r>
              <a:rPr lang="ru-RU" sz="2800" dirty="0">
                <a:latin typeface="Consolas" panose="020B0609020204030204" pitchFamily="49" charset="0"/>
              </a:rPr>
              <a:t>("</a:t>
            </a:r>
            <a:r>
              <a:rPr lang="ru-RU" sz="2800" dirty="0" err="1">
                <a:latin typeface="Consolas" panose="020B0609020204030204" pitchFamily="49" charset="0"/>
              </a:rPr>
              <a:t>raspi_project</a:t>
            </a:r>
            <a:r>
              <a:rPr lang="ru-RU" sz="2800" dirty="0">
                <a:latin typeface="Consolas" panose="020B0609020204030204" pitchFamily="49" charset="0"/>
              </a:rPr>
              <a:t>")</a:t>
            </a:r>
            <a:br>
              <a:rPr lang="ru-RU" sz="2800" dirty="0">
                <a:latin typeface="Consolas" panose="020B0609020204030204" pitchFamily="49" charset="0"/>
              </a:rPr>
            </a:br>
            <a:r>
              <a:rPr lang="en-US" sz="2800" dirty="0" err="1">
                <a:latin typeface="Consolas" panose="020B0609020204030204" pitchFamily="49" charset="0"/>
              </a:rPr>
              <a:t>client.username_pw_set</a:t>
            </a:r>
            <a:r>
              <a:rPr lang="en-US" sz="2800" dirty="0">
                <a:latin typeface="Consolas" panose="020B0609020204030204" pitchFamily="49" charset="0"/>
              </a:rPr>
              <a:t>("</a:t>
            </a:r>
            <a:r>
              <a:rPr lang="en-US" sz="2800" dirty="0" err="1">
                <a:latin typeface="Consolas" panose="020B0609020204030204" pitchFamily="49" charset="0"/>
              </a:rPr>
              <a:t>project_login</a:t>
            </a:r>
            <a:r>
              <a:rPr lang="en-US" sz="2800" dirty="0">
                <a:latin typeface="Consolas" panose="020B0609020204030204" pitchFamily="49" charset="0"/>
              </a:rPr>
              <a:t>", "</a:t>
            </a:r>
            <a:r>
              <a:rPr lang="en-US" sz="2800" dirty="0" err="1">
                <a:latin typeface="Consolas" panose="020B0609020204030204" pitchFamily="49" charset="0"/>
              </a:rPr>
              <a:t>project_pass</a:t>
            </a:r>
            <a:r>
              <a:rPr lang="en-US" sz="2800" dirty="0">
                <a:latin typeface="Consolas" panose="020B0609020204030204" pitchFamily="49" charset="0"/>
              </a:rPr>
              <a:t>")</a:t>
            </a:r>
            <a:br>
              <a:rPr lang="ru-RU" sz="2800" dirty="0">
                <a:latin typeface="Consolas" panose="020B0609020204030204" pitchFamily="49" charset="0"/>
              </a:rPr>
            </a:br>
            <a:r>
              <a:rPr lang="ru-RU" sz="2800" dirty="0" err="1">
                <a:latin typeface="Consolas" panose="020B0609020204030204" pitchFamily="49" charset="0"/>
              </a:rPr>
              <a:t>client.connect</a:t>
            </a:r>
            <a:r>
              <a:rPr lang="ru-RU" sz="2800" dirty="0">
                <a:latin typeface="Consolas" panose="020B0609020204030204" pitchFamily="49" charset="0"/>
              </a:rPr>
              <a:t>("sandbox.rightech.io", 1883)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b="1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9EBD20FF-64E5-4ED6-AD1B-DC79E17E4C09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24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40364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E44A89-3B44-4219-BFA8-8D98CA407B0B}"/>
              </a:ext>
            </a:extLst>
          </p:cNvPr>
          <p:cNvSpPr/>
          <p:nvPr/>
        </p:nvSpPr>
        <p:spPr>
          <a:xfrm>
            <a:off x="5029041" y="5878490"/>
            <a:ext cx="2133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Arduino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31FA19-B998-431D-B1A3-833917F5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644"/>
            <a:ext cx="12192000" cy="5463846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5F19B214-1A63-4994-93A2-027F2906B4AE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25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3605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C3ED83D-1592-4A75-9A5C-0B174F944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84"/>
            <a:ext cx="12192000" cy="54829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6335D9-5073-4ECC-B479-11F959E3E0AA}"/>
              </a:ext>
            </a:extLst>
          </p:cNvPr>
          <p:cNvSpPr/>
          <p:nvPr/>
        </p:nvSpPr>
        <p:spPr>
          <a:xfrm>
            <a:off x="4491235" y="5878490"/>
            <a:ext cx="32095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 Pi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CECFCCB4-3E9D-4486-B9D6-49A26EE6CE86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26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0777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C9C89-3938-4168-810C-5E7429C1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590063"/>
            <a:ext cx="11277225" cy="970450"/>
          </a:xfrm>
        </p:spPr>
        <p:txBody>
          <a:bodyPr/>
          <a:lstStyle/>
          <a:p>
            <a:r>
              <a:rPr lang="ru-RU" dirty="0"/>
              <a:t>Проектирование сценария автоматизации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B0717-D50F-496C-BDAC-E99E27995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Сценарий автоматизации </a:t>
            </a:r>
            <a:r>
              <a:rPr lang="ru-RU" sz="2800" dirty="0"/>
              <a:t>– это некая блок-схема, задающая логику поведения объекта. Он строится на основе принципа конечных автоматов. Сценарий позволяет автоматизировать выполнение заданного в нем бизнес-процесса.</a:t>
            </a:r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E3081C7E-44AA-4B04-B44A-F08C9571F692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27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57518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E44A89-3B44-4219-BFA8-8D98CA407B0B}"/>
              </a:ext>
            </a:extLst>
          </p:cNvPr>
          <p:cNvSpPr/>
          <p:nvPr/>
        </p:nvSpPr>
        <p:spPr>
          <a:xfrm>
            <a:off x="9943782" y="3073609"/>
            <a:ext cx="2133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Arduino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B33AA4B-3A6D-4B1A-AA40-0FEB7E1FD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810750" cy="6855107"/>
          </a:xfrm>
          <a:prstGeom prst="rect">
            <a:avLst/>
          </a:prstGeom>
        </p:spPr>
      </p:pic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BD3F0D99-0B54-493A-BCC7-645EA186BC55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bg1"/>
                </a:solidFill>
              </a:rPr>
              <a:pPr/>
              <a:t>28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74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E44A89-3B44-4219-BFA8-8D98CA407B0B}"/>
              </a:ext>
            </a:extLst>
          </p:cNvPr>
          <p:cNvSpPr/>
          <p:nvPr/>
        </p:nvSpPr>
        <p:spPr>
          <a:xfrm>
            <a:off x="89468" y="3075057"/>
            <a:ext cx="27638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F66E94F-2CA6-4A39-ACB5-3A110B5F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47" y="0"/>
            <a:ext cx="9190453" cy="6858000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B2078A83-9574-4F8E-899E-E22BD138BC16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29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291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8D966-3343-4F00-8FC8-4389B517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Суть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3FE454-A9D9-49BC-A04C-F2B9E65A5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Суть проекта заключается </a:t>
            </a:r>
            <a:r>
              <a:rPr lang="ru-RU" sz="2400" b="1" dirty="0"/>
              <a:t>в разработке руководства пользователя</a:t>
            </a:r>
            <a:r>
              <a:rPr lang="ru-RU" sz="2400" dirty="0"/>
              <a:t> для облачной платформы Интернета вещей </a:t>
            </a:r>
            <a:r>
              <a:rPr lang="en-US" sz="2400" dirty="0"/>
              <a:t>Rightech IoT Cloud</a:t>
            </a:r>
            <a:r>
              <a:rPr lang="ru-RU" sz="2400" dirty="0"/>
              <a:t>, который сможет помочь как </a:t>
            </a:r>
            <a:r>
              <a:rPr lang="ru-RU" sz="2400" b="1" dirty="0"/>
              <a:t>пользователям</a:t>
            </a:r>
            <a:r>
              <a:rPr lang="ru-RU" sz="2400" dirty="0"/>
              <a:t> при работе с платформой, так и </a:t>
            </a:r>
            <a:r>
              <a:rPr lang="ru-RU" sz="2400" b="1" dirty="0"/>
              <a:t>сотрудникам</a:t>
            </a:r>
            <a:r>
              <a:rPr lang="ru-RU" sz="2400" dirty="0"/>
              <a:t> компании </a:t>
            </a:r>
            <a:r>
              <a:rPr lang="en-US" sz="2400" dirty="0"/>
              <a:t>Rightech.</a:t>
            </a:r>
            <a:endParaRPr lang="ru-RU" sz="2400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C8C4325A-11CD-45D2-A770-AE3B53819A01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3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3344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0D6A6-2FB1-40DB-A970-306B8E1B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28" y="599587"/>
            <a:ext cx="10571998" cy="970450"/>
          </a:xfrm>
        </p:spPr>
        <p:txBody>
          <a:bodyPr/>
          <a:lstStyle/>
          <a:p>
            <a:r>
              <a:rPr lang="ru-RU" dirty="0"/>
              <a:t>Полученный </a:t>
            </a:r>
            <a:br>
              <a:rPr lang="ru-RU" dirty="0"/>
            </a:br>
            <a:r>
              <a:rPr lang="ru-RU" dirty="0"/>
              <a:t>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955EE-E5D2-4823-80F6-860C7370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28" y="2393738"/>
            <a:ext cx="5058212" cy="410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основе проведенного анализа возможностей </a:t>
            </a:r>
            <a:r>
              <a:rPr lang="en-US" sz="2400" dirty="0"/>
              <a:t>Rightech IoT Cloud</a:t>
            </a:r>
            <a:r>
              <a:rPr lang="ru-RU" sz="2400" dirty="0"/>
              <a:t> и подключения двух устройств </a:t>
            </a:r>
            <a:r>
              <a:rPr lang="en-US" sz="2400" dirty="0"/>
              <a:t>Arduino UNO </a:t>
            </a:r>
            <a:r>
              <a:rPr lang="ru-RU" sz="2400" dirty="0"/>
              <a:t>и </a:t>
            </a:r>
            <a:r>
              <a:rPr lang="en-US" sz="2400" dirty="0"/>
              <a:t>Raspberry Pi</a:t>
            </a:r>
            <a:r>
              <a:rPr lang="ru-RU" sz="2400" dirty="0"/>
              <a:t> было разработано руководство пользователя.</a:t>
            </a:r>
          </a:p>
        </p:txBody>
      </p:sp>
      <p:pic>
        <p:nvPicPr>
          <p:cNvPr id="5" name="Рисунок 4" descr="Изображение выглядит как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F4D2E1F-7698-4B38-A0F5-DDC6F5279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0" y="0"/>
            <a:ext cx="6446520" cy="6858000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CF37A52-8B05-40D8-BD2D-0C33827C2333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30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93981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24661-F53E-4416-9B3F-56C2C321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dirty="0"/>
              <a:t>Потенциал практического применения</a:t>
            </a:r>
          </a:p>
        </p:txBody>
      </p:sp>
      <p:pic>
        <p:nvPicPr>
          <p:cNvPr id="9" name="Рисунок 8" descr="Изображение выглядит как снимок экрана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7942AE13-1B3A-43FA-B0E5-46C6EB9F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23" y="1895475"/>
            <a:ext cx="7057978" cy="496796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A9805D0-A5CA-4970-8097-F7C0BDDD0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46" y="2193712"/>
            <a:ext cx="4180404" cy="4369013"/>
          </a:xfrm>
        </p:spPr>
        <p:txBody>
          <a:bodyPr>
            <a:normAutofit/>
          </a:bodyPr>
          <a:lstStyle/>
          <a:p>
            <a:r>
              <a:rPr lang="ru-RU" sz="2400" dirty="0"/>
              <a:t>Помощь в общении с клиентами и при изучении </a:t>
            </a:r>
            <a:r>
              <a:rPr lang="en-US" sz="2400" dirty="0"/>
              <a:t>IoT-</a:t>
            </a:r>
            <a:r>
              <a:rPr lang="ru-RU" sz="2400" dirty="0"/>
              <a:t>платформ конкурентов</a:t>
            </a:r>
          </a:p>
          <a:p>
            <a:r>
              <a:rPr lang="ru-RU" sz="2400" dirty="0"/>
              <a:t>Проведение вебинара для олимпиады «Я – профессионал»</a:t>
            </a:r>
          </a:p>
          <a:p>
            <a:r>
              <a:rPr lang="ru-RU" sz="2400" dirty="0"/>
              <a:t>Публикация на портале компании </a:t>
            </a:r>
            <a:r>
              <a:rPr lang="en-US" sz="2400" dirty="0"/>
              <a:t>Rightech </a:t>
            </a:r>
            <a:r>
              <a:rPr lang="ru-RU" sz="2400" dirty="0"/>
              <a:t>в разделе документации</a:t>
            </a: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5A1C706B-569E-4E44-94BD-FEF2638796F5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31</a:t>
            </a:fld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A55C5D-8AF6-487A-8406-4162E0543BE7}"/>
              </a:ext>
            </a:extLst>
          </p:cNvPr>
          <p:cNvSpPr/>
          <p:nvPr/>
        </p:nvSpPr>
        <p:spPr>
          <a:xfrm>
            <a:off x="5479195" y="2301359"/>
            <a:ext cx="6585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https://www.youtube.com/watch?v=Hge61LPqQW0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79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F74F8-C4CA-4F60-A8C3-B2F3D38C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Потенциал дальнейшей проработки</a:t>
            </a:r>
            <a:endParaRPr lang="ru-RU" dirty="0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D7733D0-EE7D-453B-A942-27E30A861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70" y="2401318"/>
            <a:ext cx="8779293" cy="394816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BD2C82A-285F-4B9D-9348-F3550855A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37" y="2557145"/>
            <a:ext cx="2965470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Обновление документации и поддержка актуальной информации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F8F8F975-05C7-4F26-A7E0-7443A2F699EE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32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8754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86477-0873-4CD4-A36F-8A5A04F1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 sz="4400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FDEF66-54EA-43D4-BBF7-371A82C26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7199220" cy="363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ФИО: </a:t>
            </a:r>
            <a:r>
              <a:rPr lang="ru-RU" sz="2800" dirty="0"/>
              <a:t>Елисеева Алена Валерьевна</a:t>
            </a:r>
          </a:p>
          <a:p>
            <a:pPr marL="0" indent="0">
              <a:buNone/>
            </a:pPr>
            <a:r>
              <a:rPr lang="ru-RU" sz="2800" b="1" dirty="0"/>
              <a:t>Группа: </a:t>
            </a:r>
            <a:r>
              <a:rPr lang="ru-RU" sz="2800" dirty="0"/>
              <a:t>БИТ 163</a:t>
            </a:r>
          </a:p>
          <a:p>
            <a:pPr marL="0" indent="0">
              <a:buNone/>
            </a:pPr>
            <a:r>
              <a:rPr lang="en-US" sz="2800" b="1" dirty="0"/>
              <a:t>E-mail: </a:t>
            </a:r>
            <a:r>
              <a:rPr lang="en-US" sz="2800" dirty="0">
                <a:hlinkClick r:id="rId2"/>
              </a:rPr>
              <a:t>eliseevaaleona@yandex.ru</a:t>
            </a:r>
            <a:r>
              <a:rPr lang="en-US" sz="2800" dirty="0"/>
              <a:t>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4E973-A72D-4DA8-B67A-58D973E02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38" y="2814638"/>
            <a:ext cx="2913062" cy="29130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3037B3D2-9239-4574-89D3-0BB2BA2DFE89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33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1352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9C23-C2EB-4FA4-BB93-D2A7A58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anchor="ctr">
            <a:normAutofit/>
          </a:bodyPr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DBC35-7379-4C13-A2A7-9073E4232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Целью</a:t>
            </a:r>
            <a:r>
              <a:rPr lang="ru-RU" sz="2800" dirty="0"/>
              <a:t> проекта является проведение анализа облачной платформы </a:t>
            </a:r>
            <a:r>
              <a:rPr lang="en-US" sz="2800" dirty="0"/>
              <a:t>Rightech IoT Cloud </a:t>
            </a:r>
            <a:r>
              <a:rPr lang="ru-RU" sz="2800" dirty="0"/>
              <a:t>и разработка технической документации на основе проведенного анализа.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4F9C93D2-5A17-4AD8-86A8-C3AD1665D824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4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6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BB86B-2BE8-4EA1-B2BE-CCF6AFF8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4526885" cy="3388287"/>
          </a:xfrm>
        </p:spPr>
        <p:txBody>
          <a:bodyPr anchor="ctr">
            <a:normAutofit/>
          </a:bodyPr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69666-2CE0-42F9-980C-ACFBCA68F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219075"/>
            <a:ext cx="5860082" cy="6448425"/>
          </a:xfrm>
          <a:effectLst/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2400" dirty="0"/>
              <a:t>Проработка структуры</a:t>
            </a:r>
          </a:p>
          <a:p>
            <a:pPr lvl="0">
              <a:lnSpc>
                <a:spcPct val="90000"/>
              </a:lnSpc>
            </a:pPr>
            <a:r>
              <a:rPr lang="ru-RU" sz="2400" dirty="0"/>
              <a:t>Разработка разделов документации:</a:t>
            </a:r>
          </a:p>
          <a:p>
            <a:pPr lvl="1">
              <a:lnSpc>
                <a:spcPct val="90000"/>
              </a:lnSpc>
            </a:pPr>
            <a:r>
              <a:rPr lang="ru-RU" sz="2400" dirty="0"/>
              <a:t>Введение;</a:t>
            </a:r>
          </a:p>
          <a:p>
            <a:pPr lvl="1">
              <a:lnSpc>
                <a:spcPct val="90000"/>
              </a:lnSpc>
            </a:pPr>
            <a:r>
              <a:rPr lang="ru-RU" sz="2400" dirty="0"/>
              <a:t>Концептуальное описание возможностей платформы;</a:t>
            </a:r>
          </a:p>
          <a:p>
            <a:pPr lvl="1">
              <a:lnSpc>
                <a:spcPct val="90000"/>
              </a:lnSpc>
            </a:pPr>
            <a:r>
              <a:rPr lang="ru-RU" sz="2400" dirty="0"/>
              <a:t>Этапы создания </a:t>
            </a:r>
            <a:r>
              <a:rPr lang="en-US" sz="2400" dirty="0"/>
              <a:t>IoT</a:t>
            </a:r>
            <a:r>
              <a:rPr lang="ru-RU" sz="2400" dirty="0"/>
              <a:t>-кейса</a:t>
            </a:r>
          </a:p>
          <a:p>
            <a:pPr lvl="0">
              <a:lnSpc>
                <a:spcPct val="90000"/>
              </a:lnSpc>
            </a:pPr>
            <a:r>
              <a:rPr lang="ru-RU" sz="2400" dirty="0"/>
              <a:t>Подключение нескольких устройств к платформе</a:t>
            </a:r>
          </a:p>
          <a:p>
            <a:pPr lvl="0">
              <a:lnSpc>
                <a:spcPct val="90000"/>
              </a:lnSpc>
            </a:pPr>
            <a:r>
              <a:rPr lang="ru-RU" sz="2400" dirty="0"/>
              <a:t>Подробное описание конфигурирования и подключения конкретных устройств, приведенное в качестве примеров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C9A74338-9185-42EC-8EFE-566A821713EC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>
                <a:solidFill>
                  <a:schemeClr val="tx1"/>
                </a:solidFill>
              </a:rPr>
              <a:pPr/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5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E0D4A3-ECB8-4689-ABDB-9CE848CE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E1B6A-1E0C-4CDF-BF4D-2781BBB3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ru-RU" sz="2800">
                <a:solidFill>
                  <a:schemeClr val="tx1"/>
                </a:solidFill>
              </a:rPr>
              <a:t>Введение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54772B-9C8F-4037-89E0-3A45208AB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A3458F-080F-4FBA-9319-554FD4E82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732" y="2222287"/>
            <a:ext cx="9966953" cy="3636511"/>
          </a:xfrm>
          <a:effectLst/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ru-RU" sz="2400" dirty="0"/>
              <a:t>Облачная платформа </a:t>
            </a:r>
            <a:r>
              <a:rPr lang="en-US" sz="2400" b="1" dirty="0"/>
              <a:t>Rightech IoT Cloud </a:t>
            </a:r>
            <a:r>
              <a:rPr lang="en-US" sz="2400" dirty="0"/>
              <a:t>– </a:t>
            </a:r>
            <a:r>
              <a:rPr lang="ru-RU" sz="2400" dirty="0"/>
              <a:t>это:</a:t>
            </a:r>
          </a:p>
          <a:p>
            <a:r>
              <a:rPr lang="ru-RU" sz="2400" dirty="0"/>
              <a:t>универсальный инструментарий для реализации </a:t>
            </a:r>
            <a:r>
              <a:rPr lang="en-US" sz="2400" dirty="0"/>
              <a:t>IoT-</a:t>
            </a:r>
            <a:r>
              <a:rPr lang="ru-RU" sz="2400" dirty="0"/>
              <a:t>проектов;</a:t>
            </a:r>
          </a:p>
          <a:p>
            <a:r>
              <a:rPr lang="ru-RU" sz="2400" dirty="0"/>
              <a:t>взаимодействие и обмен данными между подключенными устройствами;</a:t>
            </a:r>
          </a:p>
          <a:p>
            <a:r>
              <a:rPr lang="ru-RU" sz="2400" dirty="0"/>
              <a:t>передача данных во внешние сервисы;</a:t>
            </a:r>
          </a:p>
          <a:p>
            <a:r>
              <a:rPr lang="ru-RU" sz="2400" dirty="0"/>
              <a:t>мониторинг и контроль объектов;</a:t>
            </a:r>
          </a:p>
          <a:p>
            <a:r>
              <a:rPr lang="ru-RU" sz="2400" dirty="0"/>
              <a:t>автоматизация бизнес-процессов;</a:t>
            </a:r>
          </a:p>
          <a:p>
            <a:r>
              <a:rPr lang="ru-RU" sz="2400" dirty="0"/>
              <a:t>низкий порог входа.</a:t>
            </a:r>
            <a:endParaRPr lang="en-US" sz="2400" dirty="0"/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F3FFDA31-3D78-4518-B559-55CA0363F25D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6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209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A310-DBD4-4DAF-9A32-425CCC68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/>
              <a:t>Бизнес-возможности</a:t>
            </a:r>
            <a:endParaRPr lang="ru-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01CB38D-6FA5-4957-88FE-A1A84DF0C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675834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216D9E3-3A69-4B04-83E2-67650D96020E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7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066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D7193-9590-4F06-BF13-F1E5A765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 dirty="0"/>
              <a:t>Пользовательские возможности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C5FA12C-84A8-4536-9E55-D3429C85D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310885"/>
              </p:ext>
            </p:extLst>
          </p:nvPr>
        </p:nvGraphicFramePr>
        <p:xfrm>
          <a:off x="395287" y="2228851"/>
          <a:ext cx="11401425" cy="444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289C1B58-F1B4-4B39-8030-F43E06B22316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8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002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2F77E-C15C-4E4E-8F39-691EC736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ru-RU" dirty="0"/>
              <a:t>Функциональные возможности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D6F1AE4-93BD-42AD-BEC9-311C833BE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93847"/>
              </p:ext>
            </p:extLst>
          </p:nvPr>
        </p:nvGraphicFramePr>
        <p:xfrm>
          <a:off x="245269" y="2333624"/>
          <a:ext cx="11701462" cy="428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2537B621-5586-448F-A2B6-CB9ACF45B17D}"/>
              </a:ext>
            </a:extLst>
          </p:cNvPr>
          <p:cNvSpPr txBox="1">
            <a:spLocks/>
          </p:cNvSpPr>
          <p:nvPr/>
        </p:nvSpPr>
        <p:spPr>
          <a:xfrm>
            <a:off x="-375147" y="6165511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B2EF0-C5F1-4FEB-A8EC-2C12715A1E54}" type="slidenum">
              <a:rPr lang="ru-RU" b="1" smtClean="0"/>
              <a:pPr/>
              <a:t>9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8107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Другая 1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9ECD33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670</Words>
  <Application>Microsoft Office PowerPoint</Application>
  <PresentationFormat>Широкоэкранный</PresentationFormat>
  <Paragraphs>149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Century Gothic</vt:lpstr>
      <vt:lpstr>Consolas</vt:lpstr>
      <vt:lpstr>Wingdings 2</vt:lpstr>
      <vt:lpstr>Цитаты</vt:lpstr>
      <vt:lpstr>Проект компании Rightech:  Разработка технической документации для облачной платформы Интернета вещей компании Rightech</vt:lpstr>
      <vt:lpstr>Общие сведения</vt:lpstr>
      <vt:lpstr>Суть проекта</vt:lpstr>
      <vt:lpstr>Цель проекта</vt:lpstr>
      <vt:lpstr>Задачи проекта</vt:lpstr>
      <vt:lpstr>Введение</vt:lpstr>
      <vt:lpstr>Бизнес-возможности</vt:lpstr>
      <vt:lpstr>Пользовательские возможности</vt:lpstr>
      <vt:lpstr>Функциональные возможности</vt:lpstr>
      <vt:lpstr>Нефункциональные возможности</vt:lpstr>
      <vt:lpstr>Пример №1. Подключение Arduino UNO</vt:lpstr>
      <vt:lpstr>Датчик температуры и влажности DHT11 </vt:lpstr>
      <vt:lpstr>Реле и управляемый через него светодиод</vt:lpstr>
      <vt:lpstr>Wi-Fi модуль</vt:lpstr>
      <vt:lpstr>Пример №2. Подключение Raspberry Pi</vt:lpstr>
      <vt:lpstr>Ультразвуковой дальномер HC-SR04</vt:lpstr>
      <vt:lpstr>Датчик движения HC-SR501</vt:lpstr>
      <vt:lpstr>Сервопривод TowerPro SG92R</vt:lpstr>
      <vt:lpstr>Светодиоды</vt:lpstr>
      <vt:lpstr>Создание модели</vt:lpstr>
      <vt:lpstr>Презентация PowerPoint</vt:lpstr>
      <vt:lpstr>Создание объекта</vt:lpstr>
      <vt:lpstr>Презентация PowerPoint</vt:lpstr>
      <vt:lpstr>Настройка оборудования</vt:lpstr>
      <vt:lpstr>Презентация PowerPoint</vt:lpstr>
      <vt:lpstr>Презентация PowerPoint</vt:lpstr>
      <vt:lpstr>Проектирование сценария автоматизации</vt:lpstr>
      <vt:lpstr>Презентация PowerPoint</vt:lpstr>
      <vt:lpstr>Презентация PowerPoint</vt:lpstr>
      <vt:lpstr>Полученный  результат</vt:lpstr>
      <vt:lpstr>Потенциал практического применения</vt:lpstr>
      <vt:lpstr>Потенциал дальнейшей проработки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компании Rightech:  Разработка технической документации для облачной платформы Интернета вещей компании Rightech</dc:title>
  <dc:creator>Елисеева Алена Валерьевна</dc:creator>
  <cp:lastModifiedBy>Елисеева Алена Валерьевна</cp:lastModifiedBy>
  <cp:revision>10</cp:revision>
  <dcterms:created xsi:type="dcterms:W3CDTF">2019-05-21T20:29:25Z</dcterms:created>
  <dcterms:modified xsi:type="dcterms:W3CDTF">2019-05-21T20:46:12Z</dcterms:modified>
</cp:coreProperties>
</file>