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5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827" r:id="rId1"/>
    <p:sldMasterId id="2147483848" r:id="rId2"/>
    <p:sldMasterId id="2147483862" r:id="rId3"/>
    <p:sldMasterId id="2147483896" r:id="rId4"/>
    <p:sldMasterId id="2147483960" r:id="rId5"/>
    <p:sldMasterId id="2147483985" r:id="rId6"/>
  </p:sldMasterIdLst>
  <p:notesMasterIdLst>
    <p:notesMasterId r:id="rId63"/>
  </p:notesMasterIdLst>
  <p:sldIdLst>
    <p:sldId id="792" r:id="rId7"/>
    <p:sldId id="793" r:id="rId8"/>
    <p:sldId id="1405" r:id="rId9"/>
    <p:sldId id="273" r:id="rId10"/>
    <p:sldId id="274" r:id="rId11"/>
    <p:sldId id="278" r:id="rId12"/>
    <p:sldId id="264" r:id="rId13"/>
    <p:sldId id="1406" r:id="rId14"/>
    <p:sldId id="1401" r:id="rId15"/>
    <p:sldId id="257" r:id="rId16"/>
    <p:sldId id="258" r:id="rId17"/>
    <p:sldId id="259" r:id="rId18"/>
    <p:sldId id="261" r:id="rId19"/>
    <p:sldId id="1402" r:id="rId20"/>
    <p:sldId id="1403" r:id="rId21"/>
    <p:sldId id="1404" r:id="rId22"/>
    <p:sldId id="1400" r:id="rId23"/>
    <p:sldId id="1287" r:id="rId24"/>
    <p:sldId id="1415" r:id="rId25"/>
    <p:sldId id="1408" r:id="rId26"/>
    <p:sldId id="1269" r:id="rId27"/>
    <p:sldId id="1327" r:id="rId28"/>
    <p:sldId id="1200" r:id="rId29"/>
    <p:sldId id="1277" r:id="rId30"/>
    <p:sldId id="939" r:id="rId31"/>
    <p:sldId id="973" r:id="rId32"/>
    <p:sldId id="1378" r:id="rId33"/>
    <p:sldId id="974" r:id="rId34"/>
    <p:sldId id="1231" r:id="rId35"/>
    <p:sldId id="802" r:id="rId36"/>
    <p:sldId id="1361" r:id="rId37"/>
    <p:sldId id="1380" r:id="rId38"/>
    <p:sldId id="1383" r:id="rId39"/>
    <p:sldId id="1364" r:id="rId40"/>
    <p:sldId id="1365" r:id="rId41"/>
    <p:sldId id="962" r:id="rId42"/>
    <p:sldId id="885" r:id="rId43"/>
    <p:sldId id="886" r:id="rId44"/>
    <p:sldId id="989" r:id="rId45"/>
    <p:sldId id="1393" r:id="rId46"/>
    <p:sldId id="1394" r:id="rId47"/>
    <p:sldId id="1330" r:id="rId48"/>
    <p:sldId id="948" r:id="rId49"/>
    <p:sldId id="936" r:id="rId50"/>
    <p:sldId id="1304" r:id="rId51"/>
    <p:sldId id="1331" r:id="rId52"/>
    <p:sldId id="1332" r:id="rId53"/>
    <p:sldId id="1250" r:id="rId54"/>
    <p:sldId id="1251" r:id="rId55"/>
    <p:sldId id="1413" r:id="rId56"/>
    <p:sldId id="1412" r:id="rId57"/>
    <p:sldId id="1416" r:id="rId58"/>
    <p:sldId id="1259" r:id="rId59"/>
    <p:sldId id="1414" r:id="rId60"/>
    <p:sldId id="1411" r:id="rId61"/>
    <p:sldId id="1418" r:id="rId62"/>
  </p:sldIdLst>
  <p:sldSz cx="9144000" cy="6858000" type="screen4x3"/>
  <p:notesSz cx="9926638" cy="6797675"/>
  <p:embeddedFontLst>
    <p:embeddedFont>
      <p:font typeface="Arial Narrow" panose="020B0606020202030204" pitchFamily="34" charset="0"/>
      <p:regular r:id="rId64"/>
      <p:bold r:id="rId65"/>
      <p:italic r:id="rId66"/>
      <p:boldItalic r:id="rId67"/>
    </p:embeddedFont>
    <p:embeddedFont>
      <p:font typeface="Calibri" panose="020F0502020204030204" pitchFamily="34" charset="0"/>
      <p:regular r:id="rId68"/>
      <p:bold r:id="rId69"/>
      <p:italic r:id="rId70"/>
      <p:boldItalic r:id="rId71"/>
    </p:embeddedFont>
    <p:embeddedFont>
      <p:font typeface="Myriad Pro" panose="020B0503030403020204" charset="0"/>
      <p:regular r:id="rId72"/>
      <p:bold r:id="rId73"/>
      <p:italic r:id="rId74"/>
      <p:boldItalic r:id="rId75"/>
    </p:embeddedFont>
  </p:embeddedFont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Основные слайды" id="{637F8B32-61D2-43B9-B07C-0F3E3412CC56}">
          <p14:sldIdLst>
            <p14:sldId id="792"/>
            <p14:sldId id="793"/>
            <p14:sldId id="1405"/>
            <p14:sldId id="273"/>
            <p14:sldId id="274"/>
            <p14:sldId id="278"/>
            <p14:sldId id="264"/>
            <p14:sldId id="1406"/>
            <p14:sldId id="1401"/>
            <p14:sldId id="257"/>
            <p14:sldId id="258"/>
            <p14:sldId id="259"/>
            <p14:sldId id="261"/>
            <p14:sldId id="1402"/>
            <p14:sldId id="1403"/>
            <p14:sldId id="1404"/>
            <p14:sldId id="1400"/>
            <p14:sldId id="1287"/>
            <p14:sldId id="1415"/>
            <p14:sldId id="1408"/>
            <p14:sldId id="1269"/>
            <p14:sldId id="1327"/>
            <p14:sldId id="1200"/>
            <p14:sldId id="1277"/>
            <p14:sldId id="939"/>
            <p14:sldId id="973"/>
            <p14:sldId id="1378"/>
            <p14:sldId id="974"/>
            <p14:sldId id="1231"/>
            <p14:sldId id="802"/>
            <p14:sldId id="1361"/>
            <p14:sldId id="1380"/>
            <p14:sldId id="1383"/>
            <p14:sldId id="1364"/>
            <p14:sldId id="1365"/>
            <p14:sldId id="962"/>
            <p14:sldId id="885"/>
            <p14:sldId id="886"/>
            <p14:sldId id="989"/>
            <p14:sldId id="1393"/>
            <p14:sldId id="1394"/>
            <p14:sldId id="1330"/>
            <p14:sldId id="948"/>
            <p14:sldId id="936"/>
            <p14:sldId id="1304"/>
            <p14:sldId id="1331"/>
            <p14:sldId id="1332"/>
            <p14:sldId id="1250"/>
            <p14:sldId id="1251"/>
            <p14:sldId id="1413"/>
            <p14:sldId id="1412"/>
            <p14:sldId id="1416"/>
            <p14:sldId id="1259"/>
            <p14:sldId id="1414"/>
            <p14:sldId id="1411"/>
            <p14:sldId id="141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 userDrawn="1">
          <p15:clr>
            <a:srgbClr val="A4A3A4"/>
          </p15:clr>
        </p15:guide>
        <p15:guide id="2" pos="3124" userDrawn="1">
          <p15:clr>
            <a:srgbClr val="A4A3A4"/>
          </p15:clr>
        </p15:guide>
        <p15:guide id="3" orient="horz" pos="2138" userDrawn="1">
          <p15:clr>
            <a:srgbClr val="A4A3A4"/>
          </p15:clr>
        </p15:guide>
        <p15:guide id="4" pos="3128" userDrawn="1">
          <p15:clr>
            <a:srgbClr val="A4A3A4"/>
          </p15:clr>
        </p15:guide>
        <p15:guide id="5" orient="horz" pos="2143" userDrawn="1">
          <p15:clr>
            <a:srgbClr val="A4A3A4"/>
          </p15:clr>
        </p15:guide>
        <p15:guide id="6" pos="3121" userDrawn="1">
          <p15:clr>
            <a:srgbClr val="A4A3A4"/>
          </p15:clr>
        </p15:guide>
        <p15:guide id="7" pos="3125" userDrawn="1">
          <p15:clr>
            <a:srgbClr val="A4A3A4"/>
          </p15:clr>
        </p15:guide>
        <p15:guide id="10" pos="313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BD2"/>
    <a:srgbClr val="767171"/>
    <a:srgbClr val="FCBF29"/>
    <a:srgbClr val="FFFF99"/>
    <a:srgbClr val="7DC7FF"/>
    <a:srgbClr val="FDD163"/>
    <a:srgbClr val="DCE6F2"/>
    <a:srgbClr val="D9D9D9"/>
    <a:srgbClr val="D01702"/>
    <a:srgbClr val="FF7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4528EB-7DE4-4943-9785-656EFB582543}" v="192" dt="2019-06-03T14:43:41.847"/>
    <p1510:client id="{B3E6C057-713D-4282-85AE-831B064DBF3F}" v="160" dt="2019-06-03T15:50:06.4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2634" y="10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141"/>
        <p:guide pos="3124"/>
        <p:guide orient="horz" pos="2138"/>
        <p:guide pos="3128"/>
        <p:guide orient="horz" pos="2143"/>
        <p:guide pos="3121"/>
        <p:guide pos="3125"/>
        <p:guide pos="313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notesMaster" Target="notesMasters/notesMaster1.xml"/><Relationship Id="rId68" Type="http://schemas.openxmlformats.org/officeDocument/2006/relationships/font" Target="fonts/font5.fntdata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font" Target="fonts/font11.fntdata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font" Target="fonts/font1.fntdata"/><Relationship Id="rId69" Type="http://schemas.openxmlformats.org/officeDocument/2006/relationships/font" Target="fonts/font6.fntdata"/><Relationship Id="rId77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font" Target="fonts/font9.fntdata"/><Relationship Id="rId80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font" Target="fonts/font4.fntdata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font" Target="fonts/font7.fntdata"/><Relationship Id="rId75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font" Target="fonts/font2.fntdata"/><Relationship Id="rId73" Type="http://schemas.openxmlformats.org/officeDocument/2006/relationships/font" Target="fonts/font10.fntdata"/><Relationship Id="rId78" Type="http://schemas.openxmlformats.org/officeDocument/2006/relationships/theme" Target="theme/theme1.xml"/><Relationship Id="rId81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presProps" Target="presProps.xml"/><Relationship Id="rId7" Type="http://schemas.openxmlformats.org/officeDocument/2006/relationships/slide" Target="slides/slide1.xml"/><Relationship Id="rId71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font" Target="fonts/font3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Полина Лобанова" userId="3b2ee7e9bce17c63" providerId="LiveId" clId="{CDB679EF-7C71-4794-ABB4-DF279CE42633}"/>
    <pc:docChg chg="custSel addSld delSld modSld modSection">
      <pc:chgData name="Полина Лобанова" userId="3b2ee7e9bce17c63" providerId="LiveId" clId="{CDB679EF-7C71-4794-ABB4-DF279CE42633}" dt="2019-04-29T08:58:58.838" v="159" actId="2696"/>
      <pc:docMkLst>
        <pc:docMk/>
      </pc:docMkLst>
      <pc:sldChg chg="modSp">
        <pc:chgData name="Полина Лобанова" userId="3b2ee7e9bce17c63" providerId="LiveId" clId="{CDB679EF-7C71-4794-ABB4-DF279CE42633}" dt="2019-04-29T08:27:38.062" v="91"/>
        <pc:sldMkLst>
          <pc:docMk/>
          <pc:sldMk cId="2889798025" sldId="792"/>
        </pc:sldMkLst>
        <pc:spChg chg="mod">
          <ac:chgData name="Полина Лобанова" userId="3b2ee7e9bce17c63" providerId="LiveId" clId="{CDB679EF-7C71-4794-ABB4-DF279CE42633}" dt="2019-04-29T08:27:38.062" v="91"/>
          <ac:spMkLst>
            <pc:docMk/>
            <pc:sldMk cId="2889798025" sldId="792"/>
            <ac:spMk id="6" creationId="{00000000-0000-0000-0000-000000000000}"/>
          </ac:spMkLst>
        </pc:spChg>
      </pc:sldChg>
    </pc:docChg>
  </pc:docChgLst>
  <pc:docChgLst>
    <pc:chgData name="Elena Khabirova" userId="40efcad6da4b1c50" providerId="Windows Live" clId="Web-{D1B5683F-DF2E-419D-923A-420C9AECAFA2}"/>
    <pc:docChg chg="addSld modSld sldOrd modSection">
      <pc:chgData name="Elena Khabirova" userId="40efcad6da4b1c50" providerId="Windows Live" clId="Web-{D1B5683F-DF2E-419D-923A-420C9AECAFA2}" dt="2019-05-31T16:09:26.325" v="162"/>
      <pc:docMkLst>
        <pc:docMk/>
      </pc:docMkLst>
      <pc:sldChg chg="addSp delSp modSp">
        <pc:chgData name="Elena Khabirova" userId="40efcad6da4b1c50" providerId="Windows Live" clId="Web-{D1B5683F-DF2E-419D-923A-420C9AECAFA2}" dt="2019-05-31T16:03:13.416" v="63" actId="1076"/>
        <pc:sldMkLst>
          <pc:docMk/>
          <pc:sldMk cId="2889798025" sldId="792"/>
        </pc:sldMkLst>
        <pc:spChg chg="mod">
          <ac:chgData name="Elena Khabirova" userId="40efcad6da4b1c50" providerId="Windows Live" clId="Web-{D1B5683F-DF2E-419D-923A-420C9AECAFA2}" dt="2019-05-31T16:01:00.978" v="44" actId="20577"/>
          <ac:spMkLst>
            <pc:docMk/>
            <pc:sldMk cId="2889798025" sldId="792"/>
            <ac:spMk id="4" creationId="{00000000-0000-0000-0000-000000000000}"/>
          </ac:spMkLst>
        </pc:spChg>
        <pc:spChg chg="del mod">
          <ac:chgData name="Elena Khabirova" userId="40efcad6da4b1c50" providerId="Windows Live" clId="Web-{D1B5683F-DF2E-419D-923A-420C9AECAFA2}" dt="2019-05-31T15:59:30.790" v="16"/>
          <ac:spMkLst>
            <pc:docMk/>
            <pc:sldMk cId="2889798025" sldId="792"/>
            <ac:spMk id="6" creationId="{00000000-0000-0000-0000-000000000000}"/>
          </ac:spMkLst>
        </pc:spChg>
        <pc:spChg chg="add mod">
          <ac:chgData name="Elena Khabirova" userId="40efcad6da4b1c50" providerId="Windows Live" clId="Web-{D1B5683F-DF2E-419D-923A-420C9AECAFA2}" dt="2019-05-31T16:02:55.103" v="57" actId="20577"/>
          <ac:spMkLst>
            <pc:docMk/>
            <pc:sldMk cId="2889798025" sldId="792"/>
            <ac:spMk id="7" creationId="{C67020C9-AA8D-4CAB-8210-BBFC080FF10F}"/>
          </ac:spMkLst>
        </pc:spChg>
        <pc:spChg chg="add mod">
          <ac:chgData name="Elena Khabirova" userId="40efcad6da4b1c50" providerId="Windows Live" clId="Web-{D1B5683F-DF2E-419D-923A-420C9AECAFA2}" dt="2019-05-31T16:03:13.416" v="63" actId="1076"/>
          <ac:spMkLst>
            <pc:docMk/>
            <pc:sldMk cId="2889798025" sldId="792"/>
            <ac:spMk id="9" creationId="{10B65A99-3355-46BC-8F23-C4B2915E9802}"/>
          </ac:spMkLst>
        </pc:spChg>
        <pc:spChg chg="mod">
          <ac:chgData name="Elena Khabirova" userId="40efcad6da4b1c50" providerId="Windows Live" clId="Web-{D1B5683F-DF2E-419D-923A-420C9AECAFA2}" dt="2019-05-31T16:00:51.103" v="41" actId="1076"/>
          <ac:spMkLst>
            <pc:docMk/>
            <pc:sldMk cId="2889798025" sldId="792"/>
            <ac:spMk id="10" creationId="{00000000-0000-0000-0000-000000000000}"/>
          </ac:spMkLst>
        </pc:spChg>
      </pc:sldChg>
      <pc:sldChg chg="delSp modSp ord">
        <pc:chgData name="Elena Khabirova" userId="40efcad6da4b1c50" providerId="Windows Live" clId="Web-{D1B5683F-DF2E-419D-923A-420C9AECAFA2}" dt="2019-05-31T16:06:26.277" v="148" actId="20577"/>
        <pc:sldMkLst>
          <pc:docMk/>
          <pc:sldMk cId="1426104656" sldId="793"/>
        </pc:sldMkLst>
        <pc:spChg chg="mod">
          <ac:chgData name="Elena Khabirova" userId="40efcad6da4b1c50" providerId="Windows Live" clId="Web-{D1B5683F-DF2E-419D-923A-420C9AECAFA2}" dt="2019-05-31T16:03:32.619" v="79" actId="20577"/>
          <ac:spMkLst>
            <pc:docMk/>
            <pc:sldMk cId="1426104656" sldId="793"/>
            <ac:spMk id="2" creationId="{00000000-0000-0000-0000-000000000000}"/>
          </ac:spMkLst>
        </pc:spChg>
        <pc:spChg chg="del">
          <ac:chgData name="Elena Khabirova" userId="40efcad6da4b1c50" providerId="Windows Live" clId="Web-{D1B5683F-DF2E-419D-923A-420C9AECAFA2}" dt="2019-05-31T16:03:41.041" v="84"/>
          <ac:spMkLst>
            <pc:docMk/>
            <pc:sldMk cId="1426104656" sldId="793"/>
            <ac:spMk id="6" creationId="{00000000-0000-0000-0000-000000000000}"/>
          </ac:spMkLst>
        </pc:spChg>
        <pc:spChg chg="mod">
          <ac:chgData name="Elena Khabirova" userId="40efcad6da4b1c50" providerId="Windows Live" clId="Web-{D1B5683F-DF2E-419D-923A-420C9AECAFA2}" dt="2019-05-31T16:06:26.277" v="148" actId="20577"/>
          <ac:spMkLst>
            <pc:docMk/>
            <pc:sldMk cId="1426104656" sldId="793"/>
            <ac:spMk id="8" creationId="{00000000-0000-0000-0000-000000000000}"/>
          </ac:spMkLst>
        </pc:spChg>
        <pc:graphicFrameChg chg="del">
          <ac:chgData name="Elena Khabirova" userId="40efcad6da4b1c50" providerId="Windows Live" clId="Web-{D1B5683F-DF2E-419D-923A-420C9AECAFA2}" dt="2019-05-31T16:03:25.338" v="66"/>
          <ac:graphicFrameMkLst>
            <pc:docMk/>
            <pc:sldMk cId="1426104656" sldId="793"/>
            <ac:graphicFrameMk id="4" creationId="{00000000-0000-0000-0000-000000000000}"/>
          </ac:graphicFrameMkLst>
        </pc:graphicFrameChg>
      </pc:sldChg>
      <pc:sldChg chg="delSp">
        <pc:chgData name="Elena Khabirova" userId="40efcad6da4b1c50" providerId="Windows Live" clId="Web-{D1B5683F-DF2E-419D-923A-420C9AECAFA2}" dt="2019-05-31T16:03:44.369" v="85"/>
        <pc:sldMkLst>
          <pc:docMk/>
          <pc:sldMk cId="3068853904" sldId="1287"/>
        </pc:sldMkLst>
        <pc:spChg chg="del">
          <ac:chgData name="Elena Khabirova" userId="40efcad6da4b1c50" providerId="Windows Live" clId="Web-{D1B5683F-DF2E-419D-923A-420C9AECAFA2}" dt="2019-05-31T16:03:44.369" v="85"/>
          <ac:spMkLst>
            <pc:docMk/>
            <pc:sldMk cId="3068853904" sldId="1287"/>
            <ac:spMk id="42" creationId="{00000000-0000-0000-0000-000000000000}"/>
          </ac:spMkLst>
        </pc:spChg>
      </pc:sldChg>
      <pc:sldChg chg="modSp">
        <pc:chgData name="Elena Khabirova" userId="40efcad6da4b1c50" providerId="Windows Live" clId="Web-{D1B5683F-DF2E-419D-923A-420C9AECAFA2}" dt="2019-05-31T16:07:57.574" v="153" actId="20577"/>
        <pc:sldMkLst>
          <pc:docMk/>
          <pc:sldMk cId="4185041243" sldId="1400"/>
        </pc:sldMkLst>
        <pc:spChg chg="mod">
          <ac:chgData name="Elena Khabirova" userId="40efcad6da4b1c50" providerId="Windows Live" clId="Web-{D1B5683F-DF2E-419D-923A-420C9AECAFA2}" dt="2019-05-31T16:07:57.574" v="153" actId="20577"/>
          <ac:spMkLst>
            <pc:docMk/>
            <pc:sldMk cId="4185041243" sldId="1400"/>
            <ac:spMk id="2" creationId="{5D9C3BF3-5A5B-4D8F-8FCC-67FFCDD5BD2B}"/>
          </ac:spMkLst>
        </pc:spChg>
      </pc:sldChg>
      <pc:sldChg chg="delSp add replId">
        <pc:chgData name="Elena Khabirova" userId="40efcad6da4b1c50" providerId="Windows Live" clId="Web-{D1B5683F-DF2E-419D-923A-420C9AECAFA2}" dt="2019-05-31T16:03:46.307" v="86"/>
        <pc:sldMkLst>
          <pc:docMk/>
          <pc:sldMk cId="2036642902" sldId="1408"/>
        </pc:sldMkLst>
        <pc:spChg chg="del">
          <ac:chgData name="Elena Khabirova" userId="40efcad6da4b1c50" providerId="Windows Live" clId="Web-{D1B5683F-DF2E-419D-923A-420C9AECAFA2}" dt="2019-05-31T16:03:46.307" v="86"/>
          <ac:spMkLst>
            <pc:docMk/>
            <pc:sldMk cId="2036642902" sldId="1408"/>
            <ac:spMk id="6" creationId="{00000000-0000-0000-0000-000000000000}"/>
          </ac:spMkLst>
        </pc:spChg>
      </pc:sldChg>
    </pc:docChg>
  </pc:docChgLst>
  <pc:docChgLst>
    <pc:chgData name="Полина Лобанова" userId="3b2ee7e9bce17c63" providerId="LiveId" clId="{174528EB-7DE4-4943-9785-656EFB582543}"/>
    <pc:docChg chg="undo custSel addSld delSld modSld sldOrd modSection">
      <pc:chgData name="Полина Лобанова" userId="3b2ee7e9bce17c63" providerId="LiveId" clId="{174528EB-7DE4-4943-9785-656EFB582543}" dt="2019-06-03T14:43:41.841" v="1339"/>
      <pc:docMkLst>
        <pc:docMk/>
      </pc:docMkLst>
      <pc:sldChg chg="addSp delSp modSp add del">
        <pc:chgData name="Полина Лобанова" userId="3b2ee7e9bce17c63" providerId="LiveId" clId="{174528EB-7DE4-4943-9785-656EFB582543}" dt="2019-06-03T08:10:01.737" v="526" actId="2696"/>
        <pc:sldMkLst>
          <pc:docMk/>
          <pc:sldMk cId="1052323603" sldId="257"/>
        </pc:sldMkLst>
        <pc:spChg chg="mod">
          <ac:chgData name="Полина Лобанова" userId="3b2ee7e9bce17c63" providerId="LiveId" clId="{174528EB-7DE4-4943-9785-656EFB582543}" dt="2019-05-31T15:07:52.078" v="293" actId="1076"/>
          <ac:spMkLst>
            <pc:docMk/>
            <pc:sldMk cId="1052323603" sldId="257"/>
            <ac:spMk id="2" creationId="{99EA55D1-63C6-4331-98A1-EE5E341EB665}"/>
          </ac:spMkLst>
        </pc:spChg>
        <pc:spChg chg="mod">
          <ac:chgData name="Полина Лобанова" userId="3b2ee7e9bce17c63" providerId="LiveId" clId="{174528EB-7DE4-4943-9785-656EFB582543}" dt="2019-05-31T14:54:17.838" v="153" actId="1076"/>
          <ac:spMkLst>
            <pc:docMk/>
            <pc:sldMk cId="1052323603" sldId="257"/>
            <ac:spMk id="3" creationId="{00000000-0000-0000-0000-000000000000}"/>
          </ac:spMkLst>
        </pc:spChg>
        <pc:spChg chg="mod topLvl">
          <ac:chgData name="Полина Лобанова" userId="3b2ee7e9bce17c63" providerId="LiveId" clId="{174528EB-7DE4-4943-9785-656EFB582543}" dt="2019-05-31T14:54:42.233" v="156" actId="164"/>
          <ac:spMkLst>
            <pc:docMk/>
            <pc:sldMk cId="1052323603" sldId="257"/>
            <ac:spMk id="259" creationId="{C11900CF-10A3-4366-B969-0137217C0A28}"/>
          </ac:spMkLst>
        </pc:spChg>
        <pc:spChg chg="mod topLvl">
          <ac:chgData name="Полина Лобанова" userId="3b2ee7e9bce17c63" providerId="LiveId" clId="{174528EB-7DE4-4943-9785-656EFB582543}" dt="2019-05-31T14:59:50.200" v="200" actId="14100"/>
          <ac:spMkLst>
            <pc:docMk/>
            <pc:sldMk cId="1052323603" sldId="257"/>
            <ac:spMk id="266" creationId="{E49A63AD-BC21-491A-9745-FCF3A6989062}"/>
          </ac:spMkLst>
        </pc:spChg>
        <pc:spChg chg="mod topLvl">
          <ac:chgData name="Полина Лобанова" userId="3b2ee7e9bce17c63" providerId="LiveId" clId="{174528EB-7DE4-4943-9785-656EFB582543}" dt="2019-05-31T14:54:42.233" v="156" actId="164"/>
          <ac:spMkLst>
            <pc:docMk/>
            <pc:sldMk cId="1052323603" sldId="257"/>
            <ac:spMk id="272" creationId="{088B816E-4A00-4F38-ADCF-332F1141D9CC}"/>
          </ac:spMkLst>
        </pc:spChg>
        <pc:spChg chg="mod topLvl">
          <ac:chgData name="Полина Лобанова" userId="3b2ee7e9bce17c63" providerId="LiveId" clId="{174528EB-7DE4-4943-9785-656EFB582543}" dt="2019-05-31T14:54:42.233" v="156" actId="164"/>
          <ac:spMkLst>
            <pc:docMk/>
            <pc:sldMk cId="1052323603" sldId="257"/>
            <ac:spMk id="283" creationId="{61DB8B74-A482-4BA6-810C-64EA2DCFDEE2}"/>
          </ac:spMkLst>
        </pc:spChg>
        <pc:spChg chg="mod topLvl">
          <ac:chgData name="Полина Лобанова" userId="3b2ee7e9bce17c63" providerId="LiveId" clId="{174528EB-7DE4-4943-9785-656EFB582543}" dt="2019-05-31T14:54:42.233" v="156" actId="164"/>
          <ac:spMkLst>
            <pc:docMk/>
            <pc:sldMk cId="1052323603" sldId="257"/>
            <ac:spMk id="284" creationId="{BC10D887-7BD0-41BA-AA37-85488A4B473A}"/>
          </ac:spMkLst>
        </pc:spChg>
        <pc:spChg chg="mod topLvl">
          <ac:chgData name="Полина Лобанова" userId="3b2ee7e9bce17c63" providerId="LiveId" clId="{174528EB-7DE4-4943-9785-656EFB582543}" dt="2019-05-31T14:54:42.233" v="156" actId="164"/>
          <ac:spMkLst>
            <pc:docMk/>
            <pc:sldMk cId="1052323603" sldId="257"/>
            <ac:spMk id="285" creationId="{E6C432BC-99CC-4FD1-BE91-2E4DCE458DFB}"/>
          </ac:spMkLst>
        </pc:spChg>
        <pc:spChg chg="mod topLvl">
          <ac:chgData name="Полина Лобанова" userId="3b2ee7e9bce17c63" providerId="LiveId" clId="{174528EB-7DE4-4943-9785-656EFB582543}" dt="2019-05-31T14:54:42.233" v="156" actId="164"/>
          <ac:spMkLst>
            <pc:docMk/>
            <pc:sldMk cId="1052323603" sldId="257"/>
            <ac:spMk id="290" creationId="{C82F713A-CF01-483F-AA9B-EBA1A8872051}"/>
          </ac:spMkLst>
        </pc:spChg>
        <pc:spChg chg="mod topLvl">
          <ac:chgData name="Полина Лобанова" userId="3b2ee7e9bce17c63" providerId="LiveId" clId="{174528EB-7DE4-4943-9785-656EFB582543}" dt="2019-05-31T14:54:42.233" v="156" actId="164"/>
          <ac:spMkLst>
            <pc:docMk/>
            <pc:sldMk cId="1052323603" sldId="257"/>
            <ac:spMk id="300" creationId="{3A6F9372-E8FC-4C1F-A2C4-68BDBB367289}"/>
          </ac:spMkLst>
        </pc:spChg>
        <pc:spChg chg="mod topLvl">
          <ac:chgData name="Полина Лобанова" userId="3b2ee7e9bce17c63" providerId="LiveId" clId="{174528EB-7DE4-4943-9785-656EFB582543}" dt="2019-05-31T14:54:42.233" v="156" actId="164"/>
          <ac:spMkLst>
            <pc:docMk/>
            <pc:sldMk cId="1052323603" sldId="257"/>
            <ac:spMk id="301" creationId="{143571BD-B377-4C53-9C9B-65F1B7BFF870}"/>
          </ac:spMkLst>
        </pc:spChg>
        <pc:spChg chg="mod">
          <ac:chgData name="Полина Лобанова" userId="3b2ee7e9bce17c63" providerId="LiveId" clId="{174528EB-7DE4-4943-9785-656EFB582543}" dt="2019-05-31T14:54:42.233" v="156" actId="164"/>
          <ac:spMkLst>
            <pc:docMk/>
            <pc:sldMk cId="1052323603" sldId="257"/>
            <ac:spMk id="326" creationId="{AB3870BE-BF3C-48CB-B00D-1A2215C32495}"/>
          </ac:spMkLst>
        </pc:spChg>
        <pc:spChg chg="mod topLvl">
          <ac:chgData name="Полина Лобанова" userId="3b2ee7e9bce17c63" providerId="LiveId" clId="{174528EB-7DE4-4943-9785-656EFB582543}" dt="2019-05-31T14:54:42.233" v="156" actId="164"/>
          <ac:spMkLst>
            <pc:docMk/>
            <pc:sldMk cId="1052323603" sldId="257"/>
            <ac:spMk id="339" creationId="{D8A273A1-B6BC-478F-836E-5F8E1CFA9934}"/>
          </ac:spMkLst>
        </pc:spChg>
        <pc:spChg chg="mod">
          <ac:chgData name="Полина Лобанова" userId="3b2ee7e9bce17c63" providerId="LiveId" clId="{174528EB-7DE4-4943-9785-656EFB582543}" dt="2019-05-31T14:54:42.233" v="156" actId="164"/>
          <ac:spMkLst>
            <pc:docMk/>
            <pc:sldMk cId="1052323603" sldId="257"/>
            <ac:spMk id="343" creationId="{4F0E480A-A33A-4524-966D-6567F74622A2}"/>
          </ac:spMkLst>
        </pc:spChg>
        <pc:spChg chg="mod">
          <ac:chgData name="Полина Лобанова" userId="3b2ee7e9bce17c63" providerId="LiveId" clId="{174528EB-7DE4-4943-9785-656EFB582543}" dt="2019-05-31T14:54:42.233" v="156" actId="164"/>
          <ac:spMkLst>
            <pc:docMk/>
            <pc:sldMk cId="1052323603" sldId="257"/>
            <ac:spMk id="344" creationId="{5AF35CCB-30D4-42CA-B6E9-D58FC6D8BFFA}"/>
          </ac:spMkLst>
        </pc:spChg>
        <pc:spChg chg="mod topLvl">
          <ac:chgData name="Полина Лобанова" userId="3b2ee7e9bce17c63" providerId="LiveId" clId="{174528EB-7DE4-4943-9785-656EFB582543}" dt="2019-05-31T14:54:42.233" v="156" actId="164"/>
          <ac:spMkLst>
            <pc:docMk/>
            <pc:sldMk cId="1052323603" sldId="257"/>
            <ac:spMk id="345" creationId="{29866A96-8070-418E-A355-7E65EE093E39}"/>
          </ac:spMkLst>
        </pc:spChg>
        <pc:spChg chg="mod topLvl">
          <ac:chgData name="Полина Лобанова" userId="3b2ee7e9bce17c63" providerId="LiveId" clId="{174528EB-7DE4-4943-9785-656EFB582543}" dt="2019-05-31T14:54:42.233" v="156" actId="164"/>
          <ac:spMkLst>
            <pc:docMk/>
            <pc:sldMk cId="1052323603" sldId="257"/>
            <ac:spMk id="346" creationId="{B257E505-E805-4655-8EF6-F3461C73C9C7}"/>
          </ac:spMkLst>
        </pc:spChg>
        <pc:spChg chg="mod topLvl">
          <ac:chgData name="Полина Лобанова" userId="3b2ee7e9bce17c63" providerId="LiveId" clId="{174528EB-7DE4-4943-9785-656EFB582543}" dt="2019-05-31T14:54:42.233" v="156" actId="164"/>
          <ac:spMkLst>
            <pc:docMk/>
            <pc:sldMk cId="1052323603" sldId="257"/>
            <ac:spMk id="347" creationId="{2056CC72-77F8-4919-B7B3-9976C5077BDE}"/>
          </ac:spMkLst>
        </pc:spChg>
        <pc:grpChg chg="add del mod">
          <ac:chgData name="Полина Лобанова" userId="3b2ee7e9bce17c63" providerId="LiveId" clId="{174528EB-7DE4-4943-9785-656EFB582543}" dt="2019-05-31T14:54:32.934" v="155" actId="165"/>
          <ac:grpSpMkLst>
            <pc:docMk/>
            <pc:sldMk cId="1052323603" sldId="257"/>
            <ac:grpSpMk id="5" creationId="{C99FEA4B-7FBA-4335-BD81-F85C17CD65E2}"/>
          </ac:grpSpMkLst>
        </pc:grpChg>
        <pc:grpChg chg="add mod">
          <ac:chgData name="Полина Лобанова" userId="3b2ee7e9bce17c63" providerId="LiveId" clId="{174528EB-7DE4-4943-9785-656EFB582543}" dt="2019-05-31T14:59:53.144" v="201" actId="1076"/>
          <ac:grpSpMkLst>
            <pc:docMk/>
            <pc:sldMk cId="1052323603" sldId="257"/>
            <ac:grpSpMk id="6" creationId="{2BB90B63-34E4-4D69-8567-1A7DDBB55642}"/>
          </ac:grpSpMkLst>
        </pc:grpChg>
        <pc:graphicFrameChg chg="mod">
          <ac:chgData name="Полина Лобанова" userId="3b2ee7e9bce17c63" providerId="LiveId" clId="{174528EB-7DE4-4943-9785-656EFB582543}" dt="2019-05-31T14:59:53.144" v="201" actId="1076"/>
          <ac:graphicFrameMkLst>
            <pc:docMk/>
            <pc:sldMk cId="1052323603" sldId="257"/>
            <ac:graphicFrameMk id="4" creationId="{1ADB493B-7D82-4E6A-A116-7EBE8F1428F1}"/>
          </ac:graphicFrameMkLst>
        </pc:graphicFrameChg>
        <pc:picChg chg="mod topLvl">
          <ac:chgData name="Полина Лобанова" userId="3b2ee7e9bce17c63" providerId="LiveId" clId="{174528EB-7DE4-4943-9785-656EFB582543}" dt="2019-05-31T14:54:42.233" v="156" actId="164"/>
          <ac:picMkLst>
            <pc:docMk/>
            <pc:sldMk cId="1052323603" sldId="257"/>
            <ac:picMk id="267" creationId="{355B3873-316B-4BDB-B91D-B32F0C4E21EB}"/>
          </ac:picMkLst>
        </pc:picChg>
      </pc:sldChg>
      <pc:sldChg chg="add">
        <pc:chgData name="Полина Лобанова" userId="3b2ee7e9bce17c63" providerId="LiveId" clId="{174528EB-7DE4-4943-9785-656EFB582543}" dt="2019-06-03T08:10:05.659" v="534"/>
        <pc:sldMkLst>
          <pc:docMk/>
          <pc:sldMk cId="3236247534" sldId="257"/>
        </pc:sldMkLst>
      </pc:sldChg>
      <pc:sldChg chg="add">
        <pc:chgData name="Полина Лобанова" userId="3b2ee7e9bce17c63" providerId="LiveId" clId="{174528EB-7DE4-4943-9785-656EFB582543}" dt="2019-06-03T08:10:05.659" v="534"/>
        <pc:sldMkLst>
          <pc:docMk/>
          <pc:sldMk cId="12836443" sldId="258"/>
        </pc:sldMkLst>
      </pc:sldChg>
      <pc:sldChg chg="modSp add del">
        <pc:chgData name="Полина Лобанова" userId="3b2ee7e9bce17c63" providerId="LiveId" clId="{174528EB-7DE4-4943-9785-656EFB582543}" dt="2019-06-03T08:10:01.816" v="527" actId="2696"/>
        <pc:sldMkLst>
          <pc:docMk/>
          <pc:sldMk cId="2068665785" sldId="258"/>
        </pc:sldMkLst>
        <pc:spChg chg="mod">
          <ac:chgData name="Полина Лобанова" userId="3b2ee7e9bce17c63" providerId="LiveId" clId="{174528EB-7DE4-4943-9785-656EFB582543}" dt="2019-05-31T14:59:18.905" v="193" actId="14100"/>
          <ac:spMkLst>
            <pc:docMk/>
            <pc:sldMk cId="2068665785" sldId="258"/>
            <ac:spMk id="2" creationId="{00000000-0000-0000-0000-000000000000}"/>
          </ac:spMkLst>
        </pc:spChg>
        <pc:spChg chg="mod">
          <ac:chgData name="Полина Лобанова" userId="3b2ee7e9bce17c63" providerId="LiveId" clId="{174528EB-7DE4-4943-9785-656EFB582543}" dt="2019-05-31T15:08:00.165" v="295" actId="20577"/>
          <ac:spMkLst>
            <pc:docMk/>
            <pc:sldMk cId="2068665785" sldId="258"/>
            <ac:spMk id="5" creationId="{B4C8BEBD-C525-47CE-8C90-710285161142}"/>
          </ac:spMkLst>
        </pc:spChg>
        <pc:spChg chg="mod">
          <ac:chgData name="Полина Лобанова" userId="3b2ee7e9bce17c63" providerId="LiveId" clId="{174528EB-7DE4-4943-9785-656EFB582543}" dt="2019-05-31T14:59:13.370" v="190" actId="1076"/>
          <ac:spMkLst>
            <pc:docMk/>
            <pc:sldMk cId="2068665785" sldId="258"/>
            <ac:spMk id="8" creationId="{1F8706FD-647E-4D6F-875A-1B12131A3D7B}"/>
          </ac:spMkLst>
        </pc:spChg>
        <pc:spChg chg="mod">
          <ac:chgData name="Полина Лобанова" userId="3b2ee7e9bce17c63" providerId="LiveId" clId="{174528EB-7DE4-4943-9785-656EFB582543}" dt="2019-05-31T14:59:13.370" v="190" actId="1076"/>
          <ac:spMkLst>
            <pc:docMk/>
            <pc:sldMk cId="2068665785" sldId="258"/>
            <ac:spMk id="9" creationId="{469ECDE6-C5AC-4BB8-BDDF-51C5D3D13E12}"/>
          </ac:spMkLst>
        </pc:spChg>
        <pc:spChg chg="mod">
          <ac:chgData name="Полина Лобанова" userId="3b2ee7e9bce17c63" providerId="LiveId" clId="{174528EB-7DE4-4943-9785-656EFB582543}" dt="2019-05-31T14:59:13.370" v="190" actId="1076"/>
          <ac:spMkLst>
            <pc:docMk/>
            <pc:sldMk cId="2068665785" sldId="258"/>
            <ac:spMk id="10" creationId="{4388A8B9-7C1D-4FF3-B5AC-F5E9C352476E}"/>
          </ac:spMkLst>
        </pc:spChg>
        <pc:spChg chg="mod">
          <ac:chgData name="Полина Лобанова" userId="3b2ee7e9bce17c63" providerId="LiveId" clId="{174528EB-7DE4-4943-9785-656EFB582543}" dt="2019-05-31T14:59:13.370" v="190" actId="1076"/>
          <ac:spMkLst>
            <pc:docMk/>
            <pc:sldMk cId="2068665785" sldId="258"/>
            <ac:spMk id="11" creationId="{44991F73-247C-4966-BFC9-E82DF6809787}"/>
          </ac:spMkLst>
        </pc:spChg>
        <pc:spChg chg="mod">
          <ac:chgData name="Полина Лобанова" userId="3b2ee7e9bce17c63" providerId="LiveId" clId="{174528EB-7DE4-4943-9785-656EFB582543}" dt="2019-05-31T14:59:13.370" v="190" actId="1076"/>
          <ac:spMkLst>
            <pc:docMk/>
            <pc:sldMk cId="2068665785" sldId="258"/>
            <ac:spMk id="12" creationId="{71E5205C-6C81-4C35-A02D-3CEB273D5589}"/>
          </ac:spMkLst>
        </pc:spChg>
        <pc:spChg chg="mod">
          <ac:chgData name="Полина Лобанова" userId="3b2ee7e9bce17c63" providerId="LiveId" clId="{174528EB-7DE4-4943-9785-656EFB582543}" dt="2019-05-31T14:59:13.370" v="190" actId="1076"/>
          <ac:spMkLst>
            <pc:docMk/>
            <pc:sldMk cId="2068665785" sldId="258"/>
            <ac:spMk id="13" creationId="{3A0A441E-D0AA-41D5-AE20-F36CFC17EFB8}"/>
          </ac:spMkLst>
        </pc:spChg>
        <pc:spChg chg="mod">
          <ac:chgData name="Полина Лобанова" userId="3b2ee7e9bce17c63" providerId="LiveId" clId="{174528EB-7DE4-4943-9785-656EFB582543}" dt="2019-05-31T14:59:13.370" v="190" actId="1076"/>
          <ac:spMkLst>
            <pc:docMk/>
            <pc:sldMk cId="2068665785" sldId="258"/>
            <ac:spMk id="14" creationId="{E133F7C3-60F7-4768-9B41-B10492432304}"/>
          </ac:spMkLst>
        </pc:spChg>
        <pc:spChg chg="mod">
          <ac:chgData name="Полина Лобанова" userId="3b2ee7e9bce17c63" providerId="LiveId" clId="{174528EB-7DE4-4943-9785-656EFB582543}" dt="2019-05-31T14:59:13.370" v="190" actId="1076"/>
          <ac:spMkLst>
            <pc:docMk/>
            <pc:sldMk cId="2068665785" sldId="258"/>
            <ac:spMk id="15" creationId="{85588F39-B9F8-41DA-819A-8F5AC902B540}"/>
          </ac:spMkLst>
        </pc:spChg>
        <pc:spChg chg="mod">
          <ac:chgData name="Полина Лобанова" userId="3b2ee7e9bce17c63" providerId="LiveId" clId="{174528EB-7DE4-4943-9785-656EFB582543}" dt="2019-05-31T14:59:13.370" v="190" actId="1076"/>
          <ac:spMkLst>
            <pc:docMk/>
            <pc:sldMk cId="2068665785" sldId="258"/>
            <ac:spMk id="16" creationId="{A20522DE-C819-40F3-B0AA-9CEE9B4E2CC9}"/>
          </ac:spMkLst>
        </pc:spChg>
        <pc:spChg chg="mod">
          <ac:chgData name="Полина Лобанова" userId="3b2ee7e9bce17c63" providerId="LiveId" clId="{174528EB-7DE4-4943-9785-656EFB582543}" dt="2019-05-31T14:59:13.370" v="190" actId="1076"/>
          <ac:spMkLst>
            <pc:docMk/>
            <pc:sldMk cId="2068665785" sldId="258"/>
            <ac:spMk id="17" creationId="{1A119B62-8776-4A34-B0B7-73EB07D66519}"/>
          </ac:spMkLst>
        </pc:spChg>
        <pc:spChg chg="mod">
          <ac:chgData name="Полина Лобанова" userId="3b2ee7e9bce17c63" providerId="LiveId" clId="{174528EB-7DE4-4943-9785-656EFB582543}" dt="2019-05-31T14:59:13.370" v="190" actId="1076"/>
          <ac:spMkLst>
            <pc:docMk/>
            <pc:sldMk cId="2068665785" sldId="258"/>
            <ac:spMk id="18" creationId="{80FE2E14-45C2-471B-9A4C-D7965D378588}"/>
          </ac:spMkLst>
        </pc:spChg>
        <pc:spChg chg="mod">
          <ac:chgData name="Полина Лобанова" userId="3b2ee7e9bce17c63" providerId="LiveId" clId="{174528EB-7DE4-4943-9785-656EFB582543}" dt="2019-05-31T14:59:13.370" v="190" actId="1076"/>
          <ac:spMkLst>
            <pc:docMk/>
            <pc:sldMk cId="2068665785" sldId="258"/>
            <ac:spMk id="19" creationId="{D8613F65-BD98-4D5E-A538-719C92CD2740}"/>
          </ac:spMkLst>
        </pc:spChg>
        <pc:spChg chg="mod">
          <ac:chgData name="Полина Лобанова" userId="3b2ee7e9bce17c63" providerId="LiveId" clId="{174528EB-7DE4-4943-9785-656EFB582543}" dt="2019-05-31T14:59:13.370" v="190" actId="1076"/>
          <ac:spMkLst>
            <pc:docMk/>
            <pc:sldMk cId="2068665785" sldId="258"/>
            <ac:spMk id="37" creationId="{C0430C4D-9ABC-4509-9105-1065546C144E}"/>
          </ac:spMkLst>
        </pc:spChg>
        <pc:spChg chg="mod">
          <ac:chgData name="Полина Лобанова" userId="3b2ee7e9bce17c63" providerId="LiveId" clId="{174528EB-7DE4-4943-9785-656EFB582543}" dt="2019-05-31T14:59:13.370" v="190" actId="1076"/>
          <ac:spMkLst>
            <pc:docMk/>
            <pc:sldMk cId="2068665785" sldId="258"/>
            <ac:spMk id="38" creationId="{205593D2-36E8-4331-B9A9-09E69548E54D}"/>
          </ac:spMkLst>
        </pc:spChg>
        <pc:spChg chg="mod">
          <ac:chgData name="Полина Лобанова" userId="3b2ee7e9bce17c63" providerId="LiveId" clId="{174528EB-7DE4-4943-9785-656EFB582543}" dt="2019-05-31T14:59:13.370" v="190" actId="1076"/>
          <ac:spMkLst>
            <pc:docMk/>
            <pc:sldMk cId="2068665785" sldId="258"/>
            <ac:spMk id="39" creationId="{83C062E7-4CDB-49F9-AF87-104612F49189}"/>
          </ac:spMkLst>
        </pc:spChg>
        <pc:spChg chg="mod">
          <ac:chgData name="Полина Лобанова" userId="3b2ee7e9bce17c63" providerId="LiveId" clId="{174528EB-7DE4-4943-9785-656EFB582543}" dt="2019-05-31T14:59:13.370" v="190" actId="1076"/>
          <ac:spMkLst>
            <pc:docMk/>
            <pc:sldMk cId="2068665785" sldId="258"/>
            <ac:spMk id="40" creationId="{B86DC73D-F2A4-4D8F-A610-0E66426A2E7F}"/>
          </ac:spMkLst>
        </pc:spChg>
        <pc:spChg chg="mod">
          <ac:chgData name="Полина Лобанова" userId="3b2ee7e9bce17c63" providerId="LiveId" clId="{174528EB-7DE4-4943-9785-656EFB582543}" dt="2019-05-31T14:59:13.370" v="190" actId="1076"/>
          <ac:spMkLst>
            <pc:docMk/>
            <pc:sldMk cId="2068665785" sldId="258"/>
            <ac:spMk id="41" creationId="{E8F1A1C9-DAD0-408C-BA74-C4C3A236815D}"/>
          </ac:spMkLst>
        </pc:spChg>
        <pc:spChg chg="mod">
          <ac:chgData name="Полина Лобанова" userId="3b2ee7e9bce17c63" providerId="LiveId" clId="{174528EB-7DE4-4943-9785-656EFB582543}" dt="2019-05-31T14:59:13.370" v="190" actId="1076"/>
          <ac:spMkLst>
            <pc:docMk/>
            <pc:sldMk cId="2068665785" sldId="258"/>
            <ac:spMk id="42" creationId="{20CCD56B-4305-4137-969D-03394234E65D}"/>
          </ac:spMkLst>
        </pc:spChg>
        <pc:spChg chg="mod">
          <ac:chgData name="Полина Лобанова" userId="3b2ee7e9bce17c63" providerId="LiveId" clId="{174528EB-7DE4-4943-9785-656EFB582543}" dt="2019-05-31T14:59:13.370" v="190" actId="1076"/>
          <ac:spMkLst>
            <pc:docMk/>
            <pc:sldMk cId="2068665785" sldId="258"/>
            <ac:spMk id="43" creationId="{698EFE6C-4109-4E27-B785-6B1FFFBEEE43}"/>
          </ac:spMkLst>
        </pc:spChg>
        <pc:grpChg chg="mod">
          <ac:chgData name="Полина Лобанова" userId="3b2ee7e9bce17c63" providerId="LiveId" clId="{174528EB-7DE4-4943-9785-656EFB582543}" dt="2019-05-31T14:59:13.370" v="190" actId="1076"/>
          <ac:grpSpMkLst>
            <pc:docMk/>
            <pc:sldMk cId="2068665785" sldId="258"/>
            <ac:grpSpMk id="20" creationId="{FBE34FC6-0580-48BB-85DA-EB690EDD566E}"/>
          </ac:grpSpMkLst>
        </pc:grpChg>
        <pc:grpChg chg="mod">
          <ac:chgData name="Полина Лобанова" userId="3b2ee7e9bce17c63" providerId="LiveId" clId="{174528EB-7DE4-4943-9785-656EFB582543}" dt="2019-05-31T14:59:13.370" v="190" actId="1076"/>
          <ac:grpSpMkLst>
            <pc:docMk/>
            <pc:sldMk cId="2068665785" sldId="258"/>
            <ac:grpSpMk id="26" creationId="{81BF5CD3-0287-42FC-B749-73EFF5B7FE71}"/>
          </ac:grpSpMkLst>
        </pc:grpChg>
        <pc:picChg chg="mod">
          <ac:chgData name="Полина Лобанова" userId="3b2ee7e9bce17c63" providerId="LiveId" clId="{174528EB-7DE4-4943-9785-656EFB582543}" dt="2019-05-31T14:59:13.370" v="190" actId="1076"/>
          <ac:picMkLst>
            <pc:docMk/>
            <pc:sldMk cId="2068665785" sldId="258"/>
            <ac:picMk id="21" creationId="{AA770EE3-12EA-45F6-B9B8-21412F0A15EF}"/>
          </ac:picMkLst>
        </pc:picChg>
        <pc:picChg chg="mod">
          <ac:chgData name="Полина Лобанова" userId="3b2ee7e9bce17c63" providerId="LiveId" clId="{174528EB-7DE4-4943-9785-656EFB582543}" dt="2019-05-31T14:59:13.370" v="190" actId="1076"/>
          <ac:picMkLst>
            <pc:docMk/>
            <pc:sldMk cId="2068665785" sldId="258"/>
            <ac:picMk id="22" creationId="{82DAEB21-7B0B-477F-9115-95CFCC28153B}"/>
          </ac:picMkLst>
        </pc:picChg>
        <pc:picChg chg="mod">
          <ac:chgData name="Полина Лобанова" userId="3b2ee7e9bce17c63" providerId="LiveId" clId="{174528EB-7DE4-4943-9785-656EFB582543}" dt="2019-05-31T14:59:13.370" v="190" actId="1076"/>
          <ac:picMkLst>
            <pc:docMk/>
            <pc:sldMk cId="2068665785" sldId="258"/>
            <ac:picMk id="23" creationId="{832C96CC-1FE2-4783-8DEC-681E0B85A9F1}"/>
          </ac:picMkLst>
        </pc:picChg>
        <pc:picChg chg="mod">
          <ac:chgData name="Полина Лобанова" userId="3b2ee7e9bce17c63" providerId="LiveId" clId="{174528EB-7DE4-4943-9785-656EFB582543}" dt="2019-05-31T14:59:13.370" v="190" actId="1076"/>
          <ac:picMkLst>
            <pc:docMk/>
            <pc:sldMk cId="2068665785" sldId="258"/>
            <ac:picMk id="24" creationId="{E7350AE0-A933-4CF6-B4A2-B06E9C1AEF47}"/>
          </ac:picMkLst>
        </pc:picChg>
        <pc:picChg chg="mod">
          <ac:chgData name="Полина Лобанова" userId="3b2ee7e9bce17c63" providerId="LiveId" clId="{174528EB-7DE4-4943-9785-656EFB582543}" dt="2019-05-31T14:59:13.370" v="190" actId="1076"/>
          <ac:picMkLst>
            <pc:docMk/>
            <pc:sldMk cId="2068665785" sldId="258"/>
            <ac:picMk id="25" creationId="{673059D3-502B-41F0-ABAB-09DE265966D3}"/>
          </ac:picMkLst>
        </pc:picChg>
      </pc:sldChg>
      <pc:sldChg chg="add">
        <pc:chgData name="Полина Лобанова" userId="3b2ee7e9bce17c63" providerId="LiveId" clId="{174528EB-7DE4-4943-9785-656EFB582543}" dt="2019-06-03T08:10:05.659" v="534"/>
        <pc:sldMkLst>
          <pc:docMk/>
          <pc:sldMk cId="2569114468" sldId="259"/>
        </pc:sldMkLst>
      </pc:sldChg>
      <pc:sldChg chg="addSp modSp add del">
        <pc:chgData name="Полина Лобанова" userId="3b2ee7e9bce17c63" providerId="LiveId" clId="{174528EB-7DE4-4943-9785-656EFB582543}" dt="2019-06-03T08:10:01.831" v="528" actId="2696"/>
        <pc:sldMkLst>
          <pc:docMk/>
          <pc:sldMk cId="2835967681" sldId="259"/>
        </pc:sldMkLst>
        <pc:spChg chg="mod">
          <ac:chgData name="Полина Лобанова" userId="3b2ee7e9bce17c63" providerId="LiveId" clId="{174528EB-7DE4-4943-9785-656EFB582543}" dt="2019-05-31T15:01:17.712" v="213" actId="6549"/>
          <ac:spMkLst>
            <pc:docMk/>
            <pc:sldMk cId="2835967681" sldId="259"/>
            <ac:spMk id="2" creationId="{E89D6015-3A7D-4329-B510-5B12D3307EB9}"/>
          </ac:spMkLst>
        </pc:spChg>
        <pc:spChg chg="mod">
          <ac:chgData name="Полина Лобанова" userId="3b2ee7e9bce17c63" providerId="LiveId" clId="{174528EB-7DE4-4943-9785-656EFB582543}" dt="2019-05-31T15:00:50.402" v="207" actId="14100"/>
          <ac:spMkLst>
            <pc:docMk/>
            <pc:sldMk cId="2835967681" sldId="259"/>
            <ac:spMk id="3" creationId="{00000000-0000-0000-0000-000000000000}"/>
          </ac:spMkLst>
        </pc:spChg>
        <pc:spChg chg="add mod">
          <ac:chgData name="Полина Лобанова" userId="3b2ee7e9bce17c63" providerId="LiveId" clId="{174528EB-7DE4-4943-9785-656EFB582543}" dt="2019-05-31T15:02:36.834" v="231" actId="1035"/>
          <ac:spMkLst>
            <pc:docMk/>
            <pc:sldMk cId="2835967681" sldId="259"/>
            <ac:spMk id="14" creationId="{FDAD9133-F13C-4157-BA18-FC6F370DB289}"/>
          </ac:spMkLst>
        </pc:spChg>
        <pc:spChg chg="mod">
          <ac:chgData name="Полина Лобанова" userId="3b2ee7e9bce17c63" providerId="LiveId" clId="{174528EB-7DE4-4943-9785-656EFB582543}" dt="2019-05-31T15:00:52.457" v="208" actId="1076"/>
          <ac:spMkLst>
            <pc:docMk/>
            <pc:sldMk cId="2835967681" sldId="259"/>
            <ac:spMk id="463" creationId="{427976D4-8603-41A0-90B5-4C3E0B2F5E61}"/>
          </ac:spMkLst>
        </pc:spChg>
        <pc:cxnChg chg="mod">
          <ac:chgData name="Полина Лобанова" userId="3b2ee7e9bce17c63" providerId="LiveId" clId="{174528EB-7DE4-4943-9785-656EFB582543}" dt="2019-05-31T15:01:05.226" v="210" actId="14100"/>
          <ac:cxnSpMkLst>
            <pc:docMk/>
            <pc:sldMk cId="2835967681" sldId="259"/>
            <ac:cxnSpMk id="400" creationId="{C361BBF6-534D-4CFC-AED4-E088DE560B8E}"/>
          </ac:cxnSpMkLst>
        </pc:cxnChg>
        <pc:cxnChg chg="mod">
          <ac:chgData name="Полина Лобанова" userId="3b2ee7e9bce17c63" providerId="LiveId" clId="{174528EB-7DE4-4943-9785-656EFB582543}" dt="2019-05-31T15:00:45.153" v="205" actId="1076"/>
          <ac:cxnSpMkLst>
            <pc:docMk/>
            <pc:sldMk cId="2835967681" sldId="259"/>
            <ac:cxnSpMk id="462" creationId="{171AA7BB-B17A-46F9-8781-2A71B97B904B}"/>
          </ac:cxnSpMkLst>
        </pc:cxnChg>
      </pc:sldChg>
      <pc:sldChg chg="addSp delSp modSp add del">
        <pc:chgData name="Полина Лобанова" userId="3b2ee7e9bce17c63" providerId="LiveId" clId="{174528EB-7DE4-4943-9785-656EFB582543}" dt="2019-06-03T08:10:01.847" v="529" actId="2696"/>
        <pc:sldMkLst>
          <pc:docMk/>
          <pc:sldMk cId="1872711441" sldId="261"/>
        </pc:sldMkLst>
        <pc:spChg chg="mod">
          <ac:chgData name="Полина Лобанова" userId="3b2ee7e9bce17c63" providerId="LiveId" clId="{174528EB-7DE4-4943-9785-656EFB582543}" dt="2019-05-31T15:04:02.004" v="265" actId="1076"/>
          <ac:spMkLst>
            <pc:docMk/>
            <pc:sldMk cId="1872711441" sldId="261"/>
            <ac:spMk id="2" creationId="{00000000-0000-0000-0000-000000000000}"/>
          </ac:spMkLst>
        </pc:spChg>
        <pc:spChg chg="mod">
          <ac:chgData name="Полина Лобанова" userId="3b2ee7e9bce17c63" providerId="LiveId" clId="{174528EB-7DE4-4943-9785-656EFB582543}" dt="2019-05-31T15:16:31.412" v="393" actId="1076"/>
          <ac:spMkLst>
            <pc:docMk/>
            <pc:sldMk cId="1872711441" sldId="261"/>
            <ac:spMk id="6" creationId="{B9A82340-D554-4BF6-8476-235274E06160}"/>
          </ac:spMkLst>
        </pc:spChg>
        <pc:spChg chg="del">
          <ac:chgData name="Полина Лобанова" userId="3b2ee7e9bce17c63" providerId="LiveId" clId="{174528EB-7DE4-4943-9785-656EFB582543}" dt="2019-05-31T15:04:57.863" v="277" actId="478"/>
          <ac:spMkLst>
            <pc:docMk/>
            <pc:sldMk cId="1872711441" sldId="261"/>
            <ac:spMk id="8" creationId="{2CA0828C-4EF4-4048-84E8-E71DCC999F32}"/>
          </ac:spMkLst>
        </pc:spChg>
        <pc:spChg chg="del">
          <ac:chgData name="Полина Лобанова" userId="3b2ee7e9bce17c63" providerId="LiveId" clId="{174528EB-7DE4-4943-9785-656EFB582543}" dt="2019-05-31T15:04:56.822" v="276" actId="478"/>
          <ac:spMkLst>
            <pc:docMk/>
            <pc:sldMk cId="1872711441" sldId="261"/>
            <ac:spMk id="9" creationId="{F08749E6-0EF0-43C1-835D-BCEC2133AEAA}"/>
          </ac:spMkLst>
        </pc:spChg>
        <pc:spChg chg="del">
          <ac:chgData name="Полина Лобанова" userId="3b2ee7e9bce17c63" providerId="LiveId" clId="{174528EB-7DE4-4943-9785-656EFB582543}" dt="2019-05-31T15:04:57.863" v="277" actId="478"/>
          <ac:spMkLst>
            <pc:docMk/>
            <pc:sldMk cId="1872711441" sldId="261"/>
            <ac:spMk id="16" creationId="{F4C54DF1-C74B-440B-8B49-BD05CF0DBDC5}"/>
          </ac:spMkLst>
        </pc:spChg>
        <pc:spChg chg="del">
          <ac:chgData name="Полина Лобанова" userId="3b2ee7e9bce17c63" providerId="LiveId" clId="{174528EB-7DE4-4943-9785-656EFB582543}" dt="2019-05-31T15:04:57.863" v="277" actId="478"/>
          <ac:spMkLst>
            <pc:docMk/>
            <pc:sldMk cId="1872711441" sldId="261"/>
            <ac:spMk id="17" creationId="{ED04C0C4-847E-42DD-8147-8C3DFEF0D4B2}"/>
          </ac:spMkLst>
        </pc:spChg>
        <pc:spChg chg="del">
          <ac:chgData name="Полина Лобанова" userId="3b2ee7e9bce17c63" providerId="LiveId" clId="{174528EB-7DE4-4943-9785-656EFB582543}" dt="2019-05-31T15:04:57.863" v="277" actId="478"/>
          <ac:spMkLst>
            <pc:docMk/>
            <pc:sldMk cId="1872711441" sldId="261"/>
            <ac:spMk id="18" creationId="{4A35222C-F567-4100-90E8-ED864877DF32}"/>
          </ac:spMkLst>
        </pc:spChg>
        <pc:spChg chg="del">
          <ac:chgData name="Полина Лобанова" userId="3b2ee7e9bce17c63" providerId="LiveId" clId="{174528EB-7DE4-4943-9785-656EFB582543}" dt="2019-05-31T15:04:57.863" v="277" actId="478"/>
          <ac:spMkLst>
            <pc:docMk/>
            <pc:sldMk cId="1872711441" sldId="261"/>
            <ac:spMk id="19" creationId="{55DC46D0-9EBC-4BD0-9963-A686585C94F5}"/>
          </ac:spMkLst>
        </pc:spChg>
        <pc:spChg chg="del">
          <ac:chgData name="Полина Лобанова" userId="3b2ee7e9bce17c63" providerId="LiveId" clId="{174528EB-7DE4-4943-9785-656EFB582543}" dt="2019-05-31T15:04:57.863" v="277" actId="478"/>
          <ac:spMkLst>
            <pc:docMk/>
            <pc:sldMk cId="1872711441" sldId="261"/>
            <ac:spMk id="20" creationId="{5857C172-61F3-4E16-9E8D-1E67B0D9CF72}"/>
          </ac:spMkLst>
        </pc:spChg>
        <pc:spChg chg="del">
          <ac:chgData name="Полина Лобанова" userId="3b2ee7e9bce17c63" providerId="LiveId" clId="{174528EB-7DE4-4943-9785-656EFB582543}" dt="2019-05-31T15:04:57.863" v="277" actId="478"/>
          <ac:spMkLst>
            <pc:docMk/>
            <pc:sldMk cId="1872711441" sldId="261"/>
            <ac:spMk id="21" creationId="{3BB5DDEB-DB63-4FF9-AA3D-06D63BAFC286}"/>
          </ac:spMkLst>
        </pc:spChg>
        <pc:spChg chg="mod">
          <ac:chgData name="Полина Лобанова" userId="3b2ee7e9bce17c63" providerId="LiveId" clId="{174528EB-7DE4-4943-9785-656EFB582543}" dt="2019-05-31T15:03:52.881" v="262" actId="1076"/>
          <ac:spMkLst>
            <pc:docMk/>
            <pc:sldMk cId="1872711441" sldId="261"/>
            <ac:spMk id="1226" creationId="{164CA9D9-8619-4DB0-9908-76CC95A870F4}"/>
          </ac:spMkLst>
        </pc:spChg>
        <pc:graphicFrameChg chg="del mod">
          <ac:chgData name="Полина Лобанова" userId="3b2ee7e9bce17c63" providerId="LiveId" clId="{174528EB-7DE4-4943-9785-656EFB582543}" dt="2019-05-31T15:04:55.585" v="275" actId="478"/>
          <ac:graphicFrameMkLst>
            <pc:docMk/>
            <pc:sldMk cId="1872711441" sldId="261"/>
            <ac:graphicFrameMk id="7" creationId="{22B559C4-3B04-41A6-8926-C91E7028B9AA}"/>
          </ac:graphicFrameMkLst>
        </pc:graphicFrameChg>
        <pc:graphicFrameChg chg="add del mod">
          <ac:chgData name="Полина Лобанова" userId="3b2ee7e9bce17c63" providerId="LiveId" clId="{174528EB-7DE4-4943-9785-656EFB582543}" dt="2019-05-31T15:05:44.878" v="289" actId="478"/>
          <ac:graphicFrameMkLst>
            <pc:docMk/>
            <pc:sldMk cId="1872711441" sldId="261"/>
            <ac:graphicFrameMk id="14" creationId="{5CEBDD13-B959-4C6C-8F00-75F4E1ECFDEC}"/>
          </ac:graphicFrameMkLst>
        </pc:graphicFrameChg>
        <pc:picChg chg="add mod">
          <ac:chgData name="Полина Лобанова" userId="3b2ee7e9bce17c63" providerId="LiveId" clId="{174528EB-7DE4-4943-9785-656EFB582543}" dt="2019-05-31T15:06:50.966" v="291" actId="1076"/>
          <ac:picMkLst>
            <pc:docMk/>
            <pc:sldMk cId="1872711441" sldId="261"/>
            <ac:picMk id="3" creationId="{A6FF35AE-8C27-471A-BE68-43CC17AFE8D5}"/>
          </ac:picMkLst>
        </pc:picChg>
      </pc:sldChg>
      <pc:sldChg chg="add">
        <pc:chgData name="Полина Лобанова" userId="3b2ee7e9bce17c63" providerId="LiveId" clId="{174528EB-7DE4-4943-9785-656EFB582543}" dt="2019-06-03T08:10:05.659" v="534"/>
        <pc:sldMkLst>
          <pc:docMk/>
          <pc:sldMk cId="2643877083" sldId="261"/>
        </pc:sldMkLst>
      </pc:sldChg>
      <pc:sldChg chg="modSp add">
        <pc:chgData name="Полина Лобанова" userId="3b2ee7e9bce17c63" providerId="LiveId" clId="{174528EB-7DE4-4943-9785-656EFB582543}" dt="2019-06-03T08:56:26.079" v="1064" actId="207"/>
        <pc:sldMkLst>
          <pc:docMk/>
          <pc:sldMk cId="2065912608" sldId="264"/>
        </pc:sldMkLst>
        <pc:spChg chg="mod">
          <ac:chgData name="Полина Лобанова" userId="3b2ee7e9bce17c63" providerId="LiveId" clId="{174528EB-7DE4-4943-9785-656EFB582543}" dt="2019-06-03T08:22:15.274" v="818" actId="1076"/>
          <ac:spMkLst>
            <pc:docMk/>
            <pc:sldMk cId="2065912608" sldId="264"/>
            <ac:spMk id="2" creationId="{AD94A017-4F0A-44E8-9959-FCE699CBF1CA}"/>
          </ac:spMkLst>
        </pc:spChg>
        <pc:spChg chg="mod">
          <ac:chgData name="Полина Лобанова" userId="3b2ee7e9bce17c63" providerId="LiveId" clId="{174528EB-7DE4-4943-9785-656EFB582543}" dt="2019-06-03T08:56:26.079" v="1064" actId="207"/>
          <ac:spMkLst>
            <pc:docMk/>
            <pc:sldMk cId="2065912608" sldId="264"/>
            <ac:spMk id="5" creationId="{20425022-3639-4253-AFE9-FD3CDEBF8178}"/>
          </ac:spMkLst>
        </pc:spChg>
        <pc:graphicFrameChg chg="mod">
          <ac:chgData name="Полина Лобанова" userId="3b2ee7e9bce17c63" providerId="LiveId" clId="{174528EB-7DE4-4943-9785-656EFB582543}" dt="2019-06-03T08:23:00.361" v="828" actId="207"/>
          <ac:graphicFrameMkLst>
            <pc:docMk/>
            <pc:sldMk cId="2065912608" sldId="264"/>
            <ac:graphicFrameMk id="6" creationId="{B93DADA3-242A-4B22-9E7D-5DE95C9E8B8E}"/>
          </ac:graphicFrameMkLst>
        </pc:graphicFrameChg>
        <pc:cxnChg chg="mod">
          <ac:chgData name="Полина Лобанова" userId="3b2ee7e9bce17c63" providerId="LiveId" clId="{174528EB-7DE4-4943-9785-656EFB582543}" dt="2019-06-03T08:23:06.692" v="829" actId="208"/>
          <ac:cxnSpMkLst>
            <pc:docMk/>
            <pc:sldMk cId="2065912608" sldId="264"/>
            <ac:cxnSpMk id="11" creationId="{047044F5-4E4C-436D-810B-2D04C009156E}"/>
          </ac:cxnSpMkLst>
        </pc:cxnChg>
      </pc:sldChg>
      <pc:sldChg chg="modSp add">
        <pc:chgData name="Полина Лобанова" userId="3b2ee7e9bce17c63" providerId="LiveId" clId="{174528EB-7DE4-4943-9785-656EFB582543}" dt="2019-06-03T08:56:15.151" v="1063" actId="207"/>
        <pc:sldMkLst>
          <pc:docMk/>
          <pc:sldMk cId="1954629869" sldId="273"/>
        </pc:sldMkLst>
        <pc:spChg chg="mod">
          <ac:chgData name="Полина Лобанова" userId="3b2ee7e9bce17c63" providerId="LiveId" clId="{174528EB-7DE4-4943-9785-656EFB582543}" dt="2019-06-03T08:15:52.574" v="655" actId="1076"/>
          <ac:spMkLst>
            <pc:docMk/>
            <pc:sldMk cId="1954629869" sldId="273"/>
            <ac:spMk id="2" creationId="{07104528-C122-424A-8DE7-2BDC1E961AC6}"/>
          </ac:spMkLst>
        </pc:spChg>
        <pc:graphicFrameChg chg="mod">
          <ac:chgData name="Полина Лобанова" userId="3b2ee7e9bce17c63" providerId="LiveId" clId="{174528EB-7DE4-4943-9785-656EFB582543}" dt="2019-06-03T08:56:15.151" v="1063" actId="207"/>
          <ac:graphicFrameMkLst>
            <pc:docMk/>
            <pc:sldMk cId="1954629869" sldId="273"/>
            <ac:graphicFrameMk id="4" creationId="{00000000-0000-0000-0000-000000000000}"/>
          </ac:graphicFrameMkLst>
        </pc:graphicFrameChg>
        <pc:picChg chg="mod">
          <ac:chgData name="Полина Лобанова" userId="3b2ee7e9bce17c63" providerId="LiveId" clId="{174528EB-7DE4-4943-9785-656EFB582543}" dt="2019-06-03T08:16:14.054" v="662" actId="1076"/>
          <ac:picMkLst>
            <pc:docMk/>
            <pc:sldMk cId="1954629869" sldId="273"/>
            <ac:picMk id="6" creationId="{15180398-7EEF-428C-9454-014105117BEC}"/>
          </ac:picMkLst>
        </pc:picChg>
        <pc:picChg chg="mod">
          <ac:chgData name="Полина Лобанова" userId="3b2ee7e9bce17c63" providerId="LiveId" clId="{174528EB-7DE4-4943-9785-656EFB582543}" dt="2019-06-03T08:16:25.664" v="737" actId="1035"/>
          <ac:picMkLst>
            <pc:docMk/>
            <pc:sldMk cId="1954629869" sldId="273"/>
            <ac:picMk id="9" creationId="{4B5ED3CC-0073-436A-B94D-800D4F813001}"/>
          </ac:picMkLst>
        </pc:picChg>
      </pc:sldChg>
      <pc:sldChg chg="modSp add">
        <pc:chgData name="Полина Лобанова" userId="3b2ee7e9bce17c63" providerId="LiveId" clId="{174528EB-7DE4-4943-9785-656EFB582543}" dt="2019-06-03T08:19:31.983" v="780" actId="1035"/>
        <pc:sldMkLst>
          <pc:docMk/>
          <pc:sldMk cId="2652146646" sldId="274"/>
        </pc:sldMkLst>
        <pc:spChg chg="mod">
          <ac:chgData name="Полина Лобанова" userId="3b2ee7e9bce17c63" providerId="LiveId" clId="{174528EB-7DE4-4943-9785-656EFB582543}" dt="2019-06-03T08:19:08.376" v="749" actId="1076"/>
          <ac:spMkLst>
            <pc:docMk/>
            <pc:sldMk cId="2652146646" sldId="274"/>
            <ac:spMk id="2" creationId="{16C601F8-F97A-435A-8DD3-6EAF82EF4B85}"/>
          </ac:spMkLst>
        </pc:spChg>
        <pc:spChg chg="mod">
          <ac:chgData name="Полина Лобанова" userId="3b2ee7e9bce17c63" providerId="LiveId" clId="{174528EB-7DE4-4943-9785-656EFB582543}" dt="2019-06-03T08:19:27.348" v="776" actId="2085"/>
          <ac:spMkLst>
            <pc:docMk/>
            <pc:sldMk cId="2652146646" sldId="274"/>
            <ac:spMk id="6" creationId="{0EE058F3-63C2-40C7-8234-8EB90E9C2A5B}"/>
          </ac:spMkLst>
        </pc:spChg>
        <pc:spChg chg="mod">
          <ac:chgData name="Полина Лобанова" userId="3b2ee7e9bce17c63" providerId="LiveId" clId="{174528EB-7DE4-4943-9785-656EFB582543}" dt="2019-06-03T08:19:15.807" v="774" actId="14100"/>
          <ac:spMkLst>
            <pc:docMk/>
            <pc:sldMk cId="2652146646" sldId="274"/>
            <ac:spMk id="13" creationId="{8B162B07-181A-4582-89D3-60B5C1EC3078}"/>
          </ac:spMkLst>
        </pc:spChg>
        <pc:cxnChg chg="mod">
          <ac:chgData name="Полина Лобанова" userId="3b2ee7e9bce17c63" providerId="LiveId" clId="{174528EB-7DE4-4943-9785-656EFB582543}" dt="2019-06-03T08:19:31.983" v="780" actId="1035"/>
          <ac:cxnSpMkLst>
            <pc:docMk/>
            <pc:sldMk cId="2652146646" sldId="274"/>
            <ac:cxnSpMk id="45" creationId="{33D92A12-0A23-4EAF-A153-BD22D7684BC9}"/>
          </ac:cxnSpMkLst>
        </pc:cxnChg>
      </pc:sldChg>
      <pc:sldChg chg="modSp add">
        <pc:chgData name="Полина Лобанова" userId="3b2ee7e9bce17c63" providerId="LiveId" clId="{174528EB-7DE4-4943-9785-656EFB582543}" dt="2019-06-03T08:30:03.142" v="899" actId="1035"/>
        <pc:sldMkLst>
          <pc:docMk/>
          <pc:sldMk cId="1677652161" sldId="278"/>
        </pc:sldMkLst>
        <pc:spChg chg="mod">
          <ac:chgData name="Полина Лобанова" userId="3b2ee7e9bce17c63" providerId="LiveId" clId="{174528EB-7DE4-4943-9785-656EFB582543}" dt="2019-06-03T08:30:03.142" v="899" actId="1035"/>
          <ac:spMkLst>
            <pc:docMk/>
            <pc:sldMk cId="1677652161" sldId="278"/>
            <ac:spMk id="2" creationId="{AD94A017-4F0A-44E8-9959-FCE699CBF1CA}"/>
          </ac:spMkLst>
        </pc:spChg>
        <pc:spChg chg="mod">
          <ac:chgData name="Полина Лобанова" userId="3b2ee7e9bce17c63" providerId="LiveId" clId="{174528EB-7DE4-4943-9785-656EFB582543}" dt="2019-06-03T08:21:10.606" v="812" actId="1076"/>
          <ac:spMkLst>
            <pc:docMk/>
            <pc:sldMk cId="1677652161" sldId="278"/>
            <ac:spMk id="4" creationId="{AB0D1D8B-0071-4927-962E-0FFE08B1A41F}"/>
          </ac:spMkLst>
        </pc:spChg>
        <pc:spChg chg="mod">
          <ac:chgData name="Полина Лобанова" userId="3b2ee7e9bce17c63" providerId="LiveId" clId="{174528EB-7DE4-4943-9785-656EFB582543}" dt="2019-06-03T08:21:00.031" v="811" actId="207"/>
          <ac:spMkLst>
            <pc:docMk/>
            <pc:sldMk cId="1677652161" sldId="278"/>
            <ac:spMk id="10" creationId="{C92D18C0-0BD7-47FF-A150-A094D01480F6}"/>
          </ac:spMkLst>
        </pc:spChg>
        <pc:graphicFrameChg chg="mod">
          <ac:chgData name="Полина Лобанова" userId="3b2ee7e9bce17c63" providerId="LiveId" clId="{174528EB-7DE4-4943-9785-656EFB582543}" dt="2019-06-03T08:20:56.529" v="810" actId="404"/>
          <ac:graphicFrameMkLst>
            <pc:docMk/>
            <pc:sldMk cId="1677652161" sldId="278"/>
            <ac:graphicFrameMk id="5" creationId="{00000000-0000-0000-0000-000000000000}"/>
          </ac:graphicFrameMkLst>
        </pc:graphicFrameChg>
      </pc:sldChg>
      <pc:sldChg chg="modSp">
        <pc:chgData name="Полина Лобанова" userId="3b2ee7e9bce17c63" providerId="LiveId" clId="{174528EB-7DE4-4943-9785-656EFB582543}" dt="2019-06-03T08:29:03.463" v="848" actId="1076"/>
        <pc:sldMkLst>
          <pc:docMk/>
          <pc:sldMk cId="2889798025" sldId="792"/>
        </pc:sldMkLst>
        <pc:spChg chg="mod">
          <ac:chgData name="Полина Лобанова" userId="3b2ee7e9bce17c63" providerId="LiveId" clId="{174528EB-7DE4-4943-9785-656EFB582543}" dt="2019-06-03T08:29:03.463" v="848" actId="1076"/>
          <ac:spMkLst>
            <pc:docMk/>
            <pc:sldMk cId="2889798025" sldId="792"/>
            <ac:spMk id="10" creationId="{00000000-0000-0000-0000-000000000000}"/>
          </ac:spMkLst>
        </pc:spChg>
      </pc:sldChg>
      <pc:sldChg chg="modSp">
        <pc:chgData name="Полина Лобанова" userId="3b2ee7e9bce17c63" providerId="LiveId" clId="{174528EB-7DE4-4943-9785-656EFB582543}" dt="2019-06-03T08:50:09.278" v="1055" actId="948"/>
        <pc:sldMkLst>
          <pc:docMk/>
          <pc:sldMk cId="1426104656" sldId="793"/>
        </pc:sldMkLst>
        <pc:spChg chg="mod">
          <ac:chgData name="Полина Лобанова" userId="3b2ee7e9bce17c63" providerId="LiveId" clId="{174528EB-7DE4-4943-9785-656EFB582543}" dt="2019-06-03T08:50:09.278" v="1055" actId="948"/>
          <ac:spMkLst>
            <pc:docMk/>
            <pc:sldMk cId="1426104656" sldId="793"/>
            <ac:spMk id="8" creationId="{00000000-0000-0000-0000-000000000000}"/>
          </ac:spMkLst>
        </pc:spChg>
      </pc:sldChg>
      <pc:sldChg chg="add">
        <pc:chgData name="Полина Лобанова" userId="3b2ee7e9bce17c63" providerId="LiveId" clId="{174528EB-7DE4-4943-9785-656EFB582543}" dt="2019-06-03T14:43:41.841" v="1339"/>
        <pc:sldMkLst>
          <pc:docMk/>
          <pc:sldMk cId="3672241466" sldId="802"/>
        </pc:sldMkLst>
      </pc:sldChg>
      <pc:sldChg chg="add">
        <pc:chgData name="Полина Лобанова" userId="3b2ee7e9bce17c63" providerId="LiveId" clId="{174528EB-7DE4-4943-9785-656EFB582543}" dt="2019-06-03T14:43:41.841" v="1339"/>
        <pc:sldMkLst>
          <pc:docMk/>
          <pc:sldMk cId="902960071" sldId="885"/>
        </pc:sldMkLst>
      </pc:sldChg>
      <pc:sldChg chg="add">
        <pc:chgData name="Полина Лобанова" userId="3b2ee7e9bce17c63" providerId="LiveId" clId="{174528EB-7DE4-4943-9785-656EFB582543}" dt="2019-06-03T14:43:41.841" v="1339"/>
        <pc:sldMkLst>
          <pc:docMk/>
          <pc:sldMk cId="2293117897" sldId="886"/>
        </pc:sldMkLst>
      </pc:sldChg>
      <pc:sldChg chg="add">
        <pc:chgData name="Полина Лобанова" userId="3b2ee7e9bce17c63" providerId="LiveId" clId="{174528EB-7DE4-4943-9785-656EFB582543}" dt="2019-06-03T14:43:41.841" v="1339"/>
        <pc:sldMkLst>
          <pc:docMk/>
          <pc:sldMk cId="3008815699" sldId="936"/>
        </pc:sldMkLst>
      </pc:sldChg>
      <pc:sldChg chg="add del">
        <pc:chgData name="Полина Лобанова" userId="3b2ee7e9bce17c63" providerId="LiveId" clId="{174528EB-7DE4-4943-9785-656EFB582543}" dt="2019-06-03T14:43:41.841" v="1339"/>
        <pc:sldMkLst>
          <pc:docMk/>
          <pc:sldMk cId="981261862" sldId="939"/>
        </pc:sldMkLst>
      </pc:sldChg>
      <pc:sldChg chg="add">
        <pc:chgData name="Полина Лобанова" userId="3b2ee7e9bce17c63" providerId="LiveId" clId="{174528EB-7DE4-4943-9785-656EFB582543}" dt="2019-06-03T14:43:41.841" v="1339"/>
        <pc:sldMkLst>
          <pc:docMk/>
          <pc:sldMk cId="3196713683" sldId="948"/>
        </pc:sldMkLst>
      </pc:sldChg>
      <pc:sldChg chg="modSp add del">
        <pc:chgData name="Полина Лобанова" userId="3b2ee7e9bce17c63" providerId="LiveId" clId="{174528EB-7DE4-4943-9785-656EFB582543}" dt="2019-06-03T14:43:41.841" v="1339"/>
        <pc:sldMkLst>
          <pc:docMk/>
          <pc:sldMk cId="321835128" sldId="962"/>
        </pc:sldMkLst>
        <pc:spChg chg="mod">
          <ac:chgData name="Полина Лобанова" userId="3b2ee7e9bce17c63" providerId="LiveId" clId="{174528EB-7DE4-4943-9785-656EFB582543}" dt="2019-06-03T08:03:00.573" v="521" actId="14100"/>
          <ac:spMkLst>
            <pc:docMk/>
            <pc:sldMk cId="321835128" sldId="962"/>
            <ac:spMk id="31" creationId="{00000000-0000-0000-0000-000000000000}"/>
          </ac:spMkLst>
        </pc:spChg>
      </pc:sldChg>
      <pc:sldChg chg="modSp add del">
        <pc:chgData name="Полина Лобанова" userId="3b2ee7e9bce17c63" providerId="LiveId" clId="{174528EB-7DE4-4943-9785-656EFB582543}" dt="2019-06-03T14:43:41.841" v="1339"/>
        <pc:sldMkLst>
          <pc:docMk/>
          <pc:sldMk cId="2818589681" sldId="973"/>
        </pc:sldMkLst>
        <pc:picChg chg="mod">
          <ac:chgData name="Полина Лобанова" userId="3b2ee7e9bce17c63" providerId="LiveId" clId="{174528EB-7DE4-4943-9785-656EFB582543}" dt="2019-06-03T08:56:46.948" v="1068" actId="1037"/>
          <ac:picMkLst>
            <pc:docMk/>
            <pc:sldMk cId="2818589681" sldId="973"/>
            <ac:picMk id="4" creationId="{00000000-0000-0000-0000-000000000000}"/>
          </ac:picMkLst>
        </pc:picChg>
      </pc:sldChg>
      <pc:sldChg chg="add del">
        <pc:chgData name="Полина Лобанова" userId="3b2ee7e9bce17c63" providerId="LiveId" clId="{174528EB-7DE4-4943-9785-656EFB582543}" dt="2019-06-03T14:43:41.841" v="1339"/>
        <pc:sldMkLst>
          <pc:docMk/>
          <pc:sldMk cId="1744717814" sldId="974"/>
        </pc:sldMkLst>
      </pc:sldChg>
      <pc:sldChg chg="add">
        <pc:chgData name="Полина Лобанова" userId="3b2ee7e9bce17c63" providerId="LiveId" clId="{174528EB-7DE4-4943-9785-656EFB582543}" dt="2019-06-03T14:43:41.841" v="1339"/>
        <pc:sldMkLst>
          <pc:docMk/>
          <pc:sldMk cId="1504085681" sldId="989"/>
        </pc:sldMkLst>
      </pc:sldChg>
      <pc:sldChg chg="add del">
        <pc:chgData name="Полина Лобанова" userId="3b2ee7e9bce17c63" providerId="LiveId" clId="{174528EB-7DE4-4943-9785-656EFB582543}" dt="2019-06-03T14:43:41.841" v="1339"/>
        <pc:sldMkLst>
          <pc:docMk/>
          <pc:sldMk cId="331208669" sldId="1200"/>
        </pc:sldMkLst>
      </pc:sldChg>
      <pc:sldChg chg="add">
        <pc:chgData name="Полина Лобанова" userId="3b2ee7e9bce17c63" providerId="LiveId" clId="{174528EB-7DE4-4943-9785-656EFB582543}" dt="2019-06-03T14:43:41.841" v="1339"/>
        <pc:sldMkLst>
          <pc:docMk/>
          <pc:sldMk cId="4037933691" sldId="1231"/>
        </pc:sldMkLst>
      </pc:sldChg>
      <pc:sldChg chg="add">
        <pc:chgData name="Полина Лобанова" userId="3b2ee7e9bce17c63" providerId="LiveId" clId="{174528EB-7DE4-4943-9785-656EFB582543}" dt="2019-06-03T14:43:41.841" v="1339"/>
        <pc:sldMkLst>
          <pc:docMk/>
          <pc:sldMk cId="4160515624" sldId="1250"/>
        </pc:sldMkLst>
      </pc:sldChg>
      <pc:sldChg chg="add">
        <pc:chgData name="Полина Лобанова" userId="3b2ee7e9bce17c63" providerId="LiveId" clId="{174528EB-7DE4-4943-9785-656EFB582543}" dt="2019-06-03T14:43:41.841" v="1339"/>
        <pc:sldMkLst>
          <pc:docMk/>
          <pc:sldMk cId="3843531009" sldId="1251"/>
        </pc:sldMkLst>
      </pc:sldChg>
      <pc:sldChg chg="add del">
        <pc:chgData name="Полина Лобанова" userId="3b2ee7e9bce17c63" providerId="LiveId" clId="{174528EB-7DE4-4943-9785-656EFB582543}" dt="2019-06-03T14:43:41.841" v="1339"/>
        <pc:sldMkLst>
          <pc:docMk/>
          <pc:sldMk cId="907030" sldId="1269"/>
        </pc:sldMkLst>
      </pc:sldChg>
      <pc:sldChg chg="add del">
        <pc:chgData name="Полина Лобанова" userId="3b2ee7e9bce17c63" providerId="LiveId" clId="{174528EB-7DE4-4943-9785-656EFB582543}" dt="2019-06-03T14:43:41.841" v="1339"/>
        <pc:sldMkLst>
          <pc:docMk/>
          <pc:sldMk cId="4266090816" sldId="1277"/>
        </pc:sldMkLst>
      </pc:sldChg>
      <pc:sldChg chg="add">
        <pc:chgData name="Полина Лобанова" userId="3b2ee7e9bce17c63" providerId="LiveId" clId="{174528EB-7DE4-4943-9785-656EFB582543}" dt="2019-06-03T14:43:41.841" v="1339"/>
        <pc:sldMkLst>
          <pc:docMk/>
          <pc:sldMk cId="374894947" sldId="1304"/>
        </pc:sldMkLst>
      </pc:sldChg>
      <pc:sldChg chg="add">
        <pc:chgData name="Полина Лобанова" userId="3b2ee7e9bce17c63" providerId="LiveId" clId="{174528EB-7DE4-4943-9785-656EFB582543}" dt="2019-06-03T14:43:41.841" v="1339"/>
        <pc:sldMkLst>
          <pc:docMk/>
          <pc:sldMk cId="1844580856" sldId="1327"/>
        </pc:sldMkLst>
      </pc:sldChg>
      <pc:sldChg chg="add">
        <pc:chgData name="Полина Лобанова" userId="3b2ee7e9bce17c63" providerId="LiveId" clId="{174528EB-7DE4-4943-9785-656EFB582543}" dt="2019-06-03T14:43:41.841" v="1339"/>
        <pc:sldMkLst>
          <pc:docMk/>
          <pc:sldMk cId="2935341721" sldId="1330"/>
        </pc:sldMkLst>
      </pc:sldChg>
      <pc:sldChg chg="add">
        <pc:chgData name="Полина Лобанова" userId="3b2ee7e9bce17c63" providerId="LiveId" clId="{174528EB-7DE4-4943-9785-656EFB582543}" dt="2019-06-03T14:43:41.841" v="1339"/>
        <pc:sldMkLst>
          <pc:docMk/>
          <pc:sldMk cId="1349949237" sldId="1331"/>
        </pc:sldMkLst>
      </pc:sldChg>
      <pc:sldChg chg="add">
        <pc:chgData name="Полина Лобанова" userId="3b2ee7e9bce17c63" providerId="LiveId" clId="{174528EB-7DE4-4943-9785-656EFB582543}" dt="2019-06-03T14:43:41.841" v="1339"/>
        <pc:sldMkLst>
          <pc:docMk/>
          <pc:sldMk cId="1416332248" sldId="1332"/>
        </pc:sldMkLst>
      </pc:sldChg>
      <pc:sldChg chg="add">
        <pc:chgData name="Полина Лобанова" userId="3b2ee7e9bce17c63" providerId="LiveId" clId="{174528EB-7DE4-4943-9785-656EFB582543}" dt="2019-06-03T14:43:41.841" v="1339"/>
        <pc:sldMkLst>
          <pc:docMk/>
          <pc:sldMk cId="699546944" sldId="1361"/>
        </pc:sldMkLst>
      </pc:sldChg>
      <pc:sldChg chg="add">
        <pc:chgData name="Полина Лобанова" userId="3b2ee7e9bce17c63" providerId="LiveId" clId="{174528EB-7DE4-4943-9785-656EFB582543}" dt="2019-06-03T14:43:41.841" v="1339"/>
        <pc:sldMkLst>
          <pc:docMk/>
          <pc:sldMk cId="1220194477" sldId="1364"/>
        </pc:sldMkLst>
      </pc:sldChg>
      <pc:sldChg chg="add">
        <pc:chgData name="Полина Лобанова" userId="3b2ee7e9bce17c63" providerId="LiveId" clId="{174528EB-7DE4-4943-9785-656EFB582543}" dt="2019-06-03T14:43:41.841" v="1339"/>
        <pc:sldMkLst>
          <pc:docMk/>
          <pc:sldMk cId="3675320373" sldId="1365"/>
        </pc:sldMkLst>
      </pc:sldChg>
      <pc:sldChg chg="add">
        <pc:chgData name="Полина Лобанова" userId="3b2ee7e9bce17c63" providerId="LiveId" clId="{174528EB-7DE4-4943-9785-656EFB582543}" dt="2019-06-03T14:43:41.841" v="1339"/>
        <pc:sldMkLst>
          <pc:docMk/>
          <pc:sldMk cId="3972473987" sldId="1378"/>
        </pc:sldMkLst>
      </pc:sldChg>
      <pc:sldChg chg="add">
        <pc:chgData name="Полина Лобанова" userId="3b2ee7e9bce17c63" providerId="LiveId" clId="{174528EB-7DE4-4943-9785-656EFB582543}" dt="2019-06-03T14:43:41.841" v="1339"/>
        <pc:sldMkLst>
          <pc:docMk/>
          <pc:sldMk cId="97982038" sldId="1380"/>
        </pc:sldMkLst>
      </pc:sldChg>
      <pc:sldChg chg="add del">
        <pc:chgData name="Полина Лобанова" userId="3b2ee7e9bce17c63" providerId="LiveId" clId="{174528EB-7DE4-4943-9785-656EFB582543}" dt="2019-06-03T14:43:41.841" v="1339"/>
        <pc:sldMkLst>
          <pc:docMk/>
          <pc:sldMk cId="2816184490" sldId="1383"/>
        </pc:sldMkLst>
      </pc:sldChg>
      <pc:sldChg chg="modSp del">
        <pc:chgData name="Полина Лобанова" userId="3b2ee7e9bce17c63" providerId="LiveId" clId="{174528EB-7DE4-4943-9785-656EFB582543}" dt="2019-06-03T14:43:35.440" v="1338" actId="2696"/>
        <pc:sldMkLst>
          <pc:docMk/>
          <pc:sldMk cId="2397051110" sldId="1387"/>
        </pc:sldMkLst>
        <pc:spChg chg="mod">
          <ac:chgData name="Полина Лобанова" userId="3b2ee7e9bce17c63" providerId="LiveId" clId="{174528EB-7DE4-4943-9785-656EFB582543}" dt="2019-06-03T07:58:33.177" v="464" actId="14100"/>
          <ac:spMkLst>
            <pc:docMk/>
            <pc:sldMk cId="2397051110" sldId="1387"/>
            <ac:spMk id="10" creationId="{00000000-0000-0000-0000-000000000000}"/>
          </ac:spMkLst>
        </pc:spChg>
      </pc:sldChg>
      <pc:sldChg chg="add del">
        <pc:chgData name="Полина Лобанова" userId="3b2ee7e9bce17c63" providerId="LiveId" clId="{174528EB-7DE4-4943-9785-656EFB582543}" dt="2019-06-03T14:43:41.841" v="1339"/>
        <pc:sldMkLst>
          <pc:docMk/>
          <pc:sldMk cId="598033484" sldId="1393"/>
        </pc:sldMkLst>
      </pc:sldChg>
      <pc:sldChg chg="add">
        <pc:chgData name="Полина Лобанова" userId="3b2ee7e9bce17c63" providerId="LiveId" clId="{174528EB-7DE4-4943-9785-656EFB582543}" dt="2019-06-03T14:43:41.841" v="1339"/>
        <pc:sldMkLst>
          <pc:docMk/>
          <pc:sldMk cId="1761425657" sldId="1394"/>
        </pc:sldMkLst>
      </pc:sldChg>
      <pc:sldChg chg="modSp del">
        <pc:chgData name="Полина Лобанова" userId="3b2ee7e9bce17c63" providerId="LiveId" clId="{174528EB-7DE4-4943-9785-656EFB582543}" dt="2019-06-03T14:43:35.162" v="1331" actId="2696"/>
        <pc:sldMkLst>
          <pc:docMk/>
          <pc:sldMk cId="2790237067" sldId="1399"/>
        </pc:sldMkLst>
        <pc:spChg chg="mod">
          <ac:chgData name="Полина Лобанова" userId="3b2ee7e9bce17c63" providerId="LiveId" clId="{174528EB-7DE4-4943-9785-656EFB582543}" dt="2019-06-03T08:02:44.106" v="520" actId="1035"/>
          <ac:spMkLst>
            <pc:docMk/>
            <pc:sldMk cId="2790237067" sldId="1399"/>
            <ac:spMk id="50" creationId="{00000000-0000-0000-0000-000000000000}"/>
          </ac:spMkLst>
        </pc:spChg>
        <pc:spChg chg="mod">
          <ac:chgData name="Полина Лобанова" userId="3b2ee7e9bce17c63" providerId="LiveId" clId="{174528EB-7DE4-4943-9785-656EFB582543}" dt="2019-06-03T08:02:44.106" v="520" actId="1035"/>
          <ac:spMkLst>
            <pc:docMk/>
            <pc:sldMk cId="2790237067" sldId="1399"/>
            <ac:spMk id="51" creationId="{00000000-0000-0000-0000-000000000000}"/>
          </ac:spMkLst>
        </pc:spChg>
        <pc:spChg chg="mod">
          <ac:chgData name="Полина Лобанова" userId="3b2ee7e9bce17c63" providerId="LiveId" clId="{174528EB-7DE4-4943-9785-656EFB582543}" dt="2019-06-03T08:02:44.106" v="520" actId="1035"/>
          <ac:spMkLst>
            <pc:docMk/>
            <pc:sldMk cId="2790237067" sldId="1399"/>
            <ac:spMk id="52" creationId="{00000000-0000-0000-0000-000000000000}"/>
          </ac:spMkLst>
        </pc:spChg>
      </pc:sldChg>
      <pc:sldChg chg="delSp modSp add">
        <pc:chgData name="Полина Лобанова" userId="3b2ee7e9bce17c63" providerId="LiveId" clId="{174528EB-7DE4-4943-9785-656EFB582543}" dt="2019-06-03T08:50:48.749" v="1056" actId="20577"/>
        <pc:sldMkLst>
          <pc:docMk/>
          <pc:sldMk cId="4185041243" sldId="1400"/>
        </pc:sldMkLst>
        <pc:spChg chg="mod">
          <ac:chgData name="Полина Лобанова" userId="3b2ee7e9bce17c63" providerId="LiveId" clId="{174528EB-7DE4-4943-9785-656EFB582543}" dt="2019-06-03T08:50:48.749" v="1056" actId="20577"/>
          <ac:spMkLst>
            <pc:docMk/>
            <pc:sldMk cId="4185041243" sldId="1400"/>
            <ac:spMk id="2" creationId="{5D9C3BF3-5A5B-4D8F-8FCC-67FFCDD5BD2B}"/>
          </ac:spMkLst>
        </pc:spChg>
        <pc:spChg chg="del">
          <ac:chgData name="Полина Лобанова" userId="3b2ee7e9bce17c63" providerId="LiveId" clId="{174528EB-7DE4-4943-9785-656EFB582543}" dt="2019-05-31T14:55:36.928" v="179" actId="478"/>
          <ac:spMkLst>
            <pc:docMk/>
            <pc:sldMk cId="4185041243" sldId="1400"/>
            <ac:spMk id="3" creationId="{B830090D-12E5-4E08-B184-D1AB69420A92}"/>
          </ac:spMkLst>
        </pc:spChg>
        <pc:spChg chg="del">
          <ac:chgData name="Полина Лобанова" userId="3b2ee7e9bce17c63" providerId="LiveId" clId="{174528EB-7DE4-4943-9785-656EFB582543}" dt="2019-05-31T14:55:37.677" v="180" actId="478"/>
          <ac:spMkLst>
            <pc:docMk/>
            <pc:sldMk cId="4185041243" sldId="1400"/>
            <ac:spMk id="4" creationId="{FE693E7E-713F-46C8-85DE-547AB50BF780}"/>
          </ac:spMkLst>
        </pc:spChg>
      </pc:sldChg>
      <pc:sldChg chg="modSp add">
        <pc:chgData name="Полина Лобанова" userId="3b2ee7e9bce17c63" providerId="LiveId" clId="{174528EB-7DE4-4943-9785-656EFB582543}" dt="2019-06-03T08:12:44.609" v="648" actId="1076"/>
        <pc:sldMkLst>
          <pc:docMk/>
          <pc:sldMk cId="2629052217" sldId="1401"/>
        </pc:sldMkLst>
        <pc:spChg chg="mod">
          <ac:chgData name="Полина Лобанова" userId="3b2ee7e9bce17c63" providerId="LiveId" clId="{174528EB-7DE4-4943-9785-656EFB582543}" dt="2019-06-03T08:12:44.609" v="648" actId="1076"/>
          <ac:spMkLst>
            <pc:docMk/>
            <pc:sldMk cId="2629052217" sldId="1401"/>
            <ac:spMk id="2" creationId="{5D9C3BF3-5A5B-4D8F-8FCC-67FFCDD5BD2B}"/>
          </ac:spMkLst>
        </pc:spChg>
      </pc:sldChg>
      <pc:sldChg chg="modSp add del">
        <pc:chgData name="Полина Лобанова" userId="3b2ee7e9bce17c63" providerId="LiveId" clId="{174528EB-7DE4-4943-9785-656EFB582543}" dt="2019-06-03T08:10:01.675" v="525" actId="2696"/>
        <pc:sldMkLst>
          <pc:docMk/>
          <pc:sldMk cId="3665626951" sldId="1401"/>
        </pc:sldMkLst>
        <pc:spChg chg="mod">
          <ac:chgData name="Полина Лобанова" userId="3b2ee7e9bce17c63" providerId="LiveId" clId="{174528EB-7DE4-4943-9785-656EFB582543}" dt="2019-05-31T14:55:45.962" v="184" actId="20577"/>
          <ac:spMkLst>
            <pc:docMk/>
            <pc:sldMk cId="3665626951" sldId="1401"/>
            <ac:spMk id="2" creationId="{5D9C3BF3-5A5B-4D8F-8FCC-67FFCDD5BD2B}"/>
          </ac:spMkLst>
        </pc:spChg>
      </pc:sldChg>
      <pc:sldChg chg="addSp delSp modSp add del ord">
        <pc:chgData name="Полина Лобанова" userId="3b2ee7e9bce17c63" providerId="LiveId" clId="{174528EB-7DE4-4943-9785-656EFB582543}" dt="2019-06-03T08:10:01.862" v="530" actId="2696"/>
        <pc:sldMkLst>
          <pc:docMk/>
          <pc:sldMk cId="515319588" sldId="1402"/>
        </pc:sldMkLst>
        <pc:spChg chg="add mod">
          <ac:chgData name="Полина Лобанова" userId="3b2ee7e9bce17c63" providerId="LiveId" clId="{174528EB-7DE4-4943-9785-656EFB582543}" dt="2019-05-31T15:12:18.922" v="321" actId="1076"/>
          <ac:spMkLst>
            <pc:docMk/>
            <pc:sldMk cId="515319588" sldId="1402"/>
            <ac:spMk id="5" creationId="{9CDD3036-FF18-4130-95ED-4B6CEBAB80BC}"/>
          </ac:spMkLst>
        </pc:spChg>
        <pc:spChg chg="mod">
          <ac:chgData name="Полина Лобанова" userId="3b2ee7e9bce17c63" providerId="LiveId" clId="{174528EB-7DE4-4943-9785-656EFB582543}" dt="2019-05-31T15:12:16.874" v="320" actId="1076"/>
          <ac:spMkLst>
            <pc:docMk/>
            <pc:sldMk cId="515319588" sldId="1402"/>
            <ac:spMk id="14" creationId="{FDAD9133-F13C-4157-BA18-FC6F370DB289}"/>
          </ac:spMkLst>
        </pc:spChg>
        <pc:spChg chg="del">
          <ac:chgData name="Полина Лобанова" userId="3b2ee7e9bce17c63" providerId="LiveId" clId="{174528EB-7DE4-4943-9785-656EFB582543}" dt="2019-05-31T15:09:54.073" v="298" actId="478"/>
          <ac:spMkLst>
            <pc:docMk/>
            <pc:sldMk cId="515319588" sldId="1402"/>
            <ac:spMk id="394" creationId="{D1B7A696-D911-4187-A4C6-75BAE7229685}"/>
          </ac:spMkLst>
        </pc:spChg>
        <pc:spChg chg="del">
          <ac:chgData name="Полина Лобанова" userId="3b2ee7e9bce17c63" providerId="LiveId" clId="{174528EB-7DE4-4943-9785-656EFB582543}" dt="2019-05-31T15:09:54.073" v="298" actId="478"/>
          <ac:spMkLst>
            <pc:docMk/>
            <pc:sldMk cId="515319588" sldId="1402"/>
            <ac:spMk id="395" creationId="{902F0CC3-5CEE-47A1-AB52-8C96D12410DE}"/>
          </ac:spMkLst>
        </pc:spChg>
        <pc:spChg chg="del">
          <ac:chgData name="Полина Лобанова" userId="3b2ee7e9bce17c63" providerId="LiveId" clId="{174528EB-7DE4-4943-9785-656EFB582543}" dt="2019-05-31T15:09:54.073" v="298" actId="478"/>
          <ac:spMkLst>
            <pc:docMk/>
            <pc:sldMk cId="515319588" sldId="1402"/>
            <ac:spMk id="396" creationId="{D41D1829-F772-43B4-A4B5-D3B2D9F2BE04}"/>
          </ac:spMkLst>
        </pc:spChg>
        <pc:spChg chg="del">
          <ac:chgData name="Полина Лобанова" userId="3b2ee7e9bce17c63" providerId="LiveId" clId="{174528EB-7DE4-4943-9785-656EFB582543}" dt="2019-05-31T15:09:54.073" v="298" actId="478"/>
          <ac:spMkLst>
            <pc:docMk/>
            <pc:sldMk cId="515319588" sldId="1402"/>
            <ac:spMk id="397" creationId="{0EF0D8D6-35D6-4474-BD14-8E73210BA389}"/>
          </ac:spMkLst>
        </pc:spChg>
        <pc:spChg chg="del">
          <ac:chgData name="Полина Лобанова" userId="3b2ee7e9bce17c63" providerId="LiveId" clId="{174528EB-7DE4-4943-9785-656EFB582543}" dt="2019-05-31T15:09:54.073" v="298" actId="478"/>
          <ac:spMkLst>
            <pc:docMk/>
            <pc:sldMk cId="515319588" sldId="1402"/>
            <ac:spMk id="398" creationId="{AB6107B5-41E6-4C4F-AACA-2991614168A1}"/>
          </ac:spMkLst>
        </pc:spChg>
        <pc:spChg chg="del">
          <ac:chgData name="Полина Лобанова" userId="3b2ee7e9bce17c63" providerId="LiveId" clId="{174528EB-7DE4-4943-9785-656EFB582543}" dt="2019-05-31T15:09:54.073" v="298" actId="478"/>
          <ac:spMkLst>
            <pc:docMk/>
            <pc:sldMk cId="515319588" sldId="1402"/>
            <ac:spMk id="463" creationId="{427976D4-8603-41A0-90B5-4C3E0B2F5E61}"/>
          </ac:spMkLst>
        </pc:spChg>
        <pc:graphicFrameChg chg="del">
          <ac:chgData name="Полина Лобанова" userId="3b2ee7e9bce17c63" providerId="LiveId" clId="{174528EB-7DE4-4943-9785-656EFB582543}" dt="2019-05-31T15:09:54.073" v="298" actId="478"/>
          <ac:graphicFrameMkLst>
            <pc:docMk/>
            <pc:sldMk cId="515319588" sldId="1402"/>
            <ac:graphicFrameMk id="4" creationId="{D36CC787-3303-4CD0-825E-545E9996186D}"/>
          </ac:graphicFrameMkLst>
        </pc:graphicFrameChg>
        <pc:picChg chg="add mod">
          <ac:chgData name="Полина Лобанова" userId="3b2ee7e9bce17c63" providerId="LiveId" clId="{174528EB-7DE4-4943-9785-656EFB582543}" dt="2019-05-31T15:12:14.282" v="319" actId="1076"/>
          <ac:picMkLst>
            <pc:docMk/>
            <pc:sldMk cId="515319588" sldId="1402"/>
            <ac:picMk id="6" creationId="{65641FC2-6749-49BE-835C-D1A84E5A4302}"/>
          </ac:picMkLst>
        </pc:picChg>
        <pc:cxnChg chg="del">
          <ac:chgData name="Полина Лобанова" userId="3b2ee7e9bce17c63" providerId="LiveId" clId="{174528EB-7DE4-4943-9785-656EFB582543}" dt="2019-05-31T15:09:54.073" v="298" actId="478"/>
          <ac:cxnSpMkLst>
            <pc:docMk/>
            <pc:sldMk cId="515319588" sldId="1402"/>
            <ac:cxnSpMk id="400" creationId="{C361BBF6-534D-4CFC-AED4-E088DE560B8E}"/>
          </ac:cxnSpMkLst>
        </pc:cxnChg>
        <pc:cxnChg chg="del">
          <ac:chgData name="Полина Лобанова" userId="3b2ee7e9bce17c63" providerId="LiveId" clId="{174528EB-7DE4-4943-9785-656EFB582543}" dt="2019-05-31T15:09:54.073" v="298" actId="478"/>
          <ac:cxnSpMkLst>
            <pc:docMk/>
            <pc:sldMk cId="515319588" sldId="1402"/>
            <ac:cxnSpMk id="462" creationId="{171AA7BB-B17A-46F9-8781-2A71B97B904B}"/>
          </ac:cxnSpMkLst>
        </pc:cxnChg>
      </pc:sldChg>
      <pc:sldChg chg="add">
        <pc:chgData name="Полина Лобанова" userId="3b2ee7e9bce17c63" providerId="LiveId" clId="{174528EB-7DE4-4943-9785-656EFB582543}" dt="2019-06-03T08:10:05.659" v="534"/>
        <pc:sldMkLst>
          <pc:docMk/>
          <pc:sldMk cId="3664836821" sldId="1402"/>
        </pc:sldMkLst>
      </pc:sldChg>
      <pc:sldChg chg="addSp delSp modSp add del">
        <pc:chgData name="Полина Лобанова" userId="3b2ee7e9bce17c63" providerId="LiveId" clId="{174528EB-7DE4-4943-9785-656EFB582543}" dt="2019-06-03T08:10:01.894" v="531" actId="2696"/>
        <pc:sldMkLst>
          <pc:docMk/>
          <pc:sldMk cId="2038899205" sldId="1403"/>
        </pc:sldMkLst>
        <pc:spChg chg="del">
          <ac:chgData name="Полина Лобанова" userId="3b2ee7e9bce17c63" providerId="LiveId" clId="{174528EB-7DE4-4943-9785-656EFB582543}" dt="2019-05-31T15:12:39.938" v="323" actId="478"/>
          <ac:spMkLst>
            <pc:docMk/>
            <pc:sldMk cId="2038899205" sldId="1403"/>
            <ac:spMk id="5" creationId="{9CDD3036-FF18-4130-95ED-4B6CEBAB80BC}"/>
          </ac:spMkLst>
        </pc:spChg>
        <pc:spChg chg="mod">
          <ac:chgData name="Полина Лобанова" userId="3b2ee7e9bce17c63" providerId="LiveId" clId="{174528EB-7DE4-4943-9785-656EFB582543}" dt="2019-05-31T15:16:21.260" v="390" actId="1076"/>
          <ac:spMkLst>
            <pc:docMk/>
            <pc:sldMk cId="2038899205" sldId="1403"/>
            <ac:spMk id="14" creationId="{FDAD9133-F13C-4157-BA18-FC6F370DB289}"/>
          </ac:spMkLst>
        </pc:spChg>
        <pc:picChg chg="add mod">
          <ac:chgData name="Полина Лобанова" userId="3b2ee7e9bce17c63" providerId="LiveId" clId="{174528EB-7DE4-4943-9785-656EFB582543}" dt="2019-05-31T15:14:10.291" v="337" actId="1076"/>
          <ac:picMkLst>
            <pc:docMk/>
            <pc:sldMk cId="2038899205" sldId="1403"/>
            <ac:picMk id="4" creationId="{BC33E717-8CDD-4BF8-93B9-6F33C301E185}"/>
          </ac:picMkLst>
        </pc:picChg>
        <pc:picChg chg="del">
          <ac:chgData name="Полина Лобанова" userId="3b2ee7e9bce17c63" providerId="LiveId" clId="{174528EB-7DE4-4943-9785-656EFB582543}" dt="2019-05-31T15:12:40.914" v="324" actId="478"/>
          <ac:picMkLst>
            <pc:docMk/>
            <pc:sldMk cId="2038899205" sldId="1403"/>
            <ac:picMk id="6" creationId="{65641FC2-6749-49BE-835C-D1A84E5A4302}"/>
          </ac:picMkLst>
        </pc:picChg>
      </pc:sldChg>
      <pc:sldChg chg="add">
        <pc:chgData name="Полина Лобанова" userId="3b2ee7e9bce17c63" providerId="LiveId" clId="{174528EB-7DE4-4943-9785-656EFB582543}" dt="2019-06-03T08:10:05.659" v="534"/>
        <pc:sldMkLst>
          <pc:docMk/>
          <pc:sldMk cId="3382131669" sldId="1403"/>
        </pc:sldMkLst>
      </pc:sldChg>
      <pc:sldChg chg="addSp delSp modSp add del">
        <pc:chgData name="Полина Лобанова" userId="3b2ee7e9bce17c63" providerId="LiveId" clId="{174528EB-7DE4-4943-9785-656EFB582543}" dt="2019-06-03T08:10:01.894" v="532" actId="2696"/>
        <pc:sldMkLst>
          <pc:docMk/>
          <pc:sldMk cId="2005189803" sldId="1404"/>
        </pc:sldMkLst>
        <pc:spChg chg="del">
          <ac:chgData name="Полина Лобанова" userId="3b2ee7e9bce17c63" providerId="LiveId" clId="{174528EB-7DE4-4943-9785-656EFB582543}" dt="2019-05-31T15:14:55.411" v="346" actId="478"/>
          <ac:spMkLst>
            <pc:docMk/>
            <pc:sldMk cId="2005189803" sldId="1404"/>
            <ac:spMk id="2" creationId="{E89D6015-3A7D-4329-B510-5B12D3307EB9}"/>
          </ac:spMkLst>
        </pc:spChg>
        <pc:spChg chg="add mod">
          <ac:chgData name="Полина Лобанова" userId="3b2ee7e9bce17c63" providerId="LiveId" clId="{174528EB-7DE4-4943-9785-656EFB582543}" dt="2019-05-31T15:15:56.110" v="373" actId="404"/>
          <ac:spMkLst>
            <pc:docMk/>
            <pc:sldMk cId="2005189803" sldId="1404"/>
            <ac:spMk id="6" creationId="{025D3E80-F7CC-4988-A8AE-BF23C44E78C4}"/>
          </ac:spMkLst>
        </pc:spChg>
        <pc:spChg chg="add mod">
          <ac:chgData name="Полина Лобанова" userId="3b2ee7e9bce17c63" providerId="LiveId" clId="{174528EB-7DE4-4943-9785-656EFB582543}" dt="2019-05-31T15:15:41.657" v="371" actId="27636"/>
          <ac:spMkLst>
            <pc:docMk/>
            <pc:sldMk cId="2005189803" sldId="1404"/>
            <ac:spMk id="7" creationId="{A925D00D-7A9D-485E-99DE-8ACC3B042A21}"/>
          </ac:spMkLst>
        </pc:spChg>
        <pc:spChg chg="add del">
          <ac:chgData name="Полина Лобанова" userId="3b2ee7e9bce17c63" providerId="LiveId" clId="{174528EB-7DE4-4943-9785-656EFB582543}" dt="2019-05-31T15:15:18.459" v="353" actId="478"/>
          <ac:spMkLst>
            <pc:docMk/>
            <pc:sldMk cId="2005189803" sldId="1404"/>
            <ac:spMk id="8" creationId="{62A50BD3-F140-46AA-861E-F548154DDAD7}"/>
          </ac:spMkLst>
        </pc:spChg>
        <pc:spChg chg="del">
          <ac:chgData name="Полина Лобанова" userId="3b2ee7e9bce17c63" providerId="LiveId" clId="{174528EB-7DE4-4943-9785-656EFB582543}" dt="2019-05-31T15:14:55.411" v="346" actId="478"/>
          <ac:spMkLst>
            <pc:docMk/>
            <pc:sldMk cId="2005189803" sldId="1404"/>
            <ac:spMk id="14" creationId="{FDAD9133-F13C-4157-BA18-FC6F370DB289}"/>
          </ac:spMkLst>
        </pc:spChg>
        <pc:picChg chg="del">
          <ac:chgData name="Полина Лобанова" userId="3b2ee7e9bce17c63" providerId="LiveId" clId="{174528EB-7DE4-4943-9785-656EFB582543}" dt="2019-05-31T15:14:55.411" v="346" actId="478"/>
          <ac:picMkLst>
            <pc:docMk/>
            <pc:sldMk cId="2005189803" sldId="1404"/>
            <ac:picMk id="4" creationId="{BC33E717-8CDD-4BF8-93B9-6F33C301E185}"/>
          </ac:picMkLst>
        </pc:picChg>
      </pc:sldChg>
      <pc:sldChg chg="add">
        <pc:chgData name="Полина Лобанова" userId="3b2ee7e9bce17c63" providerId="LiveId" clId="{174528EB-7DE4-4943-9785-656EFB582543}" dt="2019-06-03T08:10:05.659" v="534"/>
        <pc:sldMkLst>
          <pc:docMk/>
          <pc:sldMk cId="3065632015" sldId="1404"/>
        </pc:sldMkLst>
      </pc:sldChg>
      <pc:sldChg chg="modSp add del">
        <pc:chgData name="Полина Лобанова" userId="3b2ee7e9bce17c63" providerId="LiveId" clId="{174528EB-7DE4-4943-9785-656EFB582543}" dt="2019-06-03T08:10:01.612" v="522" actId="2696"/>
        <pc:sldMkLst>
          <pc:docMk/>
          <pc:sldMk cId="89020046" sldId="1405"/>
        </pc:sldMkLst>
        <pc:spChg chg="mod">
          <ac:chgData name="Полина Лобанова" userId="3b2ee7e9bce17c63" providerId="LiveId" clId="{174528EB-7DE4-4943-9785-656EFB582543}" dt="2019-05-31T15:23:14.950" v="420" actId="20577"/>
          <ac:spMkLst>
            <pc:docMk/>
            <pc:sldMk cId="89020046" sldId="1405"/>
            <ac:spMk id="2" creationId="{5D9C3BF3-5A5B-4D8F-8FCC-67FFCDD5BD2B}"/>
          </ac:spMkLst>
        </pc:spChg>
      </pc:sldChg>
      <pc:sldChg chg="modSp add">
        <pc:chgData name="Полина Лобанова" userId="3b2ee7e9bce17c63" providerId="LiveId" clId="{174528EB-7DE4-4943-9785-656EFB582543}" dt="2019-06-03T08:29:40.789" v="882" actId="404"/>
        <pc:sldMkLst>
          <pc:docMk/>
          <pc:sldMk cId="3100604096" sldId="1405"/>
        </pc:sldMkLst>
        <pc:spChg chg="mod">
          <ac:chgData name="Полина Лобанова" userId="3b2ee7e9bce17c63" providerId="LiveId" clId="{174528EB-7DE4-4943-9785-656EFB582543}" dt="2019-06-03T08:29:40.789" v="882" actId="404"/>
          <ac:spMkLst>
            <pc:docMk/>
            <pc:sldMk cId="3100604096" sldId="1405"/>
            <ac:spMk id="2" creationId="{5D9C3BF3-5A5B-4D8F-8FCC-67FFCDD5BD2B}"/>
          </ac:spMkLst>
        </pc:spChg>
      </pc:sldChg>
      <pc:sldChg chg="addSp delSp modSp add del">
        <pc:chgData name="Полина Лобанова" userId="3b2ee7e9bce17c63" providerId="LiveId" clId="{174528EB-7DE4-4943-9785-656EFB582543}" dt="2019-06-03T08:10:01.628" v="523" actId="2696"/>
        <pc:sldMkLst>
          <pc:docMk/>
          <pc:sldMk cId="1485172694" sldId="1406"/>
        </pc:sldMkLst>
        <pc:spChg chg="del">
          <ac:chgData name="Полина Лобанова" userId="3b2ee7e9bce17c63" providerId="LiveId" clId="{174528EB-7DE4-4943-9785-656EFB582543}" dt="2019-05-31T15:23:23.975" v="423" actId="478"/>
          <ac:spMkLst>
            <pc:docMk/>
            <pc:sldMk cId="1485172694" sldId="1406"/>
            <ac:spMk id="2" creationId="{0E7F55D9-C931-4FAE-BD42-5663FFA8F87A}"/>
          </ac:spMkLst>
        </pc:spChg>
        <pc:spChg chg="del">
          <ac:chgData name="Полина Лобанова" userId="3b2ee7e9bce17c63" providerId="LiveId" clId="{174528EB-7DE4-4943-9785-656EFB582543}" dt="2019-05-31T15:23:23.975" v="423" actId="478"/>
          <ac:spMkLst>
            <pc:docMk/>
            <pc:sldMk cId="1485172694" sldId="1406"/>
            <ac:spMk id="3" creationId="{BEE0C573-6182-4CFD-88E0-271EF89563B2}"/>
          </ac:spMkLst>
        </pc:spChg>
        <pc:spChg chg="del">
          <ac:chgData name="Полина Лобанова" userId="3b2ee7e9bce17c63" providerId="LiveId" clId="{174528EB-7DE4-4943-9785-656EFB582543}" dt="2019-05-31T15:23:23.975" v="423" actId="478"/>
          <ac:spMkLst>
            <pc:docMk/>
            <pc:sldMk cId="1485172694" sldId="1406"/>
            <ac:spMk id="4" creationId="{799A0248-DE16-4465-87A9-C32DBEC59494}"/>
          </ac:spMkLst>
        </pc:spChg>
        <pc:spChg chg="add mod">
          <ac:chgData name="Полина Лобанова" userId="3b2ee7e9bce17c63" providerId="LiveId" clId="{174528EB-7DE4-4943-9785-656EFB582543}" dt="2019-05-31T15:55:01.577" v="437" actId="207"/>
          <ac:spMkLst>
            <pc:docMk/>
            <pc:sldMk cId="1485172694" sldId="1406"/>
            <ac:spMk id="7" creationId="{796516E9-3CD0-4EA7-BB99-1C64DCE93B3C}"/>
          </ac:spMkLst>
        </pc:spChg>
        <pc:picChg chg="add mod">
          <ac:chgData name="Полина Лобанова" userId="3b2ee7e9bce17c63" providerId="LiveId" clId="{174528EB-7DE4-4943-9785-656EFB582543}" dt="2019-05-31T15:54:48.842" v="434" actId="1076"/>
          <ac:picMkLst>
            <pc:docMk/>
            <pc:sldMk cId="1485172694" sldId="1406"/>
            <ac:picMk id="6" creationId="{38626E8D-2D5D-40E0-8DEB-796F8B5D99E9}"/>
          </ac:picMkLst>
        </pc:picChg>
      </pc:sldChg>
      <pc:sldChg chg="add ord">
        <pc:chgData name="Полина Лобанова" userId="3b2ee7e9bce17c63" providerId="LiveId" clId="{174528EB-7DE4-4943-9785-656EFB582543}" dt="2019-06-03T08:19:50.859" v="781"/>
        <pc:sldMkLst>
          <pc:docMk/>
          <pc:sldMk cId="3222926169" sldId="1406"/>
        </pc:sldMkLst>
      </pc:sldChg>
      <pc:sldChg chg="delSp add del">
        <pc:chgData name="Полина Лобанова" userId="3b2ee7e9bce17c63" providerId="LiveId" clId="{174528EB-7DE4-4943-9785-656EFB582543}" dt="2019-06-03T08:10:01.644" v="524" actId="2696"/>
        <pc:sldMkLst>
          <pc:docMk/>
          <pc:sldMk cId="875892683" sldId="1407"/>
        </pc:sldMkLst>
        <pc:spChg chg="del">
          <ac:chgData name="Полина Лобанова" userId="3b2ee7e9bce17c63" providerId="LiveId" clId="{174528EB-7DE4-4943-9785-656EFB582543}" dt="2019-05-31T15:23:26.113" v="424" actId="478"/>
          <ac:spMkLst>
            <pc:docMk/>
            <pc:sldMk cId="875892683" sldId="1407"/>
            <ac:spMk id="2" creationId="{B2836C43-2241-4444-A6BD-5FE70F39C37D}"/>
          </ac:spMkLst>
        </pc:spChg>
        <pc:spChg chg="del">
          <ac:chgData name="Полина Лобанова" userId="3b2ee7e9bce17c63" providerId="LiveId" clId="{174528EB-7DE4-4943-9785-656EFB582543}" dt="2019-05-31T15:23:26.113" v="424" actId="478"/>
          <ac:spMkLst>
            <pc:docMk/>
            <pc:sldMk cId="875892683" sldId="1407"/>
            <ac:spMk id="3" creationId="{1397070B-073B-47B6-BB47-7C3DF5E43B28}"/>
          </ac:spMkLst>
        </pc:spChg>
        <pc:spChg chg="del">
          <ac:chgData name="Полина Лобанова" userId="3b2ee7e9bce17c63" providerId="LiveId" clId="{174528EB-7DE4-4943-9785-656EFB582543}" dt="2019-05-31T15:23:26.113" v="424" actId="478"/>
          <ac:spMkLst>
            <pc:docMk/>
            <pc:sldMk cId="875892683" sldId="1407"/>
            <ac:spMk id="4" creationId="{81476B00-E604-4DE2-A482-7E0FAF3A744A}"/>
          </ac:spMkLst>
        </pc:spChg>
      </pc:sldChg>
      <pc:sldChg chg="add del">
        <pc:chgData name="Полина Лобанова" userId="3b2ee7e9bce17c63" providerId="LiveId" clId="{174528EB-7DE4-4943-9785-656EFB582543}" dt="2019-06-03T08:19:58.365" v="782" actId="2696"/>
        <pc:sldMkLst>
          <pc:docMk/>
          <pc:sldMk cId="3079702466" sldId="1407"/>
        </pc:sldMkLst>
      </pc:sldChg>
      <pc:sldChg chg="ord">
        <pc:chgData name="Полина Лобанова" userId="3b2ee7e9bce17c63" providerId="LiveId" clId="{174528EB-7DE4-4943-9785-656EFB582543}" dt="2019-06-03T07:58:58.127" v="465"/>
        <pc:sldMkLst>
          <pc:docMk/>
          <pc:sldMk cId="2036642902" sldId="1408"/>
        </pc:sldMkLst>
      </pc:sldChg>
      <pc:sldChg chg="modSp del">
        <pc:chgData name="Полина Лобанова" userId="3b2ee7e9bce17c63" providerId="LiveId" clId="{174528EB-7DE4-4943-9785-656EFB582543}" dt="2019-06-03T08:00:52.349" v="469" actId="2696"/>
        <pc:sldMkLst>
          <pc:docMk/>
          <pc:sldMk cId="2622791068" sldId="1409"/>
        </pc:sldMkLst>
        <pc:spChg chg="mod">
          <ac:chgData name="Полина Лобанова" userId="3b2ee7e9bce17c63" providerId="LiveId" clId="{174528EB-7DE4-4943-9785-656EFB582543}" dt="2019-06-03T07:57:45.132" v="462" actId="403"/>
          <ac:spMkLst>
            <pc:docMk/>
            <pc:sldMk cId="2622791068" sldId="1409"/>
            <ac:spMk id="2" creationId="{5D9C3BF3-5A5B-4D8F-8FCC-67FFCDD5BD2B}"/>
          </ac:spMkLst>
        </pc:spChg>
      </pc:sldChg>
      <pc:sldChg chg="modSp del">
        <pc:chgData name="Полина Лобанова" userId="3b2ee7e9bce17c63" providerId="LiveId" clId="{174528EB-7DE4-4943-9785-656EFB582543}" dt="2019-06-03T08:53:47.478" v="1059" actId="2696"/>
        <pc:sldMkLst>
          <pc:docMk/>
          <pc:sldMk cId="42084834" sldId="1410"/>
        </pc:sldMkLst>
        <pc:spChg chg="mod">
          <ac:chgData name="Полина Лобанова" userId="3b2ee7e9bce17c63" providerId="LiveId" clId="{174528EB-7DE4-4943-9785-656EFB582543}" dt="2019-06-03T08:02:13.464" v="517" actId="14100"/>
          <ac:spMkLst>
            <pc:docMk/>
            <pc:sldMk cId="42084834" sldId="1410"/>
            <ac:spMk id="48" creationId="{469ECDE6-C5AC-4BB8-BDDF-51C5D3D13E12}"/>
          </ac:spMkLst>
        </pc:spChg>
        <pc:grpChg chg="mod">
          <ac:chgData name="Полина Лобанова" userId="3b2ee7e9bce17c63" providerId="LiveId" clId="{174528EB-7DE4-4943-9785-656EFB582543}" dt="2019-06-03T08:02:05.612" v="516" actId="1037"/>
          <ac:grpSpMkLst>
            <pc:docMk/>
            <pc:sldMk cId="42084834" sldId="1410"/>
            <ac:grpSpMk id="46" creationId="{00000000-0000-0000-0000-000000000000}"/>
          </ac:grpSpMkLst>
        </pc:grpChg>
      </pc:sldChg>
      <pc:sldChg chg="modSp add">
        <pc:chgData name="Полина Лобанова" userId="3b2ee7e9bce17c63" providerId="LiveId" clId="{174528EB-7DE4-4943-9785-656EFB582543}" dt="2019-06-03T08:47:22.307" v="1033" actId="2085"/>
        <pc:sldMkLst>
          <pc:docMk/>
          <pc:sldMk cId="825279217" sldId="1411"/>
        </pc:sldMkLst>
        <pc:spChg chg="mod">
          <ac:chgData name="Полина Лобанова" userId="3b2ee7e9bce17c63" providerId="LiveId" clId="{174528EB-7DE4-4943-9785-656EFB582543}" dt="2019-06-03T08:47:22.307" v="1033" actId="2085"/>
          <ac:spMkLst>
            <pc:docMk/>
            <pc:sldMk cId="825279217" sldId="1411"/>
            <ac:spMk id="9" creationId="{00000000-0000-0000-0000-000000000000}"/>
          </ac:spMkLst>
        </pc:spChg>
        <pc:spChg chg="mod">
          <ac:chgData name="Полина Лобанова" userId="3b2ee7e9bce17c63" providerId="LiveId" clId="{174528EB-7DE4-4943-9785-656EFB582543}" dt="2019-06-03T08:47:22.307" v="1033" actId="2085"/>
          <ac:spMkLst>
            <pc:docMk/>
            <pc:sldMk cId="825279217" sldId="1411"/>
            <ac:spMk id="40" creationId="{00000000-0000-0000-0000-000000000000}"/>
          </ac:spMkLst>
        </pc:spChg>
        <pc:spChg chg="mod">
          <ac:chgData name="Полина Лобанова" userId="3b2ee7e9bce17c63" providerId="LiveId" clId="{174528EB-7DE4-4943-9785-656EFB582543}" dt="2019-06-03T08:47:22.307" v="1033" actId="2085"/>
          <ac:spMkLst>
            <pc:docMk/>
            <pc:sldMk cId="825279217" sldId="1411"/>
            <ac:spMk id="41" creationId="{00000000-0000-0000-0000-000000000000}"/>
          </ac:spMkLst>
        </pc:spChg>
      </pc:sldChg>
      <pc:sldChg chg="del ord">
        <pc:chgData name="Полина Лобанова" userId="3b2ee7e9bce17c63" providerId="LiveId" clId="{174528EB-7DE4-4943-9785-656EFB582543}" dt="2019-06-03T08:00:54.146" v="470" actId="2696"/>
        <pc:sldMkLst>
          <pc:docMk/>
          <pc:sldMk cId="2963560318" sldId="1411"/>
        </pc:sldMkLst>
      </pc:sldChg>
      <pc:sldChg chg="addSp modSp">
        <pc:chgData name="Полина Лобанова" userId="3b2ee7e9bce17c63" providerId="LiveId" clId="{174528EB-7DE4-4943-9785-656EFB582543}" dt="2019-06-03T08:55:18.546" v="1062" actId="1036"/>
        <pc:sldMkLst>
          <pc:docMk/>
          <pc:sldMk cId="3722245675" sldId="1412"/>
        </pc:sldMkLst>
        <pc:spChg chg="add mod">
          <ac:chgData name="Полина Лобанова" userId="3b2ee7e9bce17c63" providerId="LiveId" clId="{174528EB-7DE4-4943-9785-656EFB582543}" dt="2019-06-03T08:47:36.997" v="1035" actId="113"/>
          <ac:spMkLst>
            <pc:docMk/>
            <pc:sldMk cId="3722245675" sldId="1412"/>
            <ac:spMk id="2" creationId="{20A2BC11-005B-44FC-BC6E-7CFDB47C9908}"/>
          </ac:spMkLst>
        </pc:spChg>
        <pc:spChg chg="add mod">
          <ac:chgData name="Полина Лобанова" userId="3b2ee7e9bce17c63" providerId="LiveId" clId="{174528EB-7DE4-4943-9785-656EFB582543}" dt="2019-06-03T08:47:52.367" v="1041" actId="113"/>
          <ac:spMkLst>
            <pc:docMk/>
            <pc:sldMk cId="3722245675" sldId="1412"/>
            <ac:spMk id="3" creationId="{5AE0ADAE-2A6E-4ABC-90CD-433775FE617B}"/>
          </ac:spMkLst>
        </pc:spChg>
        <pc:spChg chg="mod">
          <ac:chgData name="Полина Лобанова" userId="3b2ee7e9bce17c63" providerId="LiveId" clId="{174528EB-7DE4-4943-9785-656EFB582543}" dt="2019-06-03T08:32:20.486" v="913" actId="1076"/>
          <ac:spMkLst>
            <pc:docMk/>
            <pc:sldMk cId="3722245675" sldId="1412"/>
            <ac:spMk id="5" creationId="{BAC059FA-ADC0-43A3-96B5-6062E2C3ADFF}"/>
          </ac:spMkLst>
        </pc:spChg>
        <pc:spChg chg="mod">
          <ac:chgData name="Полина Лобанова" userId="3b2ee7e9bce17c63" providerId="LiveId" clId="{174528EB-7DE4-4943-9785-656EFB582543}" dt="2019-06-03T08:55:18.546" v="1062" actId="1036"/>
          <ac:spMkLst>
            <pc:docMk/>
            <pc:sldMk cId="3722245675" sldId="1412"/>
            <ac:spMk id="6" creationId="{8FBFD73D-E935-4C15-B54C-485084F6B046}"/>
          </ac:spMkLst>
        </pc:spChg>
        <pc:spChg chg="add mod">
          <ac:chgData name="Полина Лобанова" userId="3b2ee7e9bce17c63" providerId="LiveId" clId="{174528EB-7DE4-4943-9785-656EFB582543}" dt="2019-06-03T08:47:56.933" v="1043" actId="207"/>
          <ac:spMkLst>
            <pc:docMk/>
            <pc:sldMk cId="3722245675" sldId="1412"/>
            <ac:spMk id="8" creationId="{3FF88AE7-69EF-4209-B150-42126C3C1485}"/>
          </ac:spMkLst>
        </pc:spChg>
        <pc:spChg chg="add mod">
          <ac:chgData name="Полина Лобанова" userId="3b2ee7e9bce17c63" providerId="LiveId" clId="{174528EB-7DE4-4943-9785-656EFB582543}" dt="2019-06-03T08:51:29.129" v="1058" actId="1076"/>
          <ac:spMkLst>
            <pc:docMk/>
            <pc:sldMk cId="3722245675" sldId="1412"/>
            <ac:spMk id="9" creationId="{99A5E707-5072-483C-90CC-E282B930AA15}"/>
          </ac:spMkLst>
        </pc:spChg>
        <pc:spChg chg="add mod">
          <ac:chgData name="Полина Лобанова" userId="3b2ee7e9bce17c63" providerId="LiveId" clId="{174528EB-7DE4-4943-9785-656EFB582543}" dt="2019-06-03T08:48:09.134" v="1050" actId="1037"/>
          <ac:spMkLst>
            <pc:docMk/>
            <pc:sldMk cId="3722245675" sldId="1412"/>
            <ac:spMk id="10" creationId="{5DC862FA-CBB8-4ECC-A95F-9823D231543D}"/>
          </ac:spMkLst>
        </pc:spChg>
        <pc:spChg chg="add mod">
          <ac:chgData name="Полина Лобанова" userId="3b2ee7e9bce17c63" providerId="LiveId" clId="{174528EB-7DE4-4943-9785-656EFB582543}" dt="2019-06-03T08:48:53.357" v="1053" actId="1035"/>
          <ac:spMkLst>
            <pc:docMk/>
            <pc:sldMk cId="3722245675" sldId="1412"/>
            <ac:spMk id="11" creationId="{05444F0A-6A84-45B5-87B7-032BD2CDE730}"/>
          </ac:spMkLst>
        </pc:spChg>
        <pc:spChg chg="add mod">
          <ac:chgData name="Полина Лобанова" userId="3b2ee7e9bce17c63" providerId="LiveId" clId="{174528EB-7DE4-4943-9785-656EFB582543}" dt="2019-06-03T08:46:51.542" v="1023" actId="1076"/>
          <ac:spMkLst>
            <pc:docMk/>
            <pc:sldMk cId="3722245675" sldId="1412"/>
            <ac:spMk id="12" creationId="{0718B41D-C6A6-418F-83B0-336DFD59B8DD}"/>
          </ac:spMkLst>
        </pc:spChg>
        <pc:picChg chg="mod">
          <ac:chgData name="Полина Лобанова" userId="3b2ee7e9bce17c63" providerId="LiveId" clId="{174528EB-7DE4-4943-9785-656EFB582543}" dt="2019-06-03T08:48:40.324" v="1052" actId="1076"/>
          <ac:picMkLst>
            <pc:docMk/>
            <pc:sldMk cId="3722245675" sldId="1412"/>
            <ac:picMk id="7" creationId="{A8535D2A-DC85-4B08-93F1-E6D5C24F5866}"/>
          </ac:picMkLst>
        </pc:picChg>
      </pc:sldChg>
      <pc:sldChg chg="modSp">
        <pc:chgData name="Полина Лобанова" userId="3b2ee7e9bce17c63" providerId="LiveId" clId="{174528EB-7DE4-4943-9785-656EFB582543}" dt="2019-06-03T08:00:35.893" v="468" actId="108"/>
        <pc:sldMkLst>
          <pc:docMk/>
          <pc:sldMk cId="2369632579" sldId="1413"/>
        </pc:sldMkLst>
        <pc:spChg chg="mod">
          <ac:chgData name="Полина Лобанова" userId="3b2ee7e9bce17c63" providerId="LiveId" clId="{174528EB-7DE4-4943-9785-656EFB582543}" dt="2019-06-03T08:00:35.893" v="468" actId="108"/>
          <ac:spMkLst>
            <pc:docMk/>
            <pc:sldMk cId="2369632579" sldId="1413"/>
            <ac:spMk id="2" creationId="{5D9C3BF3-5A5B-4D8F-8FCC-67FFCDD5BD2B}"/>
          </ac:spMkLst>
        </pc:spChg>
      </pc:sldChg>
      <pc:sldChg chg="modSp add">
        <pc:chgData name="Полина Лобанова" userId="3b2ee7e9bce17c63" providerId="LiveId" clId="{174528EB-7DE4-4943-9785-656EFB582543}" dt="2019-06-03T07:57:09.415" v="459" actId="20577"/>
        <pc:sldMkLst>
          <pc:docMk/>
          <pc:sldMk cId="2002745733" sldId="1414"/>
        </pc:sldMkLst>
        <pc:spChg chg="mod">
          <ac:chgData name="Полина Лобанова" userId="3b2ee7e9bce17c63" providerId="LiveId" clId="{174528EB-7DE4-4943-9785-656EFB582543}" dt="2019-06-03T07:57:09.415" v="459" actId="20577"/>
          <ac:spMkLst>
            <pc:docMk/>
            <pc:sldMk cId="2002745733" sldId="1414"/>
            <ac:spMk id="2" creationId="{5D9C3BF3-5A5B-4D8F-8FCC-67FFCDD5BD2B}"/>
          </ac:spMkLst>
        </pc:spChg>
      </pc:sldChg>
      <pc:sldChg chg="addSp delSp modSp">
        <pc:chgData name="Полина Лобанова" userId="3b2ee7e9bce17c63" providerId="LiveId" clId="{174528EB-7DE4-4943-9785-656EFB582543}" dt="2019-06-03T12:20:23.968" v="1314" actId="732"/>
        <pc:sldMkLst>
          <pc:docMk/>
          <pc:sldMk cId="3986433351" sldId="1414"/>
        </pc:sldMkLst>
        <pc:spChg chg="mod">
          <ac:chgData name="Полина Лобанова" userId="3b2ee7e9bce17c63" providerId="LiveId" clId="{174528EB-7DE4-4943-9785-656EFB582543}" dt="2019-06-03T12:13:48.446" v="1281" actId="20577"/>
          <ac:spMkLst>
            <pc:docMk/>
            <pc:sldMk cId="3986433351" sldId="1414"/>
            <ac:spMk id="2" creationId="{F677ACD5-6693-4C0A-B0AF-343979CFCBDC}"/>
          </ac:spMkLst>
        </pc:spChg>
        <pc:picChg chg="add del mod modCrop">
          <ac:chgData name="Полина Лобанова" userId="3b2ee7e9bce17c63" providerId="LiveId" clId="{174528EB-7DE4-4943-9785-656EFB582543}" dt="2019-06-03T12:16:11.357" v="1299" actId="478"/>
          <ac:picMkLst>
            <pc:docMk/>
            <pc:sldMk cId="3986433351" sldId="1414"/>
            <ac:picMk id="4" creationId="{462A7749-0D30-4F70-9369-A8FEF1F4AC5E}"/>
          </ac:picMkLst>
        </pc:picChg>
        <pc:picChg chg="add del mod modCrop">
          <ac:chgData name="Полина Лобанова" userId="3b2ee7e9bce17c63" providerId="LiveId" clId="{174528EB-7DE4-4943-9785-656EFB582543}" dt="2019-06-03T12:20:08.234" v="1312" actId="478"/>
          <ac:picMkLst>
            <pc:docMk/>
            <pc:sldMk cId="3986433351" sldId="1414"/>
            <ac:picMk id="5" creationId="{7A52224C-145E-49BF-9FC8-74CC8A7A4188}"/>
          </ac:picMkLst>
        </pc:picChg>
        <pc:picChg chg="add del">
          <ac:chgData name="Полина Лобанова" userId="3b2ee7e9bce17c63" providerId="LiveId" clId="{174528EB-7DE4-4943-9785-656EFB582543}" dt="2019-06-03T12:20:04.361" v="1310"/>
          <ac:picMkLst>
            <pc:docMk/>
            <pc:sldMk cId="3986433351" sldId="1414"/>
            <ac:picMk id="6" creationId="{2EA08715-A99C-44A3-AA1F-669CD39EA31C}"/>
          </ac:picMkLst>
        </pc:picChg>
        <pc:picChg chg="add mod modCrop">
          <ac:chgData name="Полина Лобанова" userId="3b2ee7e9bce17c63" providerId="LiveId" clId="{174528EB-7DE4-4943-9785-656EFB582543}" dt="2019-06-03T12:20:23.968" v="1314" actId="732"/>
          <ac:picMkLst>
            <pc:docMk/>
            <pc:sldMk cId="3986433351" sldId="1414"/>
            <ac:picMk id="7" creationId="{42685B8B-7ECE-4E5D-9A04-0768170E0877}"/>
          </ac:picMkLst>
        </pc:picChg>
      </pc:sldChg>
      <pc:sldChg chg="modSp">
        <pc:chgData name="Полина Лобанова" userId="3b2ee7e9bce17c63" providerId="LiveId" clId="{174528EB-7DE4-4943-9785-656EFB582543}" dt="2019-06-03T08:31:41.081" v="909" actId="404"/>
        <pc:sldMkLst>
          <pc:docMk/>
          <pc:sldMk cId="1219466533" sldId="1415"/>
        </pc:sldMkLst>
        <pc:spChg chg="mod">
          <ac:chgData name="Полина Лобанова" userId="3b2ee7e9bce17c63" providerId="LiveId" clId="{174528EB-7DE4-4943-9785-656EFB582543}" dt="2019-06-03T08:31:41.081" v="909" actId="404"/>
          <ac:spMkLst>
            <pc:docMk/>
            <pc:sldMk cId="1219466533" sldId="1415"/>
            <ac:spMk id="2" creationId="{5D9C3BF3-5A5B-4D8F-8FCC-67FFCDD5BD2B}"/>
          </ac:spMkLst>
        </pc:spChg>
      </pc:sldChg>
      <pc:sldChg chg="del">
        <pc:chgData name="Полина Лобанова" userId="3b2ee7e9bce17c63" providerId="LiveId" clId="{174528EB-7DE4-4943-9785-656EFB582543}" dt="2019-06-03T08:00:23.958" v="467" actId="2696"/>
        <pc:sldMkLst>
          <pc:docMk/>
          <pc:sldMk cId="2002745733" sldId="1416"/>
        </pc:sldMkLst>
      </pc:sldChg>
      <pc:sldChg chg="addSp delSp modSp add">
        <pc:chgData name="Полина Лобанова" userId="3b2ee7e9bce17c63" providerId="LiveId" clId="{174528EB-7DE4-4943-9785-656EFB582543}" dt="2019-06-03T12:25:26.885" v="1327" actId="1036"/>
        <pc:sldMkLst>
          <pc:docMk/>
          <pc:sldMk cId="2299840006" sldId="1416"/>
        </pc:sldMkLst>
        <pc:spChg chg="mod">
          <ac:chgData name="Полина Лобанова" userId="3b2ee7e9bce17c63" providerId="LiveId" clId="{174528EB-7DE4-4943-9785-656EFB582543}" dt="2019-06-03T11:43:56.022" v="1144" actId="14100"/>
          <ac:spMkLst>
            <pc:docMk/>
            <pc:sldMk cId="2299840006" sldId="1416"/>
            <ac:spMk id="2" creationId="{B85FC969-39A7-4F9E-A78A-ACF52B3CCF20}"/>
          </ac:spMkLst>
        </pc:spChg>
        <pc:spChg chg="mod">
          <ac:chgData name="Полина Лобанова" userId="3b2ee7e9bce17c63" providerId="LiveId" clId="{174528EB-7DE4-4943-9785-656EFB582543}" dt="2019-06-03T11:42:56.946" v="1104" actId="404"/>
          <ac:spMkLst>
            <pc:docMk/>
            <pc:sldMk cId="2299840006" sldId="1416"/>
            <ac:spMk id="3" creationId="{11CF222B-2D88-43A1-80EE-3181EDA4DD16}"/>
          </ac:spMkLst>
        </pc:spChg>
        <pc:spChg chg="mod">
          <ac:chgData name="Полина Лобанова" userId="3b2ee7e9bce17c63" providerId="LiveId" clId="{174528EB-7DE4-4943-9785-656EFB582543}" dt="2019-06-03T12:25:26.885" v="1327" actId="1036"/>
          <ac:spMkLst>
            <pc:docMk/>
            <pc:sldMk cId="2299840006" sldId="1416"/>
            <ac:spMk id="4" creationId="{3D97EC2F-05F5-43A5-AE0B-E4DC2D242F7E}"/>
          </ac:spMkLst>
        </pc:spChg>
        <pc:spChg chg="add del mod">
          <ac:chgData name="Полина Лобанова" userId="3b2ee7e9bce17c63" providerId="LiveId" clId="{174528EB-7DE4-4943-9785-656EFB582543}" dt="2019-06-03T11:46:05.752" v="1180" actId="478"/>
          <ac:spMkLst>
            <pc:docMk/>
            <pc:sldMk cId="2299840006" sldId="1416"/>
            <ac:spMk id="5" creationId="{52EB7226-0AA6-4003-A582-5F585F0F4875}"/>
          </ac:spMkLst>
        </pc:spChg>
        <pc:spChg chg="mod">
          <ac:chgData name="Полина Лобанова" userId="3b2ee7e9bce17c63" providerId="LiveId" clId="{174528EB-7DE4-4943-9785-656EFB582543}" dt="2019-06-03T11:42:56.946" v="1104" actId="404"/>
          <ac:spMkLst>
            <pc:docMk/>
            <pc:sldMk cId="2299840006" sldId="1416"/>
            <ac:spMk id="6" creationId="{5FE3CAD3-4A85-4AC3-8525-F72D684AE720}"/>
          </ac:spMkLst>
        </pc:spChg>
        <pc:spChg chg="mod">
          <ac:chgData name="Полина Лобанова" userId="3b2ee7e9bce17c63" providerId="LiveId" clId="{174528EB-7DE4-4943-9785-656EFB582543}" dt="2019-06-03T11:42:56.946" v="1104" actId="404"/>
          <ac:spMkLst>
            <pc:docMk/>
            <pc:sldMk cId="2299840006" sldId="1416"/>
            <ac:spMk id="7" creationId="{491D558F-39D0-4747-902C-6947E3E4838C}"/>
          </ac:spMkLst>
        </pc:spChg>
        <pc:spChg chg="mod">
          <ac:chgData name="Полина Лобанова" userId="3b2ee7e9bce17c63" providerId="LiveId" clId="{174528EB-7DE4-4943-9785-656EFB582543}" dt="2019-06-03T11:42:56.946" v="1104" actId="404"/>
          <ac:spMkLst>
            <pc:docMk/>
            <pc:sldMk cId="2299840006" sldId="1416"/>
            <ac:spMk id="8" creationId="{D167AC00-AEC0-45F2-8CC3-98D22985E52B}"/>
          </ac:spMkLst>
        </pc:spChg>
        <pc:spChg chg="mod">
          <ac:chgData name="Полина Лобанова" userId="3b2ee7e9bce17c63" providerId="LiveId" clId="{174528EB-7DE4-4943-9785-656EFB582543}" dt="2019-06-03T11:42:56.946" v="1104" actId="404"/>
          <ac:spMkLst>
            <pc:docMk/>
            <pc:sldMk cId="2299840006" sldId="1416"/>
            <ac:spMk id="9" creationId="{3F3D1647-C893-432F-BFFE-36D67BE8F991}"/>
          </ac:spMkLst>
        </pc:spChg>
        <pc:spChg chg="mod">
          <ac:chgData name="Полина Лобанова" userId="3b2ee7e9bce17c63" providerId="LiveId" clId="{174528EB-7DE4-4943-9785-656EFB582543}" dt="2019-06-03T11:42:56.946" v="1104" actId="404"/>
          <ac:spMkLst>
            <pc:docMk/>
            <pc:sldMk cId="2299840006" sldId="1416"/>
            <ac:spMk id="10" creationId="{BF082487-F134-4381-BFA7-2A990F6BA9B1}"/>
          </ac:spMkLst>
        </pc:spChg>
        <pc:spChg chg="mod">
          <ac:chgData name="Полина Лобанова" userId="3b2ee7e9bce17c63" providerId="LiveId" clId="{174528EB-7DE4-4943-9785-656EFB582543}" dt="2019-06-03T11:42:56.946" v="1104" actId="404"/>
          <ac:spMkLst>
            <pc:docMk/>
            <pc:sldMk cId="2299840006" sldId="1416"/>
            <ac:spMk id="13" creationId="{97A42E48-C28B-4D99-B07B-53F7C553B431}"/>
          </ac:spMkLst>
        </pc:spChg>
        <pc:spChg chg="mod">
          <ac:chgData name="Полина Лобанова" userId="3b2ee7e9bce17c63" providerId="LiveId" clId="{174528EB-7DE4-4943-9785-656EFB582543}" dt="2019-06-03T11:47:31.969" v="1208" actId="27636"/>
          <ac:spMkLst>
            <pc:docMk/>
            <pc:sldMk cId="2299840006" sldId="1416"/>
            <ac:spMk id="15" creationId="{C83394EA-05AA-4748-A372-9982347E7802}"/>
          </ac:spMkLst>
        </pc:spChg>
        <pc:spChg chg="mod">
          <ac:chgData name="Полина Лобанова" userId="3b2ee7e9bce17c63" providerId="LiveId" clId="{174528EB-7DE4-4943-9785-656EFB582543}" dt="2019-06-03T11:42:56.946" v="1104" actId="404"/>
          <ac:spMkLst>
            <pc:docMk/>
            <pc:sldMk cId="2299840006" sldId="1416"/>
            <ac:spMk id="16" creationId="{FB671DDF-0D6D-492C-9B97-C9890ADFABFA}"/>
          </ac:spMkLst>
        </pc:spChg>
        <pc:spChg chg="mod">
          <ac:chgData name="Полина Лобанова" userId="3b2ee7e9bce17c63" providerId="LiveId" clId="{174528EB-7DE4-4943-9785-656EFB582543}" dt="2019-06-03T11:42:56.946" v="1104" actId="404"/>
          <ac:spMkLst>
            <pc:docMk/>
            <pc:sldMk cId="2299840006" sldId="1416"/>
            <ac:spMk id="17" creationId="{4AF7DFEF-7CBE-4792-B6B7-A4DEAAAD0CE7}"/>
          </ac:spMkLst>
        </pc:spChg>
        <pc:spChg chg="mod">
          <ac:chgData name="Полина Лобанова" userId="3b2ee7e9bce17c63" providerId="LiveId" clId="{174528EB-7DE4-4943-9785-656EFB582543}" dt="2019-06-03T11:42:56.946" v="1104" actId="404"/>
          <ac:spMkLst>
            <pc:docMk/>
            <pc:sldMk cId="2299840006" sldId="1416"/>
            <ac:spMk id="18" creationId="{F32D90F9-23EA-4DD7-A9B9-8FCCBACBBC6A}"/>
          </ac:spMkLst>
        </pc:spChg>
        <pc:spChg chg="mod">
          <ac:chgData name="Полина Лобанова" userId="3b2ee7e9bce17c63" providerId="LiveId" clId="{174528EB-7DE4-4943-9785-656EFB582543}" dt="2019-06-03T11:46:02.507" v="1179" actId="404"/>
          <ac:spMkLst>
            <pc:docMk/>
            <pc:sldMk cId="2299840006" sldId="1416"/>
            <ac:spMk id="73" creationId="{5A5E0E67-FE95-4F10-9D80-C8BE82E283E0}"/>
          </ac:spMkLst>
        </pc:spChg>
        <pc:spChg chg="add mod">
          <ac:chgData name="Полина Лобанова" userId="3b2ee7e9bce17c63" providerId="LiveId" clId="{174528EB-7DE4-4943-9785-656EFB582543}" dt="2019-06-03T11:48:42.159" v="1258" actId="14100"/>
          <ac:spMkLst>
            <pc:docMk/>
            <pc:sldMk cId="2299840006" sldId="1416"/>
            <ac:spMk id="79" creationId="{EA5DAE81-8368-496A-9C61-5C1B89EFC9A2}"/>
          </ac:spMkLst>
        </pc:spChg>
        <pc:spChg chg="mod">
          <ac:chgData name="Полина Лобанова" userId="3b2ee7e9bce17c63" providerId="LiveId" clId="{174528EB-7DE4-4943-9785-656EFB582543}" dt="2019-06-03T11:49:02.304" v="1261" actId="14100"/>
          <ac:spMkLst>
            <pc:docMk/>
            <pc:sldMk cId="2299840006" sldId="1416"/>
            <ac:spMk id="174" creationId="{D91AAD34-60F0-4F0D-819A-37F323A6DD65}"/>
          </ac:spMkLst>
        </pc:spChg>
        <pc:spChg chg="mod">
          <ac:chgData name="Полина Лобанова" userId="3b2ee7e9bce17c63" providerId="LiveId" clId="{174528EB-7DE4-4943-9785-656EFB582543}" dt="2019-06-03T11:42:56.946" v="1104" actId="404"/>
          <ac:spMkLst>
            <pc:docMk/>
            <pc:sldMk cId="2299840006" sldId="1416"/>
            <ac:spMk id="178" creationId="{999129D7-2ACF-43FC-9F4B-C9B9E7AFC2B9}"/>
          </ac:spMkLst>
        </pc:spChg>
        <pc:spChg chg="mod">
          <ac:chgData name="Полина Лобанова" userId="3b2ee7e9bce17c63" providerId="LiveId" clId="{174528EB-7DE4-4943-9785-656EFB582543}" dt="2019-06-03T11:42:56.946" v="1104" actId="404"/>
          <ac:spMkLst>
            <pc:docMk/>
            <pc:sldMk cId="2299840006" sldId="1416"/>
            <ac:spMk id="182" creationId="{F6B724D6-AFA0-43FF-8DDF-EED411DE3A07}"/>
          </ac:spMkLst>
        </pc:spChg>
        <pc:spChg chg="mod">
          <ac:chgData name="Полина Лобанова" userId="3b2ee7e9bce17c63" providerId="LiveId" clId="{174528EB-7DE4-4943-9785-656EFB582543}" dt="2019-06-03T11:47:13.936" v="1195" actId="1076"/>
          <ac:spMkLst>
            <pc:docMk/>
            <pc:sldMk cId="2299840006" sldId="1416"/>
            <ac:spMk id="184" creationId="{B771E384-1639-4B9C-B203-F8C7516B7E76}"/>
          </ac:spMkLst>
        </pc:spChg>
        <pc:spChg chg="mod">
          <ac:chgData name="Полина Лобанова" userId="3b2ee7e9bce17c63" providerId="LiveId" clId="{174528EB-7DE4-4943-9785-656EFB582543}" dt="2019-06-03T11:42:56.946" v="1104" actId="404"/>
          <ac:spMkLst>
            <pc:docMk/>
            <pc:sldMk cId="2299840006" sldId="1416"/>
            <ac:spMk id="229" creationId="{6B5EE364-31D3-44B5-BBA1-486D9AD8AB9B}"/>
          </ac:spMkLst>
        </pc:spChg>
        <pc:spChg chg="mod">
          <ac:chgData name="Полина Лобанова" userId="3b2ee7e9bce17c63" providerId="LiveId" clId="{174528EB-7DE4-4943-9785-656EFB582543}" dt="2019-06-03T11:42:56.946" v="1104" actId="404"/>
          <ac:spMkLst>
            <pc:docMk/>
            <pc:sldMk cId="2299840006" sldId="1416"/>
            <ac:spMk id="230" creationId="{D23B31AC-BE73-4C74-8058-442B37054072}"/>
          </ac:spMkLst>
        </pc:spChg>
        <pc:spChg chg="mod">
          <ac:chgData name="Полина Лобанова" userId="3b2ee7e9bce17c63" providerId="LiveId" clId="{174528EB-7DE4-4943-9785-656EFB582543}" dt="2019-06-03T11:44:30.913" v="1151" actId="27636"/>
          <ac:spMkLst>
            <pc:docMk/>
            <pc:sldMk cId="2299840006" sldId="1416"/>
            <ac:spMk id="259" creationId="{133F8569-7FEA-4F97-BFD5-7D24101A64ED}"/>
          </ac:spMkLst>
        </pc:spChg>
        <pc:spChg chg="mod">
          <ac:chgData name="Полина Лобанова" userId="3b2ee7e9bce17c63" providerId="LiveId" clId="{174528EB-7DE4-4943-9785-656EFB582543}" dt="2019-06-03T11:42:56.946" v="1104" actId="404"/>
          <ac:spMkLst>
            <pc:docMk/>
            <pc:sldMk cId="2299840006" sldId="1416"/>
            <ac:spMk id="269" creationId="{39B4516D-ED66-4AF5-8E3C-013BE065B6DB}"/>
          </ac:spMkLst>
        </pc:spChg>
        <pc:spChg chg="mod">
          <ac:chgData name="Полина Лобанова" userId="3b2ee7e9bce17c63" providerId="LiveId" clId="{174528EB-7DE4-4943-9785-656EFB582543}" dt="2019-06-03T11:44:05.081" v="1146" actId="14100"/>
          <ac:spMkLst>
            <pc:docMk/>
            <pc:sldMk cId="2299840006" sldId="1416"/>
            <ac:spMk id="283" creationId="{81865574-C328-4333-808D-CAB78B894C1D}"/>
          </ac:spMkLst>
        </pc:spChg>
        <pc:spChg chg="mod">
          <ac:chgData name="Полина Лобанова" userId="3b2ee7e9bce17c63" providerId="LiveId" clId="{174528EB-7DE4-4943-9785-656EFB582543}" dt="2019-06-03T11:42:56.946" v="1104" actId="404"/>
          <ac:spMkLst>
            <pc:docMk/>
            <pc:sldMk cId="2299840006" sldId="1416"/>
            <ac:spMk id="312" creationId="{B67DD706-6D3C-4F56-B72A-199C968B5E0F}"/>
          </ac:spMkLst>
        </pc:spChg>
        <pc:spChg chg="mod">
          <ac:chgData name="Полина Лобанова" userId="3b2ee7e9bce17c63" providerId="LiveId" clId="{174528EB-7DE4-4943-9785-656EFB582543}" dt="2019-06-03T11:42:56.946" v="1104" actId="404"/>
          <ac:spMkLst>
            <pc:docMk/>
            <pc:sldMk cId="2299840006" sldId="1416"/>
            <ac:spMk id="319" creationId="{4FCE51AC-6FCF-488D-9E3A-4CFF7430FB10}"/>
          </ac:spMkLst>
        </pc:spChg>
        <pc:spChg chg="mod">
          <ac:chgData name="Полина Лобанова" userId="3b2ee7e9bce17c63" providerId="LiveId" clId="{174528EB-7DE4-4943-9785-656EFB582543}" dt="2019-06-03T11:47:18.909" v="1201" actId="1076"/>
          <ac:spMkLst>
            <pc:docMk/>
            <pc:sldMk cId="2299840006" sldId="1416"/>
            <ac:spMk id="323" creationId="{2C5C3453-17B3-4324-8DCC-E6A2CA4B6AC6}"/>
          </ac:spMkLst>
        </pc:spChg>
        <pc:spChg chg="mod">
          <ac:chgData name="Полина Лобанова" userId="3b2ee7e9bce17c63" providerId="LiveId" clId="{174528EB-7DE4-4943-9785-656EFB582543}" dt="2019-06-03T11:42:57.044" v="1107" actId="27636"/>
          <ac:spMkLst>
            <pc:docMk/>
            <pc:sldMk cId="2299840006" sldId="1416"/>
            <ac:spMk id="325" creationId="{F86F17EC-D52C-4553-AD82-1DA7B23A93ED}"/>
          </ac:spMkLst>
        </pc:spChg>
        <pc:spChg chg="mod">
          <ac:chgData name="Полина Лобанова" userId="3b2ee7e9bce17c63" providerId="LiveId" clId="{174528EB-7DE4-4943-9785-656EFB582543}" dt="2019-06-03T11:42:56.946" v="1104" actId="404"/>
          <ac:spMkLst>
            <pc:docMk/>
            <pc:sldMk cId="2299840006" sldId="1416"/>
            <ac:spMk id="331" creationId="{BB0ECFB2-7F3C-45A1-A175-473C17A40724}"/>
          </ac:spMkLst>
        </pc:spChg>
        <pc:spChg chg="mod">
          <ac:chgData name="Полина Лобанова" userId="3b2ee7e9bce17c63" providerId="LiveId" clId="{174528EB-7DE4-4943-9785-656EFB582543}" dt="2019-06-03T11:42:56.946" v="1104" actId="404"/>
          <ac:spMkLst>
            <pc:docMk/>
            <pc:sldMk cId="2299840006" sldId="1416"/>
            <ac:spMk id="334" creationId="{920FA5B9-4CE3-4641-A9AB-B26EE3C9B406}"/>
          </ac:spMkLst>
        </pc:spChg>
        <pc:spChg chg="mod">
          <ac:chgData name="Полина Лобанова" userId="3b2ee7e9bce17c63" providerId="LiveId" clId="{174528EB-7DE4-4943-9785-656EFB582543}" dt="2019-06-03T11:42:56.946" v="1104" actId="404"/>
          <ac:spMkLst>
            <pc:docMk/>
            <pc:sldMk cId="2299840006" sldId="1416"/>
            <ac:spMk id="335" creationId="{B9F7C7E0-5666-415E-AC76-CBFC2BA8D218}"/>
          </ac:spMkLst>
        </pc:spChg>
        <pc:spChg chg="mod">
          <ac:chgData name="Полина Лобанова" userId="3b2ee7e9bce17c63" providerId="LiveId" clId="{174528EB-7DE4-4943-9785-656EFB582543}" dt="2019-06-03T11:42:57.058" v="1110" actId="27636"/>
          <ac:spMkLst>
            <pc:docMk/>
            <pc:sldMk cId="2299840006" sldId="1416"/>
            <ac:spMk id="336" creationId="{8535C3F0-EBE4-488C-BD12-9A747018A6B7}"/>
          </ac:spMkLst>
        </pc:spChg>
        <pc:spChg chg="mod">
          <ac:chgData name="Полина Лобанова" userId="3b2ee7e9bce17c63" providerId="LiveId" clId="{174528EB-7DE4-4943-9785-656EFB582543}" dt="2019-06-03T11:42:57.049" v="1108" actId="27636"/>
          <ac:spMkLst>
            <pc:docMk/>
            <pc:sldMk cId="2299840006" sldId="1416"/>
            <ac:spMk id="337" creationId="{F9B6D844-2088-4B40-AFF5-78AE4364898E}"/>
          </ac:spMkLst>
        </pc:spChg>
        <pc:grpChg chg="add mod">
          <ac:chgData name="Полина Лобанова" userId="3b2ee7e9bce17c63" providerId="LiveId" clId="{174528EB-7DE4-4943-9785-656EFB582543}" dt="2019-06-03T11:47:17.497" v="1196" actId="1076"/>
          <ac:grpSpMkLst>
            <pc:docMk/>
            <pc:sldMk cId="2299840006" sldId="1416"/>
            <ac:grpSpMk id="11" creationId="{6F1E665B-0089-491A-9ADD-652A2626E694}"/>
          </ac:grpSpMkLst>
        </pc:grpChg>
        <pc:cxnChg chg="mod">
          <ac:chgData name="Полина Лобанова" userId="3b2ee7e9bce17c63" providerId="LiveId" clId="{174528EB-7DE4-4943-9785-656EFB582543}" dt="2019-06-03T11:42:54.672" v="1103" actId="164"/>
          <ac:cxnSpMkLst>
            <pc:docMk/>
            <pc:sldMk cId="2299840006" sldId="1416"/>
            <ac:cxnSpMk id="20" creationId="{55503569-283E-4444-9F65-8F6BC5A0BAAC}"/>
          </ac:cxnSpMkLst>
        </pc:cxnChg>
        <pc:cxnChg chg="mod">
          <ac:chgData name="Полина Лобанова" userId="3b2ee7e9bce17c63" providerId="LiveId" clId="{174528EB-7DE4-4943-9785-656EFB582543}" dt="2019-06-03T11:42:54.672" v="1103" actId="164"/>
          <ac:cxnSpMkLst>
            <pc:docMk/>
            <pc:sldMk cId="2299840006" sldId="1416"/>
            <ac:cxnSpMk id="21" creationId="{05A0B1E5-D39B-40A1-9FDF-A25A9855557B}"/>
          </ac:cxnSpMkLst>
        </pc:cxnChg>
        <pc:cxnChg chg="mod">
          <ac:chgData name="Полина Лобанова" userId="3b2ee7e9bce17c63" providerId="LiveId" clId="{174528EB-7DE4-4943-9785-656EFB582543}" dt="2019-06-03T11:42:54.672" v="1103" actId="164"/>
          <ac:cxnSpMkLst>
            <pc:docMk/>
            <pc:sldMk cId="2299840006" sldId="1416"/>
            <ac:cxnSpMk id="40" creationId="{32968760-6E91-456A-94A2-F5C3D31EBB91}"/>
          </ac:cxnSpMkLst>
        </pc:cxnChg>
        <pc:cxnChg chg="mod">
          <ac:chgData name="Полина Лобанова" userId="3b2ee7e9bce17c63" providerId="LiveId" clId="{174528EB-7DE4-4943-9785-656EFB582543}" dt="2019-06-03T11:42:54.672" v="1103" actId="164"/>
          <ac:cxnSpMkLst>
            <pc:docMk/>
            <pc:sldMk cId="2299840006" sldId="1416"/>
            <ac:cxnSpMk id="63" creationId="{2FFB56E4-5F22-4864-84B4-D8FC7CB6FEAF}"/>
          </ac:cxnSpMkLst>
        </pc:cxnChg>
        <pc:cxnChg chg="mod">
          <ac:chgData name="Полина Лобанова" userId="3b2ee7e9bce17c63" providerId="LiveId" clId="{174528EB-7DE4-4943-9785-656EFB582543}" dt="2019-06-03T11:47:31.859" v="1207" actId="14100"/>
          <ac:cxnSpMkLst>
            <pc:docMk/>
            <pc:sldMk cId="2299840006" sldId="1416"/>
            <ac:cxnSpMk id="66" creationId="{D2182B97-A8FD-4206-9579-ACD3CD4C9D53}"/>
          </ac:cxnSpMkLst>
        </pc:cxnChg>
        <pc:cxnChg chg="mod">
          <ac:chgData name="Полина Лобанова" userId="3b2ee7e9bce17c63" providerId="LiveId" clId="{174528EB-7DE4-4943-9785-656EFB582543}" dt="2019-06-03T11:45:33.167" v="1170" actId="14100"/>
          <ac:cxnSpMkLst>
            <pc:docMk/>
            <pc:sldMk cId="2299840006" sldId="1416"/>
            <ac:cxnSpMk id="77" creationId="{1916007E-B16C-4412-953F-2B8A2DD3C8C1}"/>
          </ac:cxnSpMkLst>
        </pc:cxnChg>
        <pc:cxnChg chg="add mod">
          <ac:chgData name="Полина Лобанова" userId="3b2ee7e9bce17c63" providerId="LiveId" clId="{174528EB-7DE4-4943-9785-656EFB582543}" dt="2019-06-03T11:48:34.679" v="1257" actId="1076"/>
          <ac:cxnSpMkLst>
            <pc:docMk/>
            <pc:sldMk cId="2299840006" sldId="1416"/>
            <ac:cxnSpMk id="86" creationId="{8687E704-020B-4923-8EA5-950763787CF5}"/>
          </ac:cxnSpMkLst>
        </pc:cxnChg>
        <pc:cxnChg chg="mod">
          <ac:chgData name="Полина Лобанова" userId="3b2ee7e9bce17c63" providerId="LiveId" clId="{174528EB-7DE4-4943-9785-656EFB582543}" dt="2019-06-03T11:42:54.672" v="1103" actId="164"/>
          <ac:cxnSpMkLst>
            <pc:docMk/>
            <pc:sldMk cId="2299840006" sldId="1416"/>
            <ac:cxnSpMk id="177" creationId="{6AAC50FC-8F14-40E2-8EA0-FBBF2EC8A6D2}"/>
          </ac:cxnSpMkLst>
        </pc:cxnChg>
        <pc:cxnChg chg="mod">
          <ac:chgData name="Полина Лобанова" userId="3b2ee7e9bce17c63" providerId="LiveId" clId="{174528EB-7DE4-4943-9785-656EFB582543}" dt="2019-06-03T11:42:54.672" v="1103" actId="164"/>
          <ac:cxnSpMkLst>
            <pc:docMk/>
            <pc:sldMk cId="2299840006" sldId="1416"/>
            <ac:cxnSpMk id="181" creationId="{7BF1156F-D941-4888-B31B-7839C8886264}"/>
          </ac:cxnSpMkLst>
        </pc:cxnChg>
        <pc:cxnChg chg="mod">
          <ac:chgData name="Полина Лобанова" userId="3b2ee7e9bce17c63" providerId="LiveId" clId="{174528EB-7DE4-4943-9785-656EFB582543}" dt="2019-06-03T11:42:54.672" v="1103" actId="164"/>
          <ac:cxnSpMkLst>
            <pc:docMk/>
            <pc:sldMk cId="2299840006" sldId="1416"/>
            <ac:cxnSpMk id="232" creationId="{7AD2C89D-459E-4E32-AB52-6496216E816F}"/>
          </ac:cxnSpMkLst>
        </pc:cxnChg>
        <pc:cxnChg chg="mod">
          <ac:chgData name="Полина Лобанова" userId="3b2ee7e9bce17c63" providerId="LiveId" clId="{174528EB-7DE4-4943-9785-656EFB582543}" dt="2019-06-03T11:42:54.672" v="1103" actId="164"/>
          <ac:cxnSpMkLst>
            <pc:docMk/>
            <pc:sldMk cId="2299840006" sldId="1416"/>
            <ac:cxnSpMk id="235" creationId="{82DDAA1E-7B9B-46F3-8541-236683012F49}"/>
          </ac:cxnSpMkLst>
        </pc:cxnChg>
        <pc:cxnChg chg="mod">
          <ac:chgData name="Полина Лобанова" userId="3b2ee7e9bce17c63" providerId="LiveId" clId="{174528EB-7DE4-4943-9785-656EFB582543}" dt="2019-06-03T11:42:54.672" v="1103" actId="164"/>
          <ac:cxnSpMkLst>
            <pc:docMk/>
            <pc:sldMk cId="2299840006" sldId="1416"/>
            <ac:cxnSpMk id="236" creationId="{04C61D64-E306-43E7-8DB7-B2418532F806}"/>
          </ac:cxnSpMkLst>
        </pc:cxnChg>
        <pc:cxnChg chg="mod">
          <ac:chgData name="Полина Лобанова" userId="3b2ee7e9bce17c63" providerId="LiveId" clId="{174528EB-7DE4-4943-9785-656EFB582543}" dt="2019-06-03T11:42:54.672" v="1103" actId="164"/>
          <ac:cxnSpMkLst>
            <pc:docMk/>
            <pc:sldMk cId="2299840006" sldId="1416"/>
            <ac:cxnSpMk id="237" creationId="{956EF538-9482-43DA-9933-81750D8F4F0F}"/>
          </ac:cxnSpMkLst>
        </pc:cxnChg>
        <pc:cxnChg chg="mod">
          <ac:chgData name="Полина Лобанова" userId="3b2ee7e9bce17c63" providerId="LiveId" clId="{174528EB-7DE4-4943-9785-656EFB582543}" dt="2019-06-03T11:42:54.672" v="1103" actId="164"/>
          <ac:cxnSpMkLst>
            <pc:docMk/>
            <pc:sldMk cId="2299840006" sldId="1416"/>
            <ac:cxnSpMk id="238" creationId="{3CCD6733-1646-4871-A395-3A9E58EFA108}"/>
          </ac:cxnSpMkLst>
        </pc:cxnChg>
        <pc:cxnChg chg="mod">
          <ac:chgData name="Полина Лобанова" userId="3b2ee7e9bce17c63" providerId="LiveId" clId="{174528EB-7DE4-4943-9785-656EFB582543}" dt="2019-06-03T11:49:02.304" v="1261" actId="14100"/>
          <ac:cxnSpMkLst>
            <pc:docMk/>
            <pc:sldMk cId="2299840006" sldId="1416"/>
            <ac:cxnSpMk id="248" creationId="{A9C97D0A-4A4F-4FCB-A978-164B594826CB}"/>
          </ac:cxnSpMkLst>
        </pc:cxnChg>
        <pc:cxnChg chg="mod">
          <ac:chgData name="Полина Лобанова" userId="3b2ee7e9bce17c63" providerId="LiveId" clId="{174528EB-7DE4-4943-9785-656EFB582543}" dt="2019-06-03T11:42:54.672" v="1103" actId="164"/>
          <ac:cxnSpMkLst>
            <pc:docMk/>
            <pc:sldMk cId="2299840006" sldId="1416"/>
            <ac:cxnSpMk id="284" creationId="{09BBE26B-DEE4-4159-8101-13DE9A1D61CF}"/>
          </ac:cxnSpMkLst>
        </pc:cxnChg>
        <pc:cxnChg chg="mod">
          <ac:chgData name="Полина Лобанова" userId="3b2ee7e9bce17c63" providerId="LiveId" clId="{174528EB-7DE4-4943-9785-656EFB582543}" dt="2019-06-03T11:42:54.672" v="1103" actId="164"/>
          <ac:cxnSpMkLst>
            <pc:docMk/>
            <pc:sldMk cId="2299840006" sldId="1416"/>
            <ac:cxnSpMk id="286" creationId="{05408E17-ACDD-45D4-B08A-AC18B7429D13}"/>
          </ac:cxnSpMkLst>
        </pc:cxnChg>
        <pc:cxnChg chg="mod">
          <ac:chgData name="Полина Лобанова" userId="3b2ee7e9bce17c63" providerId="LiveId" clId="{174528EB-7DE4-4943-9785-656EFB582543}" dt="2019-06-03T11:42:54.672" v="1103" actId="164"/>
          <ac:cxnSpMkLst>
            <pc:docMk/>
            <pc:sldMk cId="2299840006" sldId="1416"/>
            <ac:cxnSpMk id="287" creationId="{2F121785-6D2B-4FBF-B746-7F948C3E8976}"/>
          </ac:cxnSpMkLst>
        </pc:cxnChg>
        <pc:cxnChg chg="mod">
          <ac:chgData name="Полина Лобанова" userId="3b2ee7e9bce17c63" providerId="LiveId" clId="{174528EB-7DE4-4943-9785-656EFB582543}" dt="2019-06-03T11:42:54.672" v="1103" actId="164"/>
          <ac:cxnSpMkLst>
            <pc:docMk/>
            <pc:sldMk cId="2299840006" sldId="1416"/>
            <ac:cxnSpMk id="288" creationId="{D315F5D7-5FF1-482D-B2B1-63D56501B0B1}"/>
          </ac:cxnSpMkLst>
        </pc:cxnChg>
        <pc:cxnChg chg="mod">
          <ac:chgData name="Полина Лобанова" userId="3b2ee7e9bce17c63" providerId="LiveId" clId="{174528EB-7DE4-4943-9785-656EFB582543}" dt="2019-06-03T11:42:54.672" v="1103" actId="164"/>
          <ac:cxnSpMkLst>
            <pc:docMk/>
            <pc:sldMk cId="2299840006" sldId="1416"/>
            <ac:cxnSpMk id="289" creationId="{0EEF884D-2EBE-4F71-89D5-03E9B3C2A7C8}"/>
          </ac:cxnSpMkLst>
        </pc:cxnChg>
        <pc:cxnChg chg="mod">
          <ac:chgData name="Полина Лобанова" userId="3b2ee7e9bce17c63" providerId="LiveId" clId="{174528EB-7DE4-4943-9785-656EFB582543}" dt="2019-06-03T11:42:54.672" v="1103" actId="164"/>
          <ac:cxnSpMkLst>
            <pc:docMk/>
            <pc:sldMk cId="2299840006" sldId="1416"/>
            <ac:cxnSpMk id="298" creationId="{9D62B674-E505-408B-94A2-EAA11F9B3AD7}"/>
          </ac:cxnSpMkLst>
        </pc:cxnChg>
        <pc:cxnChg chg="mod">
          <ac:chgData name="Полина Лобанова" userId="3b2ee7e9bce17c63" providerId="LiveId" clId="{174528EB-7DE4-4943-9785-656EFB582543}" dt="2019-06-03T11:42:54.672" v="1103" actId="164"/>
          <ac:cxnSpMkLst>
            <pc:docMk/>
            <pc:sldMk cId="2299840006" sldId="1416"/>
            <ac:cxnSpMk id="301" creationId="{121EEBD5-22F3-4E35-9C89-F35A79259B9D}"/>
          </ac:cxnSpMkLst>
        </pc:cxnChg>
        <pc:cxnChg chg="mod">
          <ac:chgData name="Полина Лобанова" userId="3b2ee7e9bce17c63" providerId="LiveId" clId="{174528EB-7DE4-4943-9785-656EFB582543}" dt="2019-06-03T11:42:54.672" v="1103" actId="164"/>
          <ac:cxnSpMkLst>
            <pc:docMk/>
            <pc:sldMk cId="2299840006" sldId="1416"/>
            <ac:cxnSpMk id="302" creationId="{9273263A-569F-48C7-9B0A-428A95CF562E}"/>
          </ac:cxnSpMkLst>
        </pc:cxnChg>
        <pc:cxnChg chg="mod">
          <ac:chgData name="Полина Лобанова" userId="3b2ee7e9bce17c63" providerId="LiveId" clId="{174528EB-7DE4-4943-9785-656EFB582543}" dt="2019-06-03T11:42:54.672" v="1103" actId="164"/>
          <ac:cxnSpMkLst>
            <pc:docMk/>
            <pc:sldMk cId="2299840006" sldId="1416"/>
            <ac:cxnSpMk id="303" creationId="{E75FCFAD-8AF8-45B1-BCFE-8021F7B7DF8A}"/>
          </ac:cxnSpMkLst>
        </pc:cxnChg>
        <pc:cxnChg chg="mod">
          <ac:chgData name="Полина Лобанова" userId="3b2ee7e9bce17c63" providerId="LiveId" clId="{174528EB-7DE4-4943-9785-656EFB582543}" dt="2019-06-03T11:42:54.672" v="1103" actId="164"/>
          <ac:cxnSpMkLst>
            <pc:docMk/>
            <pc:sldMk cId="2299840006" sldId="1416"/>
            <ac:cxnSpMk id="311" creationId="{29168BF3-2E07-46E5-90DD-8CF719C6E430}"/>
          </ac:cxnSpMkLst>
        </pc:cxnChg>
        <pc:cxnChg chg="mod">
          <ac:chgData name="Полина Лобанова" userId="3b2ee7e9bce17c63" providerId="LiveId" clId="{174528EB-7DE4-4943-9785-656EFB582543}" dt="2019-06-03T11:42:54.672" v="1103" actId="164"/>
          <ac:cxnSpMkLst>
            <pc:docMk/>
            <pc:sldMk cId="2299840006" sldId="1416"/>
            <ac:cxnSpMk id="318" creationId="{525968F3-D77B-42E6-9A6A-E13008C7C8B1}"/>
          </ac:cxnSpMkLst>
        </pc:cxnChg>
        <pc:cxnChg chg="mod">
          <ac:chgData name="Полина Лобанова" userId="3b2ee7e9bce17c63" providerId="LiveId" clId="{174528EB-7DE4-4943-9785-656EFB582543}" dt="2019-06-03T11:49:02.304" v="1261" actId="14100"/>
          <ac:cxnSpMkLst>
            <pc:docMk/>
            <pc:sldMk cId="2299840006" sldId="1416"/>
            <ac:cxnSpMk id="322" creationId="{24B248C3-8F4B-48B9-B340-1225E5F349F8}"/>
          </ac:cxnSpMkLst>
        </pc:cxnChg>
      </pc:sldChg>
      <pc:sldMasterChg chg="delSldLayout">
        <pc:chgData name="Полина Лобанова" userId="3b2ee7e9bce17c63" providerId="LiveId" clId="{174528EB-7DE4-4943-9785-656EFB582543}" dt="2019-06-03T08:10:01.894" v="533" actId="2696"/>
        <pc:sldMasterMkLst>
          <pc:docMk/>
          <pc:sldMasterMk cId="2315076633" sldId="2147483827"/>
        </pc:sldMasterMkLst>
        <pc:sldLayoutChg chg="del">
          <pc:chgData name="Полина Лобанова" userId="3b2ee7e9bce17c63" providerId="LiveId" clId="{174528EB-7DE4-4943-9785-656EFB582543}" dt="2019-06-03T08:10:01.894" v="533" actId="2696"/>
          <pc:sldLayoutMkLst>
            <pc:docMk/>
            <pc:sldMasterMk cId="2315076633" sldId="2147483827"/>
            <pc:sldLayoutMk cId="1166954548" sldId="2147483998"/>
          </pc:sldLayoutMkLst>
        </pc:sldLayoutChg>
      </pc:sldMasterChg>
    </pc:docChg>
  </pc:docChgLst>
  <pc:docChgLst>
    <pc:chgData name="Полина Лобанова" userId="3b2ee7e9bce17c63" providerId="LiveId" clId="{ECA14BA5-B176-43FF-A309-842B3B376ED8}"/>
    <pc:docChg chg="undo custSel addSld delSld modSld sldOrd modSection">
      <pc:chgData name="Полина Лобанова" userId="3b2ee7e9bce17c63" providerId="LiveId" clId="{ECA14BA5-B176-43FF-A309-842B3B376ED8}" dt="2019-04-24T10:08:33.093" v="229" actId="20577"/>
      <pc:docMkLst>
        <pc:docMk/>
      </pc:docMkLst>
      <pc:sldChg chg="modSp">
        <pc:chgData name="Полина Лобанова" userId="3b2ee7e9bce17c63" providerId="LiveId" clId="{ECA14BA5-B176-43FF-A309-842B3B376ED8}" dt="2019-04-24T09:00:17.020" v="131"/>
        <pc:sldMkLst>
          <pc:docMk/>
          <pc:sldMk cId="2889798025" sldId="792"/>
        </pc:sldMkLst>
        <pc:spChg chg="mod">
          <ac:chgData name="Полина Лобанова" userId="3b2ee7e9bce17c63" providerId="LiveId" clId="{ECA14BA5-B176-43FF-A309-842B3B376ED8}" dt="2019-04-24T09:00:17.020" v="131"/>
          <ac:spMkLst>
            <pc:docMk/>
            <pc:sldMk cId="2889798025" sldId="792"/>
            <ac:spMk id="6" creationId="{00000000-0000-0000-0000-000000000000}"/>
          </ac:spMkLst>
        </pc:spChg>
      </pc:sldChg>
    </pc:docChg>
  </pc:docChgLst>
  <pc:docChgLst>
    <pc:chgData name="Pavel Bakhtin" userId="0f837532617eb016" providerId="LiveId" clId="{B3E6C057-713D-4282-85AE-831B064DBF3F}"/>
    <pc:docChg chg="undo custSel addSld delSld modSld sldOrd modSection">
      <pc:chgData name="Pavel Bakhtin" userId="0f837532617eb016" providerId="LiveId" clId="{B3E6C057-713D-4282-85AE-831B064DBF3F}" dt="2019-06-03T15:50:52.294" v="1486" actId="2696"/>
      <pc:docMkLst>
        <pc:docMk/>
      </pc:docMkLst>
      <pc:sldChg chg="modSp">
        <pc:chgData name="Pavel Bakhtin" userId="0f837532617eb016" providerId="LiveId" clId="{B3E6C057-713D-4282-85AE-831B064DBF3F}" dt="2019-06-03T15:50:45.177" v="1484" actId="120"/>
        <pc:sldMkLst>
          <pc:docMk/>
          <pc:sldMk cId="2889798025" sldId="792"/>
        </pc:sldMkLst>
        <pc:spChg chg="mod">
          <ac:chgData name="Pavel Bakhtin" userId="0f837532617eb016" providerId="LiveId" clId="{B3E6C057-713D-4282-85AE-831B064DBF3F}" dt="2019-06-03T15:50:45.177" v="1484" actId="120"/>
          <ac:spMkLst>
            <pc:docMk/>
            <pc:sldMk cId="2889798025" sldId="792"/>
            <ac:spMk id="7" creationId="{C67020C9-AA8D-4CAB-8210-BBFC080FF10F}"/>
          </ac:spMkLst>
        </pc:spChg>
        <pc:spChg chg="mod">
          <ac:chgData name="Pavel Bakhtin" userId="0f837532617eb016" providerId="LiveId" clId="{B3E6C057-713D-4282-85AE-831B064DBF3F}" dt="2019-05-31T16:16:36.152" v="0" actId="790"/>
          <ac:spMkLst>
            <pc:docMk/>
            <pc:sldMk cId="2889798025" sldId="792"/>
            <ac:spMk id="9" creationId="{10B65A99-3355-46BC-8F23-C4B2915E9802}"/>
          </ac:spMkLst>
        </pc:spChg>
      </pc:sldChg>
      <pc:sldChg chg="modSp">
        <pc:chgData name="Pavel Bakhtin" userId="0f837532617eb016" providerId="LiveId" clId="{B3E6C057-713D-4282-85AE-831B064DBF3F}" dt="2019-06-03T15:43:47.739" v="1419" actId="20577"/>
        <pc:sldMkLst>
          <pc:docMk/>
          <pc:sldMk cId="1426104656" sldId="793"/>
        </pc:sldMkLst>
        <pc:spChg chg="mod">
          <ac:chgData name="Pavel Bakhtin" userId="0f837532617eb016" providerId="LiveId" clId="{B3E6C057-713D-4282-85AE-831B064DBF3F}" dt="2019-06-03T15:43:47.739" v="1419" actId="20577"/>
          <ac:spMkLst>
            <pc:docMk/>
            <pc:sldMk cId="1426104656" sldId="793"/>
            <ac:spMk id="8" creationId="{00000000-0000-0000-0000-000000000000}"/>
          </ac:spMkLst>
        </pc:spChg>
      </pc:sldChg>
      <pc:sldChg chg="add del">
        <pc:chgData name="Pavel Bakhtin" userId="0f837532617eb016" providerId="LiveId" clId="{B3E6C057-713D-4282-85AE-831B064DBF3F}" dt="2019-06-03T15:50:52.293" v="1485" actId="2696"/>
        <pc:sldMkLst>
          <pc:docMk/>
          <pc:sldMk cId="3183919593" sldId="1257"/>
        </pc:sldMkLst>
      </pc:sldChg>
      <pc:sldChg chg="addSp delSp modSp del modTransition">
        <pc:chgData name="Pavel Bakhtin" userId="0f837532617eb016" providerId="LiveId" clId="{B3E6C057-713D-4282-85AE-831B064DBF3F}" dt="2019-06-03T15:45:23.296" v="1431" actId="478"/>
        <pc:sldMkLst>
          <pc:docMk/>
          <pc:sldMk cId="2006870707" sldId="1259"/>
        </pc:sldMkLst>
        <pc:spChg chg="add mod">
          <ac:chgData name="Pavel Bakhtin" userId="0f837532617eb016" providerId="LiveId" clId="{B3E6C057-713D-4282-85AE-831B064DBF3F}" dt="2019-06-03T15:45:18.510" v="1430" actId="20577"/>
          <ac:spMkLst>
            <pc:docMk/>
            <pc:sldMk cId="2006870707" sldId="1259"/>
            <ac:spMk id="3" creationId="{C73BB0A4-B0A8-4CB8-AD21-18C4FA96B447}"/>
          </ac:spMkLst>
        </pc:spChg>
        <pc:spChg chg="del mod">
          <ac:chgData name="Pavel Bakhtin" userId="0f837532617eb016" providerId="LiveId" clId="{B3E6C057-713D-4282-85AE-831B064DBF3F}" dt="2019-06-03T15:44:57.473" v="1424" actId="478"/>
          <ac:spMkLst>
            <pc:docMk/>
            <pc:sldMk cId="2006870707" sldId="1259"/>
            <ac:spMk id="8" creationId="{00000000-0000-0000-0000-000000000000}"/>
          </ac:spMkLst>
        </pc:spChg>
        <pc:spChg chg="del">
          <ac:chgData name="Pavel Bakhtin" userId="0f837532617eb016" providerId="LiveId" clId="{B3E6C057-713D-4282-85AE-831B064DBF3F}" dt="2019-06-03T15:45:23.296" v="1431" actId="478"/>
          <ac:spMkLst>
            <pc:docMk/>
            <pc:sldMk cId="2006870707" sldId="1259"/>
            <ac:spMk id="9" creationId="{00000000-0000-0000-0000-000000000000}"/>
          </ac:spMkLst>
        </pc:spChg>
        <pc:spChg chg="mod">
          <ac:chgData name="Pavel Bakhtin" userId="0f837532617eb016" providerId="LiveId" clId="{B3E6C057-713D-4282-85AE-831B064DBF3F}" dt="2019-06-03T15:45:11.648" v="1427"/>
          <ac:spMkLst>
            <pc:docMk/>
            <pc:sldMk cId="2006870707" sldId="1259"/>
            <ac:spMk id="59" creationId="{00000000-0000-0000-0000-000000000000}"/>
          </ac:spMkLst>
        </pc:spChg>
        <pc:picChg chg="del">
          <ac:chgData name="Pavel Bakhtin" userId="0f837532617eb016" providerId="LiveId" clId="{B3E6C057-713D-4282-85AE-831B064DBF3F}" dt="2019-06-03T15:44:52.375" v="1421" actId="478"/>
          <ac:picMkLst>
            <pc:docMk/>
            <pc:sldMk cId="2006870707" sldId="1259"/>
            <ac:picMk id="10" creationId="{00000000-0000-0000-0000-000000000000}"/>
          </ac:picMkLst>
        </pc:picChg>
        <pc:picChg chg="del">
          <ac:chgData name="Pavel Bakhtin" userId="0f837532617eb016" providerId="LiveId" clId="{B3E6C057-713D-4282-85AE-831B064DBF3F}" dt="2019-06-03T15:44:54.275" v="1422" actId="478"/>
          <ac:picMkLst>
            <pc:docMk/>
            <pc:sldMk cId="2006870707" sldId="1259"/>
            <ac:picMk id="21" creationId="{4CD900CF-3B19-4907-9985-BD9620B3761F}"/>
          </ac:picMkLst>
        </pc:picChg>
      </pc:sldChg>
      <pc:sldChg chg="addSp delSp ord">
        <pc:chgData name="Pavel Bakhtin" userId="0f837532617eb016" providerId="LiveId" clId="{B3E6C057-713D-4282-85AE-831B064DBF3F}" dt="2019-06-03T15:49:45.658" v="1474"/>
        <pc:sldMkLst>
          <pc:docMk/>
          <pc:sldMk cId="825279217" sldId="1411"/>
        </pc:sldMkLst>
        <pc:spChg chg="add del">
          <ac:chgData name="Pavel Bakhtin" userId="0f837532617eb016" providerId="LiveId" clId="{B3E6C057-713D-4282-85AE-831B064DBF3F}" dt="2019-06-03T15:49:45.658" v="1474"/>
          <ac:spMkLst>
            <pc:docMk/>
            <pc:sldMk cId="825279217" sldId="1411"/>
            <ac:spMk id="12" creationId="{3851DE3F-1125-4E8B-9464-A5E19CB71FC0}"/>
          </ac:spMkLst>
        </pc:spChg>
        <pc:spChg chg="add del">
          <ac:chgData name="Pavel Bakhtin" userId="0f837532617eb016" providerId="LiveId" clId="{B3E6C057-713D-4282-85AE-831B064DBF3F}" dt="2019-06-03T15:49:45.658" v="1474"/>
          <ac:spMkLst>
            <pc:docMk/>
            <pc:sldMk cId="825279217" sldId="1411"/>
            <ac:spMk id="13" creationId="{6EBA7BCE-4B94-433E-821A-DACF2F4EB5BD}"/>
          </ac:spMkLst>
        </pc:spChg>
        <pc:picChg chg="add del">
          <ac:chgData name="Pavel Bakhtin" userId="0f837532617eb016" providerId="LiveId" clId="{B3E6C057-713D-4282-85AE-831B064DBF3F}" dt="2019-06-03T15:49:45.658" v="1474"/>
          <ac:picMkLst>
            <pc:docMk/>
            <pc:sldMk cId="825279217" sldId="1411"/>
            <ac:picMk id="14" creationId="{AD6CF57F-36B3-4C64-8746-97A1C81DD336}"/>
          </ac:picMkLst>
        </pc:picChg>
        <pc:picChg chg="add del">
          <ac:chgData name="Pavel Bakhtin" userId="0f837532617eb016" providerId="LiveId" clId="{B3E6C057-713D-4282-85AE-831B064DBF3F}" dt="2019-06-03T15:49:45.658" v="1474"/>
          <ac:picMkLst>
            <pc:docMk/>
            <pc:sldMk cId="825279217" sldId="1411"/>
            <ac:picMk id="15" creationId="{71D913EA-AF6A-43BF-BF08-20FF8C4B5B5E}"/>
          </ac:picMkLst>
        </pc:picChg>
      </pc:sldChg>
      <pc:sldChg chg="addSp delSp modSp add">
        <pc:chgData name="Pavel Bakhtin" userId="0f837532617eb016" providerId="LiveId" clId="{B3E6C057-713D-4282-85AE-831B064DBF3F}" dt="2019-06-03T15:11:45.908" v="1327" actId="20577"/>
        <pc:sldMkLst>
          <pc:docMk/>
          <pc:sldMk cId="3722245675" sldId="1412"/>
        </pc:sldMkLst>
        <pc:spChg chg="del">
          <ac:chgData name="Pavel Bakhtin" userId="0f837532617eb016" providerId="LiveId" clId="{B3E6C057-713D-4282-85AE-831B064DBF3F}" dt="2019-05-31T16:19:17.169" v="2"/>
          <ac:spMkLst>
            <pc:docMk/>
            <pc:sldMk cId="3722245675" sldId="1412"/>
            <ac:spMk id="2" creationId="{FFE4B149-2A49-48EF-96F1-20167B296F17}"/>
          </ac:spMkLst>
        </pc:spChg>
        <pc:spChg chg="del">
          <ac:chgData name="Pavel Bakhtin" userId="0f837532617eb016" providerId="LiveId" clId="{B3E6C057-713D-4282-85AE-831B064DBF3F}" dt="2019-05-31T16:19:17.169" v="2"/>
          <ac:spMkLst>
            <pc:docMk/>
            <pc:sldMk cId="3722245675" sldId="1412"/>
            <ac:spMk id="3" creationId="{24C240FA-DE61-47FC-96C0-62BC6F54E64B}"/>
          </ac:spMkLst>
        </pc:spChg>
        <pc:spChg chg="mod">
          <ac:chgData name="Pavel Bakhtin" userId="0f837532617eb016" providerId="LiveId" clId="{B3E6C057-713D-4282-85AE-831B064DBF3F}" dt="2019-06-03T15:09:31.801" v="1296" actId="20577"/>
          <ac:spMkLst>
            <pc:docMk/>
            <pc:sldMk cId="3722245675" sldId="1412"/>
            <ac:spMk id="3" creationId="{5AE0ADAE-2A6E-4ABC-90CD-433775FE617B}"/>
          </ac:spMkLst>
        </pc:spChg>
        <pc:spChg chg="add mod">
          <ac:chgData name="Pavel Bakhtin" userId="0f837532617eb016" providerId="LiveId" clId="{B3E6C057-713D-4282-85AE-831B064DBF3F}" dt="2019-05-31T16:50:26.488" v="34" actId="20577"/>
          <ac:spMkLst>
            <pc:docMk/>
            <pc:sldMk cId="3722245675" sldId="1412"/>
            <ac:spMk id="5" creationId="{BAC059FA-ADC0-43A3-96B5-6062E2C3ADFF}"/>
          </ac:spMkLst>
        </pc:spChg>
        <pc:spChg chg="add mod">
          <ac:chgData name="Pavel Bakhtin" userId="0f837532617eb016" providerId="LiveId" clId="{B3E6C057-713D-4282-85AE-831B064DBF3F}" dt="2019-06-03T15:07:12.993" v="1264"/>
          <ac:spMkLst>
            <pc:docMk/>
            <pc:sldMk cId="3722245675" sldId="1412"/>
            <ac:spMk id="6" creationId="{8FBFD73D-E935-4C15-B54C-485084F6B046}"/>
          </ac:spMkLst>
        </pc:spChg>
        <pc:spChg chg="mod">
          <ac:chgData name="Pavel Bakhtin" userId="0f837532617eb016" providerId="LiveId" clId="{B3E6C057-713D-4282-85AE-831B064DBF3F}" dt="2019-06-03T15:11:45.908" v="1327" actId="20577"/>
          <ac:spMkLst>
            <pc:docMk/>
            <pc:sldMk cId="3722245675" sldId="1412"/>
            <ac:spMk id="8" creationId="{3FF88AE7-69EF-4209-B150-42126C3C1485}"/>
          </ac:spMkLst>
        </pc:spChg>
        <pc:spChg chg="mod">
          <ac:chgData name="Pavel Bakhtin" userId="0f837532617eb016" providerId="LiveId" clId="{B3E6C057-713D-4282-85AE-831B064DBF3F}" dt="2019-06-03T15:09:34.544" v="1297" actId="1076"/>
          <ac:spMkLst>
            <pc:docMk/>
            <pc:sldMk cId="3722245675" sldId="1412"/>
            <ac:spMk id="11" creationId="{05444F0A-6A84-45B5-87B7-032BD2CDE730}"/>
          </ac:spMkLst>
        </pc:spChg>
        <pc:spChg chg="mod">
          <ac:chgData name="Pavel Bakhtin" userId="0f837532617eb016" providerId="LiveId" clId="{B3E6C057-713D-4282-85AE-831B064DBF3F}" dt="2019-06-03T15:09:28.161" v="1295" actId="1076"/>
          <ac:spMkLst>
            <pc:docMk/>
            <pc:sldMk cId="3722245675" sldId="1412"/>
            <ac:spMk id="12" creationId="{0718B41D-C6A6-418F-83B0-336DFD59B8DD}"/>
          </ac:spMkLst>
        </pc:spChg>
        <pc:picChg chg="add mod">
          <ac:chgData name="Pavel Bakhtin" userId="0f837532617eb016" providerId="LiveId" clId="{B3E6C057-713D-4282-85AE-831B064DBF3F}" dt="2019-05-31T17:23:20.945" v="957" actId="1076"/>
          <ac:picMkLst>
            <pc:docMk/>
            <pc:sldMk cId="3722245675" sldId="1412"/>
            <ac:picMk id="7" creationId="{A8535D2A-DC85-4B08-93F1-E6D5C24F5866}"/>
          </ac:picMkLst>
        </pc:picChg>
        <pc:picChg chg="add mod">
          <ac:chgData name="Pavel Bakhtin" userId="0f837532617eb016" providerId="LiveId" clId="{B3E6C057-713D-4282-85AE-831B064DBF3F}" dt="2019-06-03T15:11:04.769" v="1305" actId="1076"/>
          <ac:picMkLst>
            <pc:docMk/>
            <pc:sldMk cId="3722245675" sldId="1412"/>
            <ac:picMk id="13" creationId="{0E8BF867-002F-41D6-AC29-292845A82D7B}"/>
          </ac:picMkLst>
        </pc:picChg>
      </pc:sldChg>
      <pc:sldChg chg="modSp add">
        <pc:chgData name="Pavel Bakhtin" userId="0f837532617eb016" providerId="LiveId" clId="{B3E6C057-713D-4282-85AE-831B064DBF3F}" dt="2019-06-03T15:43:32.633" v="1418" actId="20577"/>
        <pc:sldMkLst>
          <pc:docMk/>
          <pc:sldMk cId="2369632579" sldId="1413"/>
        </pc:sldMkLst>
        <pc:spChg chg="mod">
          <ac:chgData name="Pavel Bakhtin" userId="0f837532617eb016" providerId="LiveId" clId="{B3E6C057-713D-4282-85AE-831B064DBF3F}" dt="2019-06-03T15:43:32.633" v="1418" actId="20577"/>
          <ac:spMkLst>
            <pc:docMk/>
            <pc:sldMk cId="2369632579" sldId="1413"/>
            <ac:spMk id="2" creationId="{5D9C3BF3-5A5B-4D8F-8FCC-67FFCDD5BD2B}"/>
          </ac:spMkLst>
        </pc:spChg>
      </pc:sldChg>
      <pc:sldChg chg="add">
        <pc:chgData name="Pavel Bakhtin" userId="0f837532617eb016" providerId="LiveId" clId="{B3E6C057-713D-4282-85AE-831B064DBF3F}" dt="2019-05-31T17:18:38.917" v="939"/>
        <pc:sldMkLst>
          <pc:docMk/>
          <pc:sldMk cId="3986433351" sldId="1414"/>
        </pc:sldMkLst>
      </pc:sldChg>
      <pc:sldChg chg="addSp modSp">
        <pc:chgData name="Pavel Bakhtin" userId="0f837532617eb016" providerId="LiveId" clId="{B3E6C057-713D-4282-85AE-831B064DBF3F}" dt="2019-06-03T15:33:25.667" v="1407"/>
        <pc:sldMkLst>
          <pc:docMk/>
          <pc:sldMk cId="2299840006" sldId="1416"/>
        </pc:sldMkLst>
        <pc:spChg chg="mod">
          <ac:chgData name="Pavel Bakhtin" userId="0f837532617eb016" providerId="LiveId" clId="{B3E6C057-713D-4282-85AE-831B064DBF3F}" dt="2019-06-03T15:33:16.901" v="1406" actId="27636"/>
          <ac:spMkLst>
            <pc:docMk/>
            <pc:sldMk cId="2299840006" sldId="1416"/>
            <ac:spMk id="2" creationId="{B85FC969-39A7-4F9E-A78A-ACF52B3CCF20}"/>
          </ac:spMkLst>
        </pc:spChg>
        <pc:spChg chg="add">
          <ac:chgData name="Pavel Bakhtin" userId="0f837532617eb016" providerId="LiveId" clId="{B3E6C057-713D-4282-85AE-831B064DBF3F}" dt="2019-06-03T15:33:25.667" v="1407"/>
          <ac:spMkLst>
            <pc:docMk/>
            <pc:sldMk cId="2299840006" sldId="1416"/>
            <ac:spMk id="64" creationId="{19B44F49-2718-4A4A-9D83-8D06BE76929B}"/>
          </ac:spMkLst>
        </pc:spChg>
      </pc:sldChg>
      <pc:sldChg chg="add del">
        <pc:chgData name="Pavel Bakhtin" userId="0f837532617eb016" providerId="LiveId" clId="{B3E6C057-713D-4282-85AE-831B064DBF3F}" dt="2019-06-03T15:48:45.004" v="1435" actId="2696"/>
        <pc:sldMkLst>
          <pc:docMk/>
          <pc:sldMk cId="1666624575" sldId="1417"/>
        </pc:sldMkLst>
      </pc:sldChg>
      <pc:sldChg chg="addSp delSp modSp add del">
        <pc:chgData name="Pavel Bakhtin" userId="0f837532617eb016" providerId="LiveId" clId="{B3E6C057-713D-4282-85AE-831B064DBF3F}" dt="2019-06-03T15:48:03.859" v="1432" actId="2696"/>
        <pc:sldMkLst>
          <pc:docMk/>
          <pc:sldMk cId="3532390338" sldId="1417"/>
        </pc:sldMkLst>
        <pc:spChg chg="mod">
          <ac:chgData name="Pavel Bakhtin" userId="0f837532617eb016" providerId="LiveId" clId="{B3E6C057-713D-4282-85AE-831B064DBF3F}" dt="2019-06-03T15:40:14.392" v="1417" actId="20577"/>
          <ac:spMkLst>
            <pc:docMk/>
            <pc:sldMk cId="3532390338" sldId="1417"/>
            <ac:spMk id="2" creationId="{D428E2C9-F72F-4615-B052-02B16CF6F885}"/>
          </ac:spMkLst>
        </pc:spChg>
        <pc:spChg chg="add del">
          <ac:chgData name="Pavel Bakhtin" userId="0f837532617eb016" providerId="LiveId" clId="{B3E6C057-713D-4282-85AE-831B064DBF3F}" dt="2019-06-03T15:15:54.065" v="1370"/>
          <ac:spMkLst>
            <pc:docMk/>
            <pc:sldMk cId="3532390338" sldId="1417"/>
            <ac:spMk id="5" creationId="{A3CD6030-FE24-493F-ACDD-C7D262DFF230}"/>
          </ac:spMkLst>
        </pc:spChg>
        <pc:spChg chg="add del">
          <ac:chgData name="Pavel Bakhtin" userId="0f837532617eb016" providerId="LiveId" clId="{B3E6C057-713D-4282-85AE-831B064DBF3F}" dt="2019-06-03T15:15:54.065" v="1370"/>
          <ac:spMkLst>
            <pc:docMk/>
            <pc:sldMk cId="3532390338" sldId="1417"/>
            <ac:spMk id="6" creationId="{7CFAEBA2-AB95-48FE-B8F5-C2DA89FDB923}"/>
          </ac:spMkLst>
        </pc:spChg>
        <pc:spChg chg="add del">
          <ac:chgData name="Pavel Bakhtin" userId="0f837532617eb016" providerId="LiveId" clId="{B3E6C057-713D-4282-85AE-831B064DBF3F}" dt="2019-06-03T15:16:17.083" v="1375" actId="478"/>
          <ac:spMkLst>
            <pc:docMk/>
            <pc:sldMk cId="3532390338" sldId="1417"/>
            <ac:spMk id="8" creationId="{DC3BE5E0-C4AA-4C25-BFD0-9AB9EEA3360C}"/>
          </ac:spMkLst>
        </pc:spChg>
        <pc:spChg chg="add del mod">
          <ac:chgData name="Pavel Bakhtin" userId="0f837532617eb016" providerId="LiveId" clId="{B3E6C057-713D-4282-85AE-831B064DBF3F}" dt="2019-06-03T15:16:08.839" v="1373" actId="478"/>
          <ac:spMkLst>
            <pc:docMk/>
            <pc:sldMk cId="3532390338" sldId="1417"/>
            <ac:spMk id="9" creationId="{6022D349-A8A2-40F9-8A3B-A85B4F30AA5C}"/>
          </ac:spMkLst>
        </pc:spChg>
        <pc:graphicFrameChg chg="add del">
          <ac:chgData name="Pavel Bakhtin" userId="0f837532617eb016" providerId="LiveId" clId="{B3E6C057-713D-4282-85AE-831B064DBF3F}" dt="2019-06-03T15:15:54.065" v="1370"/>
          <ac:graphicFrameMkLst>
            <pc:docMk/>
            <pc:sldMk cId="3532390338" sldId="1417"/>
            <ac:graphicFrameMk id="4" creationId="{EE6E6034-DF50-4BEB-A231-AEF1716E7040}"/>
          </ac:graphicFrameMkLst>
        </pc:graphicFrameChg>
        <pc:graphicFrameChg chg="add mod modGraphic">
          <ac:chgData name="Pavel Bakhtin" userId="0f837532617eb016" providerId="LiveId" clId="{B3E6C057-713D-4282-85AE-831B064DBF3F}" dt="2019-06-03T15:17:19.370" v="1383" actId="1076"/>
          <ac:graphicFrameMkLst>
            <pc:docMk/>
            <pc:sldMk cId="3532390338" sldId="1417"/>
            <ac:graphicFrameMk id="7" creationId="{B22614EB-DB2A-418F-9C3C-4D32AAA869F3}"/>
          </ac:graphicFrameMkLst>
        </pc:graphicFrameChg>
      </pc:sldChg>
      <pc:sldChg chg="addSp delSp modSp add">
        <pc:chgData name="Pavel Bakhtin" userId="0f837532617eb016" providerId="LiveId" clId="{B3E6C057-713D-4282-85AE-831B064DBF3F}" dt="2019-06-03T15:50:26.980" v="1482" actId="1076"/>
        <pc:sldMkLst>
          <pc:docMk/>
          <pc:sldMk cId="108162932" sldId="1418"/>
        </pc:sldMkLst>
        <pc:spChg chg="mod">
          <ac:chgData name="Pavel Bakhtin" userId="0f837532617eb016" providerId="LiveId" clId="{B3E6C057-713D-4282-85AE-831B064DBF3F}" dt="2019-06-03T15:49:11.241" v="1458" actId="1076"/>
          <ac:spMkLst>
            <pc:docMk/>
            <pc:sldMk cId="108162932" sldId="1418"/>
            <ac:spMk id="2" creationId="{5D9C3BF3-5A5B-4D8F-8FCC-67FFCDD5BD2B}"/>
          </ac:spMkLst>
        </pc:spChg>
        <pc:spChg chg="add del">
          <ac:chgData name="Pavel Bakhtin" userId="0f837532617eb016" providerId="LiveId" clId="{B3E6C057-713D-4282-85AE-831B064DBF3F}" dt="2019-06-03T15:49:07.912" v="1457"/>
          <ac:spMkLst>
            <pc:docMk/>
            <pc:sldMk cId="108162932" sldId="1418"/>
            <ac:spMk id="4" creationId="{6090790C-30F3-409A-87CC-7D06B283391F}"/>
          </ac:spMkLst>
        </pc:spChg>
        <pc:spChg chg="add del">
          <ac:chgData name="Pavel Bakhtin" userId="0f837532617eb016" providerId="LiveId" clId="{B3E6C057-713D-4282-85AE-831B064DBF3F}" dt="2019-06-03T15:49:07.912" v="1457"/>
          <ac:spMkLst>
            <pc:docMk/>
            <pc:sldMk cId="108162932" sldId="1418"/>
            <ac:spMk id="6" creationId="{C62FC0AC-2B5A-4992-BCC3-0B6DF4195417}"/>
          </ac:spMkLst>
        </pc:spChg>
        <pc:spChg chg="add del">
          <ac:chgData name="Pavel Bakhtin" userId="0f837532617eb016" providerId="LiveId" clId="{B3E6C057-713D-4282-85AE-831B064DBF3F}" dt="2019-06-03T15:49:13.984" v="1460"/>
          <ac:spMkLst>
            <pc:docMk/>
            <pc:sldMk cId="108162932" sldId="1418"/>
            <ac:spMk id="9" creationId="{B6FA9AF4-5D75-4003-B8B9-53C1B9693400}"/>
          </ac:spMkLst>
        </pc:spChg>
        <pc:spChg chg="add del">
          <ac:chgData name="Pavel Bakhtin" userId="0f837532617eb016" providerId="LiveId" clId="{B3E6C057-713D-4282-85AE-831B064DBF3F}" dt="2019-06-03T15:49:13.984" v="1460"/>
          <ac:spMkLst>
            <pc:docMk/>
            <pc:sldMk cId="108162932" sldId="1418"/>
            <ac:spMk id="10" creationId="{6C9E3D95-BB23-4628-99F5-CC58F712A041}"/>
          </ac:spMkLst>
        </pc:spChg>
        <pc:spChg chg="add del">
          <ac:chgData name="Pavel Bakhtin" userId="0f837532617eb016" providerId="LiveId" clId="{B3E6C057-713D-4282-85AE-831B064DBF3F}" dt="2019-06-03T15:49:20.686" v="1462"/>
          <ac:spMkLst>
            <pc:docMk/>
            <pc:sldMk cId="108162932" sldId="1418"/>
            <ac:spMk id="13" creationId="{2C041C6D-770B-4591-A7EA-90408C3CB5BF}"/>
          </ac:spMkLst>
        </pc:spChg>
        <pc:spChg chg="add del">
          <ac:chgData name="Pavel Bakhtin" userId="0f837532617eb016" providerId="LiveId" clId="{B3E6C057-713D-4282-85AE-831B064DBF3F}" dt="2019-06-03T15:49:20.686" v="1462"/>
          <ac:spMkLst>
            <pc:docMk/>
            <pc:sldMk cId="108162932" sldId="1418"/>
            <ac:spMk id="14" creationId="{A341CB02-68DE-4C69-9A73-B2610207397B}"/>
          </ac:spMkLst>
        </pc:spChg>
        <pc:spChg chg="add del mod">
          <ac:chgData name="Pavel Bakhtin" userId="0f837532617eb016" providerId="LiveId" clId="{B3E6C057-713D-4282-85AE-831B064DBF3F}" dt="2019-06-03T15:49:39.358" v="1472"/>
          <ac:spMkLst>
            <pc:docMk/>
            <pc:sldMk cId="108162932" sldId="1418"/>
            <ac:spMk id="17" creationId="{59C8CBCF-967F-45FB-87B9-D927AF64EE97}"/>
          </ac:spMkLst>
        </pc:spChg>
        <pc:spChg chg="add del mod">
          <ac:chgData name="Pavel Bakhtin" userId="0f837532617eb016" providerId="LiveId" clId="{B3E6C057-713D-4282-85AE-831B064DBF3F}" dt="2019-06-03T15:49:39.358" v="1472"/>
          <ac:spMkLst>
            <pc:docMk/>
            <pc:sldMk cId="108162932" sldId="1418"/>
            <ac:spMk id="18" creationId="{6F9A83B8-1584-4A8B-95A2-1BC0B037140A}"/>
          </ac:spMkLst>
        </pc:spChg>
        <pc:spChg chg="add mod">
          <ac:chgData name="Pavel Bakhtin" userId="0f837532617eb016" providerId="LiveId" clId="{B3E6C057-713D-4282-85AE-831B064DBF3F}" dt="2019-06-03T15:50:26.980" v="1482" actId="1076"/>
          <ac:spMkLst>
            <pc:docMk/>
            <pc:sldMk cId="108162932" sldId="1418"/>
            <ac:spMk id="21" creationId="{B07984DB-41E4-4262-8B7B-9EDD53EC480C}"/>
          </ac:spMkLst>
        </pc:spChg>
        <pc:spChg chg="add mod">
          <ac:chgData name="Pavel Bakhtin" userId="0f837532617eb016" providerId="LiveId" clId="{B3E6C057-713D-4282-85AE-831B064DBF3F}" dt="2019-06-03T15:50:17.355" v="1480" actId="1076"/>
          <ac:spMkLst>
            <pc:docMk/>
            <pc:sldMk cId="108162932" sldId="1418"/>
            <ac:spMk id="22" creationId="{29DE7D74-C2D2-4C68-A4BD-D35E1DFDF1B5}"/>
          </ac:spMkLst>
        </pc:spChg>
        <pc:spChg chg="add mod">
          <ac:chgData name="Pavel Bakhtin" userId="0f837532617eb016" providerId="LiveId" clId="{B3E6C057-713D-4282-85AE-831B064DBF3F}" dt="2019-06-03T15:50:11.938" v="1479" actId="1076"/>
          <ac:spMkLst>
            <pc:docMk/>
            <pc:sldMk cId="108162932" sldId="1418"/>
            <ac:spMk id="25" creationId="{4E7A41EC-5A13-4877-9678-1A2BD4339488}"/>
          </ac:spMkLst>
        </pc:spChg>
        <pc:grpChg chg="add mod">
          <ac:chgData name="Pavel Bakhtin" userId="0f837532617eb016" providerId="LiveId" clId="{B3E6C057-713D-4282-85AE-831B064DBF3F}" dt="2019-06-03T15:49:38.971" v="1471" actId="164"/>
          <ac:grpSpMkLst>
            <pc:docMk/>
            <pc:sldMk cId="108162932" sldId="1418"/>
            <ac:grpSpMk id="3" creationId="{8602F1EF-9430-41C0-A24C-7EA56E9B92A6}"/>
          </ac:grpSpMkLst>
        </pc:grpChg>
        <pc:picChg chg="add del">
          <ac:chgData name="Pavel Bakhtin" userId="0f837532617eb016" providerId="LiveId" clId="{B3E6C057-713D-4282-85AE-831B064DBF3F}" dt="2019-06-03T15:49:07.912" v="1457"/>
          <ac:picMkLst>
            <pc:docMk/>
            <pc:sldMk cId="108162932" sldId="1418"/>
            <ac:picMk id="7" creationId="{A4DA8DBF-9BE8-4020-81DB-7CE431B0919F}"/>
          </ac:picMkLst>
        </pc:picChg>
        <pc:picChg chg="add del">
          <ac:chgData name="Pavel Bakhtin" userId="0f837532617eb016" providerId="LiveId" clId="{B3E6C057-713D-4282-85AE-831B064DBF3F}" dt="2019-06-03T15:49:07.912" v="1457"/>
          <ac:picMkLst>
            <pc:docMk/>
            <pc:sldMk cId="108162932" sldId="1418"/>
            <ac:picMk id="8" creationId="{D03409AB-A8AA-425F-9E73-2DC809297AD5}"/>
          </ac:picMkLst>
        </pc:picChg>
        <pc:picChg chg="add del">
          <ac:chgData name="Pavel Bakhtin" userId="0f837532617eb016" providerId="LiveId" clId="{B3E6C057-713D-4282-85AE-831B064DBF3F}" dt="2019-06-03T15:49:13.984" v="1460"/>
          <ac:picMkLst>
            <pc:docMk/>
            <pc:sldMk cId="108162932" sldId="1418"/>
            <ac:picMk id="11" creationId="{834457AC-8322-46D4-BA20-4EE342B96F6A}"/>
          </ac:picMkLst>
        </pc:picChg>
        <pc:picChg chg="add del">
          <ac:chgData name="Pavel Bakhtin" userId="0f837532617eb016" providerId="LiveId" clId="{B3E6C057-713D-4282-85AE-831B064DBF3F}" dt="2019-06-03T15:49:13.984" v="1460"/>
          <ac:picMkLst>
            <pc:docMk/>
            <pc:sldMk cId="108162932" sldId="1418"/>
            <ac:picMk id="12" creationId="{48EC8B40-3698-4D3C-BB12-9ED596EE9DEC}"/>
          </ac:picMkLst>
        </pc:picChg>
        <pc:picChg chg="add del">
          <ac:chgData name="Pavel Bakhtin" userId="0f837532617eb016" providerId="LiveId" clId="{B3E6C057-713D-4282-85AE-831B064DBF3F}" dt="2019-06-03T15:49:20.686" v="1462"/>
          <ac:picMkLst>
            <pc:docMk/>
            <pc:sldMk cId="108162932" sldId="1418"/>
            <ac:picMk id="15" creationId="{64FC0DBF-D158-4FBA-A32B-9DBEAA4060B0}"/>
          </ac:picMkLst>
        </pc:picChg>
        <pc:picChg chg="add del">
          <ac:chgData name="Pavel Bakhtin" userId="0f837532617eb016" providerId="LiveId" clId="{B3E6C057-713D-4282-85AE-831B064DBF3F}" dt="2019-06-03T15:49:20.686" v="1462"/>
          <ac:picMkLst>
            <pc:docMk/>
            <pc:sldMk cId="108162932" sldId="1418"/>
            <ac:picMk id="16" creationId="{F171771C-9E7A-422C-A0B9-C5FEE623A24B}"/>
          </ac:picMkLst>
        </pc:picChg>
        <pc:picChg chg="add del mod">
          <ac:chgData name="Pavel Bakhtin" userId="0f837532617eb016" providerId="LiveId" clId="{B3E6C057-713D-4282-85AE-831B064DBF3F}" dt="2019-06-03T15:49:39.358" v="1472"/>
          <ac:picMkLst>
            <pc:docMk/>
            <pc:sldMk cId="108162932" sldId="1418"/>
            <ac:picMk id="19" creationId="{867E91F9-3A54-4618-B602-4C9D6B98E4BF}"/>
          </ac:picMkLst>
        </pc:picChg>
        <pc:picChg chg="add del mod">
          <ac:chgData name="Pavel Bakhtin" userId="0f837532617eb016" providerId="LiveId" clId="{B3E6C057-713D-4282-85AE-831B064DBF3F}" dt="2019-06-03T15:49:39.358" v="1472"/>
          <ac:picMkLst>
            <pc:docMk/>
            <pc:sldMk cId="108162932" sldId="1418"/>
            <ac:picMk id="20" creationId="{F5D900DE-0AA4-4EA7-83A9-9C8FCBAA12E6}"/>
          </ac:picMkLst>
        </pc:picChg>
        <pc:picChg chg="add mod">
          <ac:chgData name="Pavel Bakhtin" userId="0f837532617eb016" providerId="LiveId" clId="{B3E6C057-713D-4282-85AE-831B064DBF3F}" dt="2019-06-03T15:50:17.355" v="1480" actId="1076"/>
          <ac:picMkLst>
            <pc:docMk/>
            <pc:sldMk cId="108162932" sldId="1418"/>
            <ac:picMk id="23" creationId="{16890DE4-B952-4392-98F5-3618C4904E08}"/>
          </ac:picMkLst>
        </pc:picChg>
        <pc:picChg chg="add mod">
          <ac:chgData name="Pavel Bakhtin" userId="0f837532617eb016" providerId="LiveId" clId="{B3E6C057-713D-4282-85AE-831B064DBF3F}" dt="2019-06-03T15:50:17.355" v="1480" actId="1076"/>
          <ac:picMkLst>
            <pc:docMk/>
            <pc:sldMk cId="108162932" sldId="1418"/>
            <ac:picMk id="24" creationId="{FFAE9358-5FC4-4AC1-B017-484BFB4EF532}"/>
          </ac:picMkLst>
        </pc:picChg>
      </pc:sldChg>
      <pc:sldChg chg="addSp modSp add del ord">
        <pc:chgData name="Pavel Bakhtin" userId="0f837532617eb016" providerId="LiveId" clId="{B3E6C057-713D-4282-85AE-831B064DBF3F}" dt="2019-06-03T15:36:03.242" v="1408" actId="2696"/>
        <pc:sldMkLst>
          <pc:docMk/>
          <pc:sldMk cId="2060566972" sldId="1418"/>
        </pc:sldMkLst>
        <pc:spChg chg="mod">
          <ac:chgData name="Pavel Bakhtin" userId="0f837532617eb016" providerId="LiveId" clId="{B3E6C057-713D-4282-85AE-831B064DBF3F}" dt="2019-06-03T15:31:14.927" v="1404" actId="20577"/>
          <ac:spMkLst>
            <pc:docMk/>
            <pc:sldMk cId="2060566972" sldId="1418"/>
            <ac:spMk id="2" creationId="{AE9E15E1-D226-457A-B681-606F52404DC6}"/>
          </ac:spMkLst>
        </pc:spChg>
        <pc:picChg chg="add mod">
          <ac:chgData name="Pavel Bakhtin" userId="0f837532617eb016" providerId="LiveId" clId="{B3E6C057-713D-4282-85AE-831B064DBF3F}" dt="2019-06-03T15:31:02.877" v="1388" actId="1076"/>
          <ac:picMkLst>
            <pc:docMk/>
            <pc:sldMk cId="2060566972" sldId="1418"/>
            <ac:picMk id="7" creationId="{088FD6B0-FB87-4288-9939-2377AF2395B4}"/>
          </ac:picMkLst>
        </pc:picChg>
      </pc:sldChg>
      <pc:sldMasterChg chg="delSldLayout">
        <pc:chgData name="Pavel Bakhtin" userId="0f837532617eb016" providerId="LiveId" clId="{B3E6C057-713D-4282-85AE-831B064DBF3F}" dt="2019-06-03T15:50:52.294" v="1486" actId="2696"/>
        <pc:sldMasterMkLst>
          <pc:docMk/>
          <pc:sldMasterMk cId="2315076633" sldId="2147483827"/>
        </pc:sldMasterMkLst>
        <pc:sldLayoutChg chg="del">
          <pc:chgData name="Pavel Bakhtin" userId="0f837532617eb016" providerId="LiveId" clId="{B3E6C057-713D-4282-85AE-831B064DBF3F}" dt="2019-06-03T15:50:52.294" v="1486" actId="2696"/>
          <pc:sldLayoutMkLst>
            <pc:docMk/>
            <pc:sldMasterMk cId="2315076633" sldId="2147483827"/>
            <pc:sldLayoutMk cId="4162956585" sldId="2147484001"/>
          </pc:sldLayoutMkLst>
        </pc:sldLayoutChg>
      </pc:sldMasterChg>
    </pc:docChg>
  </pc:docChgLst>
  <pc:docChgLst>
    <pc:chgData name="Полина Лобанова" userId="3b2ee7e9bce17c63" providerId="LiveId" clId="{324B1ED7-A3E3-408C-935D-523909F55A0E}"/>
    <pc:docChg chg="modSld modNotesMaster">
      <pc:chgData name="Полина Лобанова" userId="3b2ee7e9bce17c63" providerId="LiveId" clId="{324B1ED7-A3E3-408C-935D-523909F55A0E}" dt="2019-04-15T08:08:22.106" v="0"/>
      <pc:docMkLst>
        <pc:docMk/>
      </pc:docMkLst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D:\&#1082;&#1086;&#1088;&#1080;&#1076;&#1086;&#1088;&#1099;%20&#1087;&#1088;&#1086;&#1075;&#1085;&#1086;&#1079;&#1085;%20&#1079;&#1085;&#1072;&#1095;&#1077;&#1085;&#1080;&#1081;\natural_gas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H:\&#1056;&#1072;&#1073;&#1086;&#1090;&#1072;2\20.09.2018.Mfc\&#1043;&#1088;&#1072;&#1092;&#1080;&#1082;&#1080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5536222906776E-2"/>
          <c:y val="0.10493404392862388"/>
          <c:w val="0.90965235450137005"/>
          <c:h val="0.8501363133317138"/>
        </c:manualLayout>
      </c:layout>
      <c:scatterChart>
        <c:scatterStyle val="lineMarker"/>
        <c:varyColors val="0"/>
        <c:ser>
          <c:idx val="0"/>
          <c:order val="0"/>
          <c:spPr>
            <a:ln w="28575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0"/>
            <c:marker>
              <c:spPr>
                <a:solidFill>
                  <a:srgbClr val="C00000"/>
                </a:solidFill>
                <a:ln w="9525">
                  <a:solidFill>
                    <a:srgbClr val="C0000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3BD6-4799-9965-254FF213F678}"/>
              </c:ext>
            </c:extLst>
          </c:dPt>
          <c:dPt>
            <c:idx val="1"/>
            <c:marker>
              <c:spPr>
                <a:solidFill>
                  <a:srgbClr val="C00000"/>
                </a:solidFill>
                <a:ln w="9525">
                  <a:solidFill>
                    <a:srgbClr val="C0000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3BD6-4799-9965-254FF213F678}"/>
              </c:ext>
            </c:extLst>
          </c:dPt>
          <c:dPt>
            <c:idx val="3"/>
            <c:marker>
              <c:spPr>
                <a:solidFill>
                  <a:srgbClr val="C00000"/>
                </a:solidFill>
                <a:ln w="9525">
                  <a:solidFill>
                    <a:srgbClr val="C0000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3BD6-4799-9965-254FF213F678}"/>
              </c:ext>
            </c:extLst>
          </c:dPt>
          <c:dPt>
            <c:idx val="4"/>
            <c:marker>
              <c:spPr>
                <a:solidFill>
                  <a:srgbClr val="C00000"/>
                </a:solidFill>
                <a:ln w="9525">
                  <a:solidFill>
                    <a:srgbClr val="C0000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3BD6-4799-9965-254FF213F678}"/>
              </c:ext>
            </c:extLst>
          </c:dPt>
          <c:dPt>
            <c:idx val="5"/>
            <c:marker>
              <c:spPr>
                <a:solidFill>
                  <a:srgbClr val="C00000"/>
                </a:solidFill>
                <a:ln w="9525">
                  <a:solidFill>
                    <a:srgbClr val="C0000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3BD6-4799-9965-254FF213F678}"/>
              </c:ext>
            </c:extLst>
          </c:dPt>
          <c:dPt>
            <c:idx val="6"/>
            <c:marker>
              <c:spPr>
                <a:solidFill>
                  <a:srgbClr val="C00000"/>
                </a:solidFill>
                <a:ln w="9525">
                  <a:solidFill>
                    <a:srgbClr val="C0000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3BD6-4799-9965-254FF213F678}"/>
              </c:ext>
            </c:extLst>
          </c:dPt>
          <c:dPt>
            <c:idx val="7"/>
            <c:marker>
              <c:spPr>
                <a:solidFill>
                  <a:srgbClr val="C00000"/>
                </a:solidFill>
                <a:ln w="9525">
                  <a:solidFill>
                    <a:srgbClr val="C0000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3BD6-4799-9965-254FF213F678}"/>
              </c:ext>
            </c:extLst>
          </c:dPt>
          <c:dPt>
            <c:idx val="8"/>
            <c:marker>
              <c:spPr>
                <a:solidFill>
                  <a:srgbClr val="C00000"/>
                </a:solidFill>
                <a:ln w="9525">
                  <a:solidFill>
                    <a:srgbClr val="C0000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7-3BD6-4799-9965-254FF213F678}"/>
              </c:ext>
            </c:extLst>
          </c:dPt>
          <c:dLbls>
            <c:dLbl>
              <c:idx val="0"/>
              <c:layout>
                <c:manualLayout>
                  <c:x val="-3.0629126344953982E-2"/>
                  <c:y val="-2.592975802002914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OECD/</a:t>
                    </a:r>
                    <a:r>
                      <a:rPr lang="en-US" err="1"/>
                      <a:t>IEA</a:t>
                    </a:r>
                    <a:r>
                      <a:rPr lang="en-US"/>
                      <a:t> (2014)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BD6-4799-9965-254FF213F678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BD6-4799-9965-254FF213F678}"/>
                </c:ext>
              </c:extLst>
            </c:dLbl>
            <c:dLbl>
              <c:idx val="2"/>
              <c:layout>
                <c:manualLayout>
                  <c:x val="-3.2629731852049468E-2"/>
                  <c:y val="1.962806150593805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OECD/IEA (2004)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BD6-4799-9965-254FF213F678}"/>
                </c:ext>
              </c:extLst>
            </c:dLbl>
            <c:dLbl>
              <c:idx val="3"/>
              <c:layout>
                <c:manualLayout>
                  <c:x val="-3.5587798948162115E-2"/>
                  <c:y val="-1.551619113486341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OECD/IEA (2005)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BD6-4799-9965-254FF213F678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BD6-4799-9965-254FF213F678}"/>
                </c:ext>
              </c:extLst>
            </c:dLbl>
            <c:dLbl>
              <c:idx val="5"/>
              <c:layout>
                <c:manualLayout>
                  <c:x val="-6.3137113811013015E-2"/>
                  <c:y val="-1.659097808880041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OECD/IEA (2008)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BD6-4799-9965-254FF213F678}"/>
                </c:ext>
              </c:extLst>
            </c:dLbl>
            <c:dLbl>
              <c:idx val="6"/>
              <c:layout>
                <c:manualLayout>
                  <c:x val="-3.017751198084978E-2"/>
                  <c:y val="1.654275382007433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OECD/IEA (2009)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BD6-4799-9965-254FF213F678}"/>
                </c:ext>
              </c:extLst>
            </c:dLbl>
            <c:dLbl>
              <c:idx val="7"/>
              <c:layout>
                <c:manualLayout>
                  <c:x val="-5.0497783291644375E-3"/>
                  <c:y val="2.635650332094564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OECD/IEA (2008)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BD6-4799-9965-254FF213F678}"/>
                </c:ext>
              </c:extLst>
            </c:dLbl>
            <c:dLbl>
              <c:idx val="8"/>
              <c:layout>
                <c:manualLayout>
                  <c:x val="-5.3253802148394234E-3"/>
                  <c:y val="-2.06628301416130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OECD/IEA (2009)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BD6-4799-9965-254FF213F678}"/>
                </c:ext>
              </c:extLst>
            </c:dLbl>
            <c:dLbl>
              <c:idx val="9"/>
              <c:layout>
                <c:manualLayout>
                  <c:x val="-3.6355305748934849E-2"/>
                  <c:y val="2.888006389127505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Wang &amp; Lin (2014)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BD6-4799-9965-254FF213F678}"/>
                </c:ext>
              </c:extLst>
            </c:dLbl>
            <c:dLbl>
              <c:idx val="10"/>
              <c:layout>
                <c:manualLayout>
                  <c:x val="-2.0169136061351303E-2"/>
                  <c:y val="1.708838627493949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OECD/IEA (2009)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BD6-4799-9965-254FF213F678}"/>
                </c:ext>
              </c:extLst>
            </c:dLbl>
            <c:dLbl>
              <c:idx val="11"/>
              <c:layout>
                <c:manualLayout>
                  <c:x val="1.73321513924287E-5"/>
                  <c:y val="9.0464284701444169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OECD/IEA (2013)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BD6-4799-9965-254FF213F678}"/>
                </c:ext>
              </c:extLst>
            </c:dLbl>
            <c:dLbl>
              <c:idx val="12"/>
              <c:layout>
                <c:manualLayout>
                  <c:x val="-8.6025058377201841E-2"/>
                  <c:y val="-2.252439278915198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OECD/IEA (2014)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3BD6-4799-9965-254FF213F678}"/>
                </c:ext>
              </c:extLst>
            </c:dLbl>
            <c:dLbl>
              <c:idx val="13"/>
              <c:layout>
                <c:manualLayout>
                  <c:x val="-1.4818854026559556E-2"/>
                  <c:y val="1.41812530395423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OECD/IEA (2014)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BD6-4799-9965-254FF213F678}"/>
                </c:ext>
              </c:extLst>
            </c:dLbl>
            <c:dLbl>
              <c:idx val="14"/>
              <c:layout>
                <c:manualLayout>
                  <c:x val="-3.585032742358225E-3"/>
                  <c:y val="3.0337501116754471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Citigroup Global Markets Inc. (2014)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3BD6-4799-9965-254FF213F678}"/>
                </c:ext>
              </c:extLst>
            </c:dLbl>
            <c:dLbl>
              <c:idx val="15"/>
              <c:layout>
                <c:manualLayout>
                  <c:x val="-9.4134967699299535E-2"/>
                  <c:y val="-2.650126134560881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OECD/IEA (2014)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3BD6-4799-9965-254FF213F678}"/>
                </c:ext>
              </c:extLst>
            </c:dLbl>
            <c:dLbl>
              <c:idx val="16"/>
              <c:tx>
                <c:rich>
                  <a:bodyPr/>
                  <a:lstStyle/>
                  <a:p>
                    <a:r>
                      <a:rPr lang="en-US"/>
                      <a:t>Wu &amp; Yang (2014)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3BD6-4799-9965-254FF213F678}"/>
                </c:ext>
              </c:extLst>
            </c:dLbl>
            <c:dLbl>
              <c:idx val="17"/>
              <c:layout>
                <c:manualLayout>
                  <c:x val="-0.13508482393407462"/>
                  <c:y val="-2.02471467378666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OECD/IEA (2013)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3BD6-4799-9965-254FF213F678}"/>
                </c:ext>
              </c:extLst>
            </c:dLbl>
            <c:dLbl>
              <c:idx val="18"/>
              <c:layout>
                <c:manualLayout>
                  <c:x val="-1.4857020190632016E-2"/>
                  <c:y val="1.549413716184922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MARKETLINE (2015)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3BD6-4799-9965-254FF213F678}"/>
                </c:ext>
              </c:extLst>
            </c:dLbl>
            <c:dLbl>
              <c:idx val="19"/>
              <c:layout>
                <c:manualLayout>
                  <c:x val="-7.4285100953159731E-3"/>
                  <c:y val="-4.7284568586643417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OECD/IEA (2014)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3BD6-4799-9965-254FF213F678}"/>
                </c:ext>
              </c:extLst>
            </c:dLbl>
            <c:dLbl>
              <c:idx val="20"/>
              <c:layout>
                <c:manualLayout>
                  <c:x val="-0.21674374477043126"/>
                  <c:y val="-3.194247527076233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Citigroup Global Markets Inc. (2014)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3BD6-4799-9965-254FF213F678}"/>
                </c:ext>
              </c:extLst>
            </c:dLbl>
            <c:dLbl>
              <c:idx val="21"/>
              <c:layout>
                <c:manualLayout>
                  <c:x val="-1.4479055632571809E-2"/>
                  <c:y val="1.820250507432994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OECD/IEA (2014)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3BD6-4799-9965-254FF213F678}"/>
                </c:ext>
              </c:extLst>
            </c:dLbl>
            <c:dLbl>
              <c:idx val="22"/>
              <c:layout>
                <c:manualLayout>
                  <c:x val="-3.5502955271589126E-3"/>
                  <c:y val="1.127768304997981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OECD/IEA (2009)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3BD6-4799-9965-254FF213F678}"/>
                </c:ext>
              </c:extLst>
            </c:dLbl>
            <c:dLbl>
              <c:idx val="23"/>
              <c:layout>
                <c:manualLayout>
                  <c:x val="-6.5680467252437605E-2"/>
                  <c:y val="9.7275799297650775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OECD/IEA (2009)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3BD6-4799-9965-254FF213F678}"/>
                </c:ext>
              </c:extLst>
            </c:dLbl>
            <c:dLbl>
              <c:idx val="24"/>
              <c:layout>
                <c:manualLayout>
                  <c:x val="-5.7787050187793461E-2"/>
                  <c:y val="-2.030518159854716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Yu et al. (2014)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3BD6-4799-9965-254FF213F678}"/>
                </c:ext>
              </c:extLst>
            </c:dLbl>
            <c:dLbl>
              <c:idx val="25"/>
              <c:layout>
                <c:manualLayout>
                  <c:x val="-1.7751477635793912E-2"/>
                  <c:y val="2.258947594857071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MARKETLINE (2015)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3BD6-4799-9965-254FF213F678}"/>
                </c:ext>
              </c:extLst>
            </c:dLbl>
            <c:dLbl>
              <c:idx val="26"/>
              <c:layout>
                <c:manualLayout>
                  <c:x val="0"/>
                  <c:y val="-1.516875055837723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OECD/IEA (2009)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3BD6-4799-9965-254FF213F678}"/>
                </c:ext>
              </c:extLst>
            </c:dLbl>
            <c:dLbl>
              <c:idx val="27"/>
              <c:layout>
                <c:manualLayout>
                  <c:x val="-3.1952659744429041E-2"/>
                  <c:y val="1.820250507433006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OECD/IEA (2009)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3BD6-4799-9965-254FF213F678}"/>
                </c:ext>
              </c:extLst>
            </c:dLbl>
            <c:spPr>
              <a:noFill/>
              <a:ln w="3175">
                <a:solidFill>
                  <a:schemeClr val="bg1">
                    <a:lumMod val="50000"/>
                  </a:schemeClr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Лист1!$L$2:$L$29</c:f>
              <c:numCache>
                <c:formatCode>General</c:formatCode>
                <c:ptCount val="28"/>
                <c:pt idx="0">
                  <c:v>2000</c:v>
                </c:pt>
                <c:pt idx="1">
                  <c:v>2010</c:v>
                </c:pt>
                <c:pt idx="2">
                  <c:v>2010</c:v>
                </c:pt>
                <c:pt idx="3">
                  <c:v>2012</c:v>
                </c:pt>
                <c:pt idx="4">
                  <c:v>2013</c:v>
                </c:pt>
                <c:pt idx="5">
                  <c:v>2015</c:v>
                </c:pt>
                <c:pt idx="6">
                  <c:v>2020</c:v>
                </c:pt>
                <c:pt idx="7">
                  <c:v>2020</c:v>
                </c:pt>
                <c:pt idx="8">
                  <c:v>2020</c:v>
                </c:pt>
                <c:pt idx="9">
                  <c:v>2000</c:v>
                </c:pt>
                <c:pt idx="10">
                  <c:v>2003</c:v>
                </c:pt>
                <c:pt idx="11">
                  <c:v>2004</c:v>
                </c:pt>
                <c:pt idx="12">
                  <c:v>2004</c:v>
                </c:pt>
                <c:pt idx="13">
                  <c:v>2006</c:v>
                </c:pt>
                <c:pt idx="14">
                  <c:v>2007</c:v>
                </c:pt>
                <c:pt idx="15">
                  <c:v>2007</c:v>
                </c:pt>
                <c:pt idx="16">
                  <c:v>2008</c:v>
                </c:pt>
                <c:pt idx="17">
                  <c:v>2012</c:v>
                </c:pt>
                <c:pt idx="18">
                  <c:v>2012</c:v>
                </c:pt>
                <c:pt idx="19">
                  <c:v>2013</c:v>
                </c:pt>
                <c:pt idx="20">
                  <c:v>2013</c:v>
                </c:pt>
                <c:pt idx="21">
                  <c:v>2015</c:v>
                </c:pt>
                <c:pt idx="22">
                  <c:v>2015</c:v>
                </c:pt>
                <c:pt idx="23">
                  <c:v>2017</c:v>
                </c:pt>
                <c:pt idx="24">
                  <c:v>2018</c:v>
                </c:pt>
                <c:pt idx="25">
                  <c:v>2020</c:v>
                </c:pt>
                <c:pt idx="26">
                  <c:v>2020</c:v>
                </c:pt>
                <c:pt idx="27">
                  <c:v>2020</c:v>
                </c:pt>
              </c:numCache>
            </c:numRef>
          </c:xVal>
          <c:yVal>
            <c:numRef>
              <c:f>Лист1!$M$2:$M$29</c:f>
              <c:numCache>
                <c:formatCode>General</c:formatCode>
                <c:ptCount val="28"/>
                <c:pt idx="0">
                  <c:v>28</c:v>
                </c:pt>
                <c:pt idx="1">
                  <c:v>107.58</c:v>
                </c:pt>
                <c:pt idx="2">
                  <c:v>100</c:v>
                </c:pt>
                <c:pt idx="3">
                  <c:v>149</c:v>
                </c:pt>
                <c:pt idx="4">
                  <c:v>167.6</c:v>
                </c:pt>
                <c:pt idx="5">
                  <c:v>219</c:v>
                </c:pt>
                <c:pt idx="6">
                  <c:v>278</c:v>
                </c:pt>
                <c:pt idx="7">
                  <c:v>441</c:v>
                </c:pt>
                <c:pt idx="8">
                  <c:v>200</c:v>
                </c:pt>
                <c:pt idx="9">
                  <c:v>27</c:v>
                </c:pt>
                <c:pt idx="10">
                  <c:v>35</c:v>
                </c:pt>
                <c:pt idx="11">
                  <c:v>40</c:v>
                </c:pt>
                <c:pt idx="12" formatCode="0.00">
                  <c:v>48.884</c:v>
                </c:pt>
                <c:pt idx="13">
                  <c:v>58.55</c:v>
                </c:pt>
                <c:pt idx="14">
                  <c:v>69.5</c:v>
                </c:pt>
                <c:pt idx="15">
                  <c:v>69.31</c:v>
                </c:pt>
                <c:pt idx="16">
                  <c:v>79.3</c:v>
                </c:pt>
                <c:pt idx="17">
                  <c:v>110</c:v>
                </c:pt>
                <c:pt idx="18">
                  <c:v>109</c:v>
                </c:pt>
                <c:pt idx="19">
                  <c:v>113</c:v>
                </c:pt>
                <c:pt idx="20">
                  <c:v>117</c:v>
                </c:pt>
                <c:pt idx="21">
                  <c:v>156.5</c:v>
                </c:pt>
                <c:pt idx="22">
                  <c:v>137</c:v>
                </c:pt>
                <c:pt idx="23">
                  <c:v>165</c:v>
                </c:pt>
                <c:pt idx="24">
                  <c:v>172</c:v>
                </c:pt>
                <c:pt idx="25">
                  <c:v>160</c:v>
                </c:pt>
                <c:pt idx="26">
                  <c:v>170</c:v>
                </c:pt>
                <c:pt idx="27">
                  <c:v>100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C-3BD6-4799-9965-254FF213F6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252642816"/>
        <c:axId val="-1252646624"/>
      </c:scatterChart>
      <c:valAx>
        <c:axId val="-1252642816"/>
        <c:scaling>
          <c:orientation val="minMax"/>
          <c:max val="2021"/>
          <c:min val="1999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52646624"/>
        <c:crosses val="autoZero"/>
        <c:crossBetween val="midCat"/>
      </c:valAx>
      <c:valAx>
        <c:axId val="-1252646624"/>
        <c:scaling>
          <c:orientation val="minMax"/>
          <c:max val="4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5264281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726934449649493E-2"/>
          <c:y val="8.8986990182959441E-2"/>
          <c:w val="0.80361216319479056"/>
          <c:h val="0.86139993504095835"/>
        </c:manualLayout>
      </c:layout>
      <c:scatterChart>
        <c:scatterStyle val="lineMarker"/>
        <c:varyColors val="0"/>
        <c:ser>
          <c:idx val="0"/>
          <c:order val="0"/>
          <c:tx>
            <c:strRef>
              <c:f>'на 10 тыс населения'!$C$1</c:f>
              <c:strCache>
                <c:ptCount val="1"/>
                <c:pt idx="0">
                  <c:v>фед услуг на 10тыс. Населения</c:v>
                </c:pt>
              </c:strCache>
            </c:strRef>
          </c:tx>
          <c:spPr>
            <a:ln w="25400" cap="rnd">
              <a:noFill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5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dLbls>
            <c:dLbl>
              <c:idx val="0"/>
              <c:layout>
                <c:manualLayout>
                  <c:x val="-7.1245018318585257E-3"/>
                  <c:y val="2.3916736838513298E-2"/>
                </c:manualLayout>
              </c:layout>
              <c:tx>
                <c:rich>
                  <a:bodyPr/>
                  <a:lstStyle/>
                  <a:p>
                    <a:fld id="{69C97AC5-5C8D-498A-8CC9-C78F9C662156}" type="CELLRANGE">
                      <a:rPr lang="en-US"/>
                      <a:pPr/>
                      <a:t>[ДИАПАЗОН ЯЧЕЕК]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9C1F-4F51-AA3E-C824D1F8B535}"/>
                </c:ext>
              </c:extLst>
            </c:dLbl>
            <c:dLbl>
              <c:idx val="1"/>
              <c:layout>
                <c:manualLayout>
                  <c:x val="1.3881537995337435E-2"/>
                  <c:y val="-3.0458660193967358E-2"/>
                </c:manualLayout>
              </c:layout>
              <c:tx>
                <c:rich>
                  <a:bodyPr/>
                  <a:lstStyle/>
                  <a:p>
                    <a:fld id="{7E089EC9-8C16-4C02-B63D-94B5199969B5}" type="CELLRANGE">
                      <a:rPr lang="en-US"/>
                      <a:pPr/>
                      <a:t>[ДИАПАЗОН ЯЧЕЕК]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9C1F-4F51-AA3E-C824D1F8B535}"/>
                </c:ext>
              </c:extLst>
            </c:dLbl>
            <c:dLbl>
              <c:idx val="2"/>
              <c:layout>
                <c:manualLayout>
                  <c:x val="3.1105383552547373E-2"/>
                  <c:y val="-0.54539328576928747"/>
                </c:manualLayout>
              </c:layout>
              <c:tx>
                <c:rich>
                  <a:bodyPr/>
                  <a:lstStyle/>
                  <a:p>
                    <a:fld id="{510A4687-D2F4-40EF-AFE9-6B1E99A77B8E}" type="CELLRANGE">
                      <a:rPr lang="en-US"/>
                      <a:pPr/>
                      <a:t>[ДИАПАЗОН ЯЧЕЕК]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918727621406434"/>
                      <c:h val="5.465286737159069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9C1F-4F51-AA3E-C824D1F8B535}"/>
                </c:ext>
              </c:extLst>
            </c:dLbl>
            <c:dLbl>
              <c:idx val="3"/>
              <c:layout>
                <c:manualLayout>
                  <c:x val="-1.5765579001836783E-2"/>
                  <c:y val="-6.7547655099887638E-2"/>
                </c:manualLayout>
              </c:layout>
              <c:tx>
                <c:rich>
                  <a:bodyPr/>
                  <a:lstStyle/>
                  <a:p>
                    <a:fld id="{41254EE6-ED05-44C9-9734-2F7523DDEE1D}" type="CELLRANGE">
                      <a:rPr lang="en-US"/>
                      <a:pPr/>
                      <a:t>[ДИАПАЗОН ЯЧЕЕК]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9C1F-4F51-AA3E-C824D1F8B535}"/>
                </c:ext>
              </c:extLst>
            </c:dLbl>
            <c:dLbl>
              <c:idx val="4"/>
              <c:layout>
                <c:manualLayout>
                  <c:x val="5.9337117752015917E-2"/>
                  <c:y val="-2.9184881761443755E-2"/>
                </c:manualLayout>
              </c:layout>
              <c:tx>
                <c:rich>
                  <a:bodyPr/>
                  <a:lstStyle/>
                  <a:p>
                    <a:fld id="{6B1141C0-1148-4F01-91BD-94346A469236}" type="CELLRANGE">
                      <a:rPr lang="en-US"/>
                      <a:pPr/>
                      <a:t>[ДИАПАЗОН ЯЧЕЕК]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9C1F-4F51-AA3E-C824D1F8B535}"/>
                </c:ext>
              </c:extLst>
            </c:dLbl>
            <c:dLbl>
              <c:idx val="5"/>
              <c:layout>
                <c:manualLayout>
                  <c:x val="-6.0335915475238965E-3"/>
                  <c:y val="1.5588145777745834E-2"/>
                </c:manualLayout>
              </c:layout>
              <c:tx>
                <c:rich>
                  <a:bodyPr/>
                  <a:lstStyle/>
                  <a:p>
                    <a:fld id="{AF0779FB-6CAD-4EA3-B8D3-03C65EFC3B4C}" type="CELLRANGE">
                      <a:rPr lang="en-US"/>
                      <a:pPr/>
                      <a:t>[ДИАПАЗОН ЯЧЕЕК]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9C1F-4F51-AA3E-C824D1F8B535}"/>
                </c:ext>
              </c:extLst>
            </c:dLbl>
            <c:dLbl>
              <c:idx val="6"/>
              <c:layout>
                <c:manualLayout>
                  <c:x val="-0.11778406934041061"/>
                  <c:y val="-6.9658497779030895E-2"/>
                </c:manualLayout>
              </c:layout>
              <c:tx>
                <c:rich>
                  <a:bodyPr/>
                  <a:lstStyle/>
                  <a:p>
                    <a:fld id="{04C430F8-C371-469F-8F84-CAD28E727286}" type="CELLRANGE">
                      <a:rPr lang="en-US"/>
                      <a:pPr/>
                      <a:t>[ДИАПАЗОН ЯЧЕЕК]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9C1F-4F51-AA3E-C824D1F8B535}"/>
                </c:ext>
              </c:extLst>
            </c:dLbl>
            <c:dLbl>
              <c:idx val="7"/>
              <c:layout>
                <c:manualLayout>
                  <c:x val="-0.1041509727064574"/>
                  <c:y val="-2.5940891579412872E-2"/>
                </c:manualLayout>
              </c:layout>
              <c:tx>
                <c:rich>
                  <a:bodyPr/>
                  <a:lstStyle/>
                  <a:p>
                    <a:fld id="{23106A4C-1776-4EF5-A789-731137783359}" type="CELLRANGE">
                      <a:rPr lang="en-US"/>
                      <a:pPr/>
                      <a:t>[ДИАПАЗОН ЯЧЕЕК]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9C1F-4F51-AA3E-C824D1F8B535}"/>
                </c:ext>
              </c:extLst>
            </c:dLbl>
            <c:dLbl>
              <c:idx val="8"/>
              <c:layout>
                <c:manualLayout>
                  <c:x val="6.115485564304462E-3"/>
                  <c:y val="0.12004459005237722"/>
                </c:manualLayout>
              </c:layout>
              <c:tx>
                <c:rich>
                  <a:bodyPr/>
                  <a:lstStyle/>
                  <a:p>
                    <a:fld id="{68911FF8-3722-4B67-B78A-172A3024A5CE}" type="CELLRANGE">
                      <a:rPr lang="en-US"/>
                      <a:pPr/>
                      <a:t>[ДИАПАЗОН ЯЧЕЕК]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9C1F-4F51-AA3E-C824D1F8B535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3D4212F0-8A1C-451B-A92B-4F3876D932E0}" type="CELLRANGE">
                      <a:rPr lang="en-US"/>
                      <a:pPr/>
                      <a:t>[ДИАПАЗОН ЯЧЕЕК]</a:t>
                    </a:fld>
                    <a:endParaRPr 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0-D0A5-46AD-A6D4-7BBDFF4F38FA}"/>
                </c:ext>
              </c:extLst>
            </c:dLbl>
            <c:dLbl>
              <c:idx val="10"/>
              <c:layout>
                <c:manualLayout>
                  <c:x val="-2.6083923053922056E-2"/>
                  <c:y val="-1.8641559047653959E-2"/>
                </c:manualLayout>
              </c:layout>
              <c:tx>
                <c:rich>
                  <a:bodyPr/>
                  <a:lstStyle/>
                  <a:p>
                    <a:fld id="{843AADBB-BA10-4177-B08A-6E1AA2548600}" type="CELLRANGE">
                      <a:rPr lang="en-US"/>
                      <a:pPr/>
                      <a:t>[ДИАПАЗОН ЯЧЕЕК]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A-9C1F-4F51-AA3E-C824D1F8B535}"/>
                </c:ext>
              </c:extLst>
            </c:dLbl>
            <c:dLbl>
              <c:idx val="11"/>
              <c:layout>
                <c:manualLayout>
                  <c:x val="-5.6993170324002106E-2"/>
                  <c:y val="-5.7404649299895881E-2"/>
                </c:manualLayout>
              </c:layout>
              <c:tx>
                <c:rich>
                  <a:bodyPr/>
                  <a:lstStyle/>
                  <a:p>
                    <a:fld id="{E265451A-3407-454A-AF9F-EFDB31287026}" type="CELLRANGE">
                      <a:rPr lang="en-US"/>
                      <a:pPr/>
                      <a:t>[ДИАПАЗОН ЯЧЕЕК]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9C1F-4F51-AA3E-C824D1F8B535}"/>
                </c:ext>
              </c:extLst>
            </c:dLbl>
            <c:dLbl>
              <c:idx val="12"/>
              <c:layout>
                <c:manualLayout>
                  <c:x val="-0.1298444300475099"/>
                  <c:y val="-4.0539372063448473E-2"/>
                </c:manualLayout>
              </c:layout>
              <c:tx>
                <c:rich>
                  <a:bodyPr/>
                  <a:lstStyle/>
                  <a:p>
                    <a:fld id="{484725FC-709A-4B13-990E-367E44BF00D4}" type="CELLRANGE">
                      <a:rPr lang="en-US"/>
                      <a:pPr/>
                      <a:t>[ДИАПАЗОН ЯЧЕЕК]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C-9C1F-4F51-AA3E-C824D1F8B535}"/>
                </c:ext>
              </c:extLst>
            </c:dLbl>
            <c:dLbl>
              <c:idx val="13"/>
              <c:layout>
                <c:manualLayout>
                  <c:x val="-2.0312241890648605E-2"/>
                  <c:y val="3.0658749053412444E-2"/>
                </c:manualLayout>
              </c:layout>
              <c:tx>
                <c:rich>
                  <a:bodyPr/>
                  <a:lstStyle/>
                  <a:p>
                    <a:fld id="{47CCB64D-193A-4634-9D54-9760DCC37866}" type="CELLRANGE">
                      <a:rPr lang="ru-RU"/>
                      <a:pPr/>
                      <a:t>[ДИАПАЗОН ЯЧЕЕК]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9C1F-4F51-AA3E-C824D1F8B535}"/>
                </c:ext>
              </c:extLst>
            </c:dLbl>
            <c:dLbl>
              <c:idx val="14"/>
              <c:layout>
                <c:manualLayout>
                  <c:x val="-6.0185822323402659E-2"/>
                  <c:y val="-7.9422006879196309E-3"/>
                </c:manualLayout>
              </c:layout>
              <c:tx>
                <c:rich>
                  <a:bodyPr/>
                  <a:lstStyle/>
                  <a:p>
                    <a:fld id="{788423BB-988C-460B-8421-04C77B3ECC95}" type="CELLRANGE">
                      <a:rPr lang="en-US"/>
                      <a:pPr/>
                      <a:t>[ДИАПАЗОН ЯЧЕЕК]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E-9C1F-4F51-AA3E-C824D1F8B535}"/>
                </c:ext>
              </c:extLst>
            </c:dLbl>
            <c:dLbl>
              <c:idx val="15"/>
              <c:layout>
                <c:manualLayout>
                  <c:x val="2.985519073973383E-2"/>
                  <c:y val="-3.2429044285300253E-2"/>
                </c:manualLayout>
              </c:layout>
              <c:tx>
                <c:rich>
                  <a:bodyPr/>
                  <a:lstStyle/>
                  <a:p>
                    <a:fld id="{1C09C33C-657B-4451-80EA-1E17D6CE268A}" type="CELLRANGE">
                      <a:rPr lang="en-US"/>
                      <a:pPr/>
                      <a:t>[ДИАПАЗОН ЯЧЕЕК]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9C1F-4F51-AA3E-C824D1F8B535}"/>
                </c:ext>
              </c:extLst>
            </c:dLbl>
            <c:dLbl>
              <c:idx val="16"/>
              <c:layout>
                <c:manualLayout>
                  <c:x val="-0.1280538389979734"/>
                  <c:y val="-0.1735483103816069"/>
                </c:manualLayout>
              </c:layout>
              <c:tx>
                <c:rich>
                  <a:bodyPr/>
                  <a:lstStyle/>
                  <a:p>
                    <a:fld id="{D7F49D5C-17FE-47DC-B9E0-E14175A22557}" type="CELLRANGE">
                      <a:rPr lang="en-US"/>
                      <a:pPr/>
                      <a:t>[ДИАПАЗОН ЯЧЕЕК]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0-9C1F-4F51-AA3E-C824D1F8B535}"/>
                </c:ext>
              </c:extLst>
            </c:dLbl>
            <c:dLbl>
              <c:idx val="17"/>
              <c:layout>
                <c:manualLayout>
                  <c:x val="-6.7296758884978547E-2"/>
                  <c:y val="3.8941497188587797E-2"/>
                </c:manualLayout>
              </c:layout>
              <c:tx>
                <c:rich>
                  <a:bodyPr/>
                  <a:lstStyle/>
                  <a:p>
                    <a:fld id="{4E4B53D5-DDF6-4B0A-83E0-D1CD0869C5A7}" type="CELLRANGE">
                      <a:rPr lang="en-US"/>
                      <a:pPr/>
                      <a:t>[ДИАПАЗОН ЯЧЕЕК]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9C1F-4F51-AA3E-C824D1F8B535}"/>
                </c:ext>
              </c:extLst>
            </c:dLbl>
            <c:dLbl>
              <c:idx val="18"/>
              <c:layout>
                <c:manualLayout>
                  <c:x val="-0.14496835443037978"/>
                  <c:y val="-0.11028796166931198"/>
                </c:manualLayout>
              </c:layout>
              <c:tx>
                <c:rich>
                  <a:bodyPr/>
                  <a:lstStyle/>
                  <a:p>
                    <a:fld id="{860A63BC-DAD5-4D48-91A1-7644DB31D56F}" type="CELLRANGE">
                      <a:rPr lang="en-US"/>
                      <a:pPr/>
                      <a:t>[ДИАПАЗОН ЯЧЕЕК]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2-9C1F-4F51-AA3E-C824D1F8B535}"/>
                </c:ext>
              </c:extLst>
            </c:dLbl>
            <c:dLbl>
              <c:idx val="19"/>
              <c:layout>
                <c:manualLayout>
                  <c:x val="-3.9325499754403019E-2"/>
                  <c:y val="-3.062600410656106E-2"/>
                </c:manualLayout>
              </c:layout>
              <c:tx>
                <c:rich>
                  <a:bodyPr/>
                  <a:lstStyle/>
                  <a:p>
                    <a:fld id="{C7D69234-09D4-47E6-A839-BE24A8FC57A9}" type="CELLRANGE">
                      <a:rPr lang="ru-RU"/>
                      <a:pPr/>
                      <a:t>[ДИАПАЗОН ЯЧЕЕК]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9C1F-4F51-AA3E-C824D1F8B535}"/>
                </c:ext>
              </c:extLst>
            </c:dLbl>
            <c:dLbl>
              <c:idx val="20"/>
              <c:layout>
                <c:manualLayout>
                  <c:x val="2.9972574086614252E-2"/>
                  <c:y val="1.7901145418240867E-3"/>
                </c:manualLayout>
              </c:layout>
              <c:tx>
                <c:rich>
                  <a:bodyPr/>
                  <a:lstStyle/>
                  <a:p>
                    <a:fld id="{3789309F-99A0-4D17-B365-253367B41BCA}" type="CELLRANGE">
                      <a:rPr lang="en-US"/>
                      <a:pPr/>
                      <a:t>[ДИАПАЗОН ЯЧЕЕК]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4-9C1F-4F51-AA3E-C824D1F8B535}"/>
                </c:ext>
              </c:extLst>
            </c:dLbl>
            <c:dLbl>
              <c:idx val="21"/>
              <c:layout>
                <c:manualLayout>
                  <c:x val="-2.0768428802569523E-2"/>
                  <c:y val="-1.605243465573522E-2"/>
                </c:manualLayout>
              </c:layout>
              <c:tx>
                <c:rich>
                  <a:bodyPr/>
                  <a:lstStyle/>
                  <a:p>
                    <a:fld id="{68157AAC-7028-433D-9A31-B8D5EAFB28DC}" type="CELLRANGE">
                      <a:rPr lang="en-US"/>
                      <a:pPr/>
                      <a:t>[ДИАПАЗОН ЯЧЕЕК]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5-9C1F-4F51-AA3E-C824D1F8B535}"/>
                </c:ext>
              </c:extLst>
            </c:dLbl>
            <c:dLbl>
              <c:idx val="22"/>
              <c:layout>
                <c:manualLayout>
                  <c:x val="-0.22047491573669811"/>
                  <c:y val="0.12978735431514618"/>
                </c:manualLayout>
              </c:layout>
              <c:tx>
                <c:rich>
                  <a:bodyPr/>
                  <a:lstStyle/>
                  <a:p>
                    <a:fld id="{759357E8-C759-46AA-A1BD-FA4F7E302B0F}" type="CELLRANGE">
                      <a:rPr lang="en-US"/>
                      <a:pPr/>
                      <a:t>[ДИАПАЗОН ЯЧЕЕК]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6-9C1F-4F51-AA3E-C824D1F8B535}"/>
                </c:ext>
              </c:extLst>
            </c:dLbl>
            <c:dLbl>
              <c:idx val="23"/>
              <c:layout>
                <c:manualLayout>
                  <c:x val="0.14763447290607662"/>
                  <c:y val="-3.2429070946487469E-2"/>
                </c:manualLayout>
              </c:layout>
              <c:tx>
                <c:rich>
                  <a:bodyPr/>
                  <a:lstStyle/>
                  <a:p>
                    <a:fld id="{05C090F4-1FF3-4876-8F64-FEDCED62BE8A}" type="CELLRANGE">
                      <a:rPr lang="en-US"/>
                      <a:pPr/>
                      <a:t>[ДИАПАЗОН ЯЧЕЕК]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7-9C1F-4F51-AA3E-C824D1F8B535}"/>
                </c:ext>
              </c:extLst>
            </c:dLbl>
            <c:dLbl>
              <c:idx val="24"/>
              <c:layout>
                <c:manualLayout>
                  <c:x val="-3.9574050513128227E-2"/>
                  <c:y val="2.0787009286811611E-2"/>
                </c:manualLayout>
              </c:layout>
              <c:tx>
                <c:rich>
                  <a:bodyPr/>
                  <a:lstStyle/>
                  <a:p>
                    <a:fld id="{5BE5BD30-9317-468D-8B37-5278E2DBD71F}" type="CELLRANGE">
                      <a:rPr lang="en-US"/>
                      <a:pPr/>
                      <a:t>[ДИАПАЗОН ЯЧЕЕК]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8-9C1F-4F51-AA3E-C824D1F8B535}"/>
                </c:ext>
              </c:extLst>
            </c:dLbl>
            <c:dLbl>
              <c:idx val="25"/>
              <c:layout>
                <c:manualLayout>
                  <c:x val="-0.15503375454956192"/>
                  <c:y val="-1.0927333447998174E-2"/>
                </c:manualLayout>
              </c:layout>
              <c:tx>
                <c:rich>
                  <a:bodyPr/>
                  <a:lstStyle/>
                  <a:p>
                    <a:fld id="{8AD39AAF-1F7C-4879-97C3-5748D663196B}" type="CELLRANGE">
                      <a:rPr lang="ru-RU"/>
                      <a:pPr/>
                      <a:t>[ДИАПАЗОН ЯЧЕЕК]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9-9C1F-4F51-AA3E-C824D1F8B535}"/>
                </c:ext>
              </c:extLst>
            </c:dLbl>
            <c:dLbl>
              <c:idx val="26"/>
              <c:layout>
                <c:manualLayout>
                  <c:x val="-0.21102586464666603"/>
                  <c:y val="-0.12650856390323381"/>
                </c:manualLayout>
              </c:layout>
              <c:tx>
                <c:rich>
                  <a:bodyPr/>
                  <a:lstStyle/>
                  <a:p>
                    <a:fld id="{29C9E3F3-B753-4B38-9845-E10F58D680A9}" type="CELLRANGE">
                      <a:rPr lang="en-US"/>
                      <a:pPr/>
                      <a:t>[ДИАПАЗОН ЯЧЕЕК]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A-9C1F-4F51-AA3E-C824D1F8B535}"/>
                </c:ext>
              </c:extLst>
            </c:dLbl>
            <c:dLbl>
              <c:idx val="27"/>
              <c:tx>
                <c:rich>
                  <a:bodyPr/>
                  <a:lstStyle/>
                  <a:p>
                    <a:fld id="{F32366A7-AA58-4A30-97E0-FF9377048531}" type="CELLRANGE">
                      <a:rPr lang="en-US"/>
                      <a:pPr/>
                      <a:t>[ДИАПАЗОН ЯЧЕЕК]</a:t>
                    </a:fld>
                    <a:endParaRPr 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D0A5-46AD-A6D4-7BBDFF4F38FA}"/>
                </c:ext>
              </c:extLst>
            </c:dLbl>
            <c:dLbl>
              <c:idx val="28"/>
              <c:tx>
                <c:rich>
                  <a:bodyPr/>
                  <a:lstStyle/>
                  <a:p>
                    <a:fld id="{A35D9A9A-7E84-45B5-992A-216390004BB9}" type="CELLRANGE">
                      <a:rPr lang="en-US"/>
                      <a:pPr/>
                      <a:t>[ДИАПАЗОН ЯЧЕЕК]</a:t>
                    </a:fld>
                    <a:endParaRPr 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D0A5-46AD-A6D4-7BBDFF4F38FA}"/>
                </c:ext>
              </c:extLst>
            </c:dLbl>
            <c:dLbl>
              <c:idx val="29"/>
              <c:layout>
                <c:manualLayout>
                  <c:x val="-9.2108841602496008E-2"/>
                  <c:y val="-4.209449088673661E-3"/>
                </c:manualLayout>
              </c:layout>
              <c:tx>
                <c:rich>
                  <a:bodyPr/>
                  <a:lstStyle/>
                  <a:p>
                    <a:fld id="{D8DADD79-B437-4945-BC10-FFDBAA56EF93}" type="CELLRANGE">
                      <a:rPr lang="en-US"/>
                      <a:pPr/>
                      <a:t>[ДИАПАЗОН ЯЧЕЕК]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D-9C1F-4F51-AA3E-C824D1F8B535}"/>
                </c:ext>
              </c:extLst>
            </c:dLbl>
            <c:dLbl>
              <c:idx val="30"/>
              <c:layout>
                <c:manualLayout>
                  <c:x val="-1.8178337357332295E-2"/>
                  <c:y val="-1.839714519212839E-2"/>
                </c:manualLayout>
              </c:layout>
              <c:tx>
                <c:rich>
                  <a:bodyPr/>
                  <a:lstStyle/>
                  <a:p>
                    <a:fld id="{254F0D0C-0093-48EE-B3D7-FDB5EEDE26C8}" type="CELLRANGE">
                      <a:rPr lang="en-US"/>
                      <a:pPr/>
                      <a:t>[ДИАПАЗОН ЯЧЕЕК]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E-9C1F-4F51-AA3E-C824D1F8B535}"/>
                </c:ext>
              </c:extLst>
            </c:dLbl>
            <c:dLbl>
              <c:idx val="31"/>
              <c:layout>
                <c:manualLayout>
                  <c:x val="-0.16356540084388185"/>
                  <c:y val="-1.7830528935957869E-2"/>
                </c:manualLayout>
              </c:layout>
              <c:tx>
                <c:rich>
                  <a:bodyPr/>
                  <a:lstStyle/>
                  <a:p>
                    <a:fld id="{B7517A38-E406-430F-A2EB-B3201EC12C5E}" type="CELLRANGE">
                      <a:rPr lang="en-US"/>
                      <a:pPr/>
                      <a:t>[ДИАПАЗОН ЯЧЕЕК]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F-9C1F-4F51-AA3E-C824D1F8B535}"/>
                </c:ext>
              </c:extLst>
            </c:dLbl>
            <c:dLbl>
              <c:idx val="32"/>
              <c:tx>
                <c:rich>
                  <a:bodyPr/>
                  <a:lstStyle/>
                  <a:p>
                    <a:fld id="{CF84B17E-25AD-45D6-8DBD-23239C13434B}" type="CELLRANGE">
                      <a:rPr lang="en-US"/>
                      <a:pPr/>
                      <a:t>[ДИАПАЗОН ЯЧЕЕК]</a:t>
                    </a:fld>
                    <a:endParaRPr 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D0A5-46AD-A6D4-7BBDFF4F38FA}"/>
                </c:ext>
              </c:extLst>
            </c:dLbl>
            <c:dLbl>
              <c:idx val="33"/>
              <c:layout>
                <c:manualLayout>
                  <c:x val="-4.5107368020312899E-2"/>
                  <c:y val="-5.0349664329826405E-2"/>
                </c:manualLayout>
              </c:layout>
              <c:tx>
                <c:rich>
                  <a:bodyPr/>
                  <a:lstStyle/>
                  <a:p>
                    <a:fld id="{D2712498-E34E-4C10-95B0-8C45F160FFF5}" type="CELLRANGE">
                      <a:rPr lang="en-US"/>
                      <a:pPr/>
                      <a:t>[ДИАПАЗОН ЯЧЕЕК]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1-9C1F-4F51-AA3E-C824D1F8B535}"/>
                </c:ext>
              </c:extLst>
            </c:dLbl>
            <c:dLbl>
              <c:idx val="34"/>
              <c:layout>
                <c:manualLayout>
                  <c:x val="-0.15284952723939091"/>
                  <c:y val="-2.843726292227625E-2"/>
                </c:manualLayout>
              </c:layout>
              <c:tx>
                <c:rich>
                  <a:bodyPr/>
                  <a:lstStyle/>
                  <a:p>
                    <a:fld id="{477DB7BD-9172-440A-A481-D8C9A8F335BE}" type="CELLRANGE">
                      <a:rPr lang="ru-RU"/>
                      <a:pPr/>
                      <a:t>[ДИАПАЗОН ЯЧЕЕК]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2-9C1F-4F51-AA3E-C824D1F8B535}"/>
                </c:ext>
              </c:extLst>
            </c:dLbl>
            <c:dLbl>
              <c:idx val="35"/>
              <c:layout>
                <c:manualLayout>
                  <c:x val="-0.20940357663666626"/>
                  <c:y val="1.2245231387858461E-2"/>
                </c:manualLayout>
              </c:layout>
              <c:tx>
                <c:rich>
                  <a:bodyPr/>
                  <a:lstStyle/>
                  <a:p>
                    <a:fld id="{236B8112-0426-4728-98F1-381932E3094A}" type="CELLRANGE">
                      <a:rPr lang="en-US"/>
                      <a:pPr/>
                      <a:t>[ДИАПАЗОН ЯЧЕЕК]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3-9C1F-4F51-AA3E-C824D1F8B535}"/>
                </c:ext>
              </c:extLst>
            </c:dLbl>
            <c:dLbl>
              <c:idx val="36"/>
              <c:layout>
                <c:manualLayout>
                  <c:x val="5.6136582610717967E-2"/>
                  <c:y val="-2.9184950499703113E-2"/>
                </c:manualLayout>
              </c:layout>
              <c:tx>
                <c:rich>
                  <a:bodyPr/>
                  <a:lstStyle/>
                  <a:p>
                    <a:fld id="{EFA2F1A2-364D-421A-882D-71D2AFC906AC}" type="CELLRANGE">
                      <a:rPr lang="en-US"/>
                      <a:pPr/>
                      <a:t>[ДИАПАЗОН ЯЧЕЕК]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4-9C1F-4F51-AA3E-C824D1F8B535}"/>
                </c:ext>
              </c:extLst>
            </c:dLbl>
            <c:dLbl>
              <c:idx val="37"/>
              <c:layout>
                <c:manualLayout>
                  <c:x val="-0.10339952237120925"/>
                  <c:y val="4.4514859484539385E-2"/>
                </c:manualLayout>
              </c:layout>
              <c:tx>
                <c:rich>
                  <a:bodyPr/>
                  <a:lstStyle/>
                  <a:p>
                    <a:fld id="{A889C572-AC21-4766-9D0A-4AE4714FBB58}" type="CELLRANGE">
                      <a:rPr lang="en-US"/>
                      <a:pPr/>
                      <a:t>[ДИАПАЗОН ЯЧЕЕК]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5-9C1F-4F51-AA3E-C824D1F8B535}"/>
                </c:ext>
              </c:extLst>
            </c:dLbl>
            <c:dLbl>
              <c:idx val="38"/>
              <c:layout>
                <c:manualLayout>
                  <c:x val="-7.3717507622259731E-2"/>
                  <c:y val="1.6700612261569311E-2"/>
                </c:manualLayout>
              </c:layout>
              <c:tx>
                <c:rich>
                  <a:bodyPr/>
                  <a:lstStyle/>
                  <a:p>
                    <a:fld id="{CB48C7ED-49E1-4E59-9250-C678709BE3B6}" type="CELLRANGE">
                      <a:rPr lang="en-US"/>
                      <a:pPr/>
                      <a:t>[ДИАПАЗОН ЯЧЕЕК]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6-9C1F-4F51-AA3E-C824D1F8B535}"/>
                </c:ext>
              </c:extLst>
            </c:dLbl>
            <c:dLbl>
              <c:idx val="39"/>
              <c:layout>
                <c:manualLayout>
                  <c:x val="-3.420570419615386E-2"/>
                  <c:y val="-3.2814745290845791E-2"/>
                </c:manualLayout>
              </c:layout>
              <c:tx>
                <c:rich>
                  <a:bodyPr/>
                  <a:lstStyle/>
                  <a:p>
                    <a:fld id="{36D3D427-FEA0-45FF-9C1F-F80C0245CBCD}" type="CELLRANGE">
                      <a:rPr lang="ru-RU"/>
                      <a:pPr/>
                      <a:t>[ДИАПАЗОН ЯЧЕЕК]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7-9C1F-4F51-AA3E-C824D1F8B535}"/>
                </c:ext>
              </c:extLst>
            </c:dLbl>
            <c:dLbl>
              <c:idx val="40"/>
              <c:layout>
                <c:manualLayout>
                  <c:x val="7.8647131133924644E-2"/>
                  <c:y val="-1.783052893595799E-2"/>
                </c:manualLayout>
              </c:layout>
              <c:tx>
                <c:rich>
                  <a:bodyPr/>
                  <a:lstStyle/>
                  <a:p>
                    <a:fld id="{964C74C4-8301-40EE-8691-F46981FB774E}" type="CELLRANGE">
                      <a:rPr lang="en-US"/>
                      <a:pPr/>
                      <a:t>[ДИАПАЗОН ЯЧЕЕК]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8-9C1F-4F51-AA3E-C824D1F8B535}"/>
                </c:ext>
              </c:extLst>
            </c:dLbl>
            <c:dLbl>
              <c:idx val="41"/>
              <c:layout>
                <c:manualLayout>
                  <c:x val="-3.8742849516299603E-2"/>
                  <c:y val="-1.3785794966308896E-2"/>
                </c:manualLayout>
              </c:layout>
              <c:tx>
                <c:rich>
                  <a:bodyPr/>
                  <a:lstStyle/>
                  <a:p>
                    <a:fld id="{A416698E-6C43-4DD6-8032-F2C5553D97C1}" type="CELLRANGE">
                      <a:rPr lang="en-US"/>
                      <a:pPr/>
                      <a:t>[ДИАПАЗОН ЯЧЕЕК]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9-9C1F-4F51-AA3E-C824D1F8B535}"/>
                </c:ext>
              </c:extLst>
            </c:dLbl>
            <c:dLbl>
              <c:idx val="42"/>
              <c:layout>
                <c:manualLayout>
                  <c:x val="-3.0967889298647796E-2"/>
                  <c:y val="-1.7830528935957927E-2"/>
                </c:manualLayout>
              </c:layout>
              <c:tx>
                <c:rich>
                  <a:bodyPr/>
                  <a:lstStyle/>
                  <a:p>
                    <a:fld id="{8BCB5F3C-2754-4BFB-8413-3460A3BC77C1}" type="CELLRANGE">
                      <a:rPr lang="en-US"/>
                      <a:pPr/>
                      <a:t>[ДИАПАЗОН ЯЧЕЕК]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A-9C1F-4F51-AA3E-C824D1F8B535}"/>
                </c:ext>
              </c:extLst>
            </c:dLbl>
            <c:dLbl>
              <c:idx val="43"/>
              <c:layout>
                <c:manualLayout>
                  <c:x val="-7.3937505674987067E-2"/>
                  <c:y val="-2.1074647793628248E-2"/>
                </c:manualLayout>
              </c:layout>
              <c:tx>
                <c:rich>
                  <a:bodyPr/>
                  <a:lstStyle/>
                  <a:p>
                    <a:fld id="{FC7E7D07-CBF7-48C4-8E50-EC7869E65214}" type="CELLRANGE">
                      <a:rPr lang="en-US"/>
                      <a:pPr/>
                      <a:t>[ДИАПАЗОН ЯЧЕЕК]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B-9C1F-4F51-AA3E-C824D1F8B535}"/>
                </c:ext>
              </c:extLst>
            </c:dLbl>
            <c:dLbl>
              <c:idx val="44"/>
              <c:layout>
                <c:manualLayout>
                  <c:x val="5.3175105485231987E-2"/>
                  <c:y val="-1.2964348265781337E-2"/>
                </c:manualLayout>
              </c:layout>
              <c:tx>
                <c:rich>
                  <a:bodyPr/>
                  <a:lstStyle/>
                  <a:p>
                    <a:fld id="{20303FCC-2F97-4CEF-B154-2E9F62C18BDC}" type="CELLRANGE">
                      <a:rPr lang="en-US"/>
                      <a:pPr/>
                      <a:t>[ДИАПАЗОН ЯЧЕЕК]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C-9C1F-4F51-AA3E-C824D1F8B535}"/>
                </c:ext>
              </c:extLst>
            </c:dLbl>
            <c:dLbl>
              <c:idx val="45"/>
              <c:layout>
                <c:manualLayout>
                  <c:x val="-3.7929152094029202E-2"/>
                  <c:y val="2.6942542269417839E-2"/>
                </c:manualLayout>
              </c:layout>
              <c:tx>
                <c:rich>
                  <a:bodyPr/>
                  <a:lstStyle/>
                  <a:p>
                    <a:fld id="{036A860E-CB40-41FA-9F68-E81AE0033052}" type="CELLRANGE">
                      <a:rPr lang="en-US"/>
                      <a:pPr/>
                      <a:t>[ДИАПАЗОН ЯЧЕЕК]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D-9C1F-4F51-AA3E-C824D1F8B535}"/>
                </c:ext>
              </c:extLst>
            </c:dLbl>
            <c:dLbl>
              <c:idx val="46"/>
              <c:layout>
                <c:manualLayout>
                  <c:x val="-1.8339370243266866E-2"/>
                  <c:y val="-3.0445389873401143E-2"/>
                </c:manualLayout>
              </c:layout>
              <c:tx>
                <c:rich>
                  <a:bodyPr/>
                  <a:lstStyle/>
                  <a:p>
                    <a:fld id="{18C12C6B-1D84-41EB-B2F3-5128EA79DA5E}" type="CELLRANGE">
                      <a:rPr lang="en-US"/>
                      <a:pPr/>
                      <a:t>[ДИАПАЗОН ЯЧЕЕК]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E-9C1F-4F51-AA3E-C824D1F8B535}"/>
                </c:ext>
              </c:extLst>
            </c:dLbl>
            <c:dLbl>
              <c:idx val="47"/>
              <c:layout>
                <c:manualLayout>
                  <c:x val="-0.25235232067510549"/>
                  <c:y val="-0.12164238323305723"/>
                </c:manualLayout>
              </c:layout>
              <c:tx>
                <c:rich>
                  <a:bodyPr/>
                  <a:lstStyle/>
                  <a:p>
                    <a:fld id="{569C3AB1-05D1-459C-BA69-040B3E64E2FE}" type="CELLRANGE">
                      <a:rPr lang="en-US"/>
                      <a:pPr/>
                      <a:t>[ДИАПАЗОН ЯЧЕЕК]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F-9C1F-4F51-AA3E-C824D1F8B535}"/>
                </c:ext>
              </c:extLst>
            </c:dLbl>
            <c:dLbl>
              <c:idx val="48"/>
              <c:layout>
                <c:manualLayout>
                  <c:x val="-6.0568603619520524E-2"/>
                  <c:y val="-2.1690425136262063E-2"/>
                </c:manualLayout>
              </c:layout>
              <c:tx>
                <c:rich>
                  <a:bodyPr/>
                  <a:lstStyle/>
                  <a:p>
                    <a:fld id="{A2B455DB-5FFA-4E20-B021-EF23D644DEC3}" type="CELLRANGE">
                      <a:rPr lang="en-US"/>
                      <a:pPr/>
                      <a:t>[ДИАПАЗОН ЯЧЕЕК]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0-9C1F-4F51-AA3E-C824D1F8B535}"/>
                </c:ext>
              </c:extLst>
            </c:dLbl>
            <c:dLbl>
              <c:idx val="49"/>
              <c:layout>
                <c:manualLayout>
                  <c:x val="2.3960928934516096E-2"/>
                  <c:y val="4.2185699329552698E-2"/>
                </c:manualLayout>
              </c:layout>
              <c:tx>
                <c:rich>
                  <a:bodyPr/>
                  <a:lstStyle/>
                  <a:p>
                    <a:fld id="{F1E98EA0-73AA-4B21-9613-F624F5AF9E91}" type="CELLRANGE">
                      <a:rPr lang="en-US"/>
                      <a:pPr/>
                      <a:t>[ДИАПАЗОН ЯЧЕЕК]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1-9C1F-4F51-AA3E-C824D1F8B535}"/>
                </c:ext>
              </c:extLst>
            </c:dLbl>
            <c:dLbl>
              <c:idx val="50"/>
              <c:layout>
                <c:manualLayout>
                  <c:x val="-5.268198279012596E-2"/>
                  <c:y val="-2.4318769829526639E-2"/>
                </c:manualLayout>
              </c:layout>
              <c:tx>
                <c:rich>
                  <a:bodyPr/>
                  <a:lstStyle/>
                  <a:p>
                    <a:fld id="{52DD439E-F495-405F-8BEA-F4B7B4117C4F}" type="CELLRANGE">
                      <a:rPr lang="en-US"/>
                      <a:pPr/>
                      <a:t>[ДИАПАЗОН ЯЧЕЕК]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2-9C1F-4F51-AA3E-C824D1F8B535}"/>
                </c:ext>
              </c:extLst>
            </c:dLbl>
            <c:dLbl>
              <c:idx val="51"/>
              <c:layout>
                <c:manualLayout>
                  <c:x val="-2.0519878043844267E-2"/>
                  <c:y val="-4.4173450328156109E-2"/>
                </c:manualLayout>
              </c:layout>
              <c:tx>
                <c:rich>
                  <a:bodyPr/>
                  <a:lstStyle/>
                  <a:p>
                    <a:fld id="{E4350152-51AD-462B-9BE9-A99269F90765}" type="CELLRANGE">
                      <a:rPr lang="en-US"/>
                      <a:pPr/>
                      <a:t>[ДИАПАЗОН ЯЧЕЕК]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3-9C1F-4F51-AA3E-C824D1F8B535}"/>
                </c:ext>
              </c:extLst>
            </c:dLbl>
            <c:dLbl>
              <c:idx val="52"/>
              <c:layout>
                <c:manualLayout>
                  <c:x val="-3.921413326127695E-2"/>
                  <c:y val="-1.8350440557408695E-2"/>
                </c:manualLayout>
              </c:layout>
              <c:tx>
                <c:rich>
                  <a:bodyPr/>
                  <a:lstStyle/>
                  <a:p>
                    <a:fld id="{C6030A51-18B4-4815-84B4-0C3555AC4A2E}" type="CELLRANGE">
                      <a:rPr lang="en-US"/>
                      <a:pPr/>
                      <a:t>[ДИАПАЗОН ЯЧЕЕК]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4-9C1F-4F51-AA3E-C824D1F8B535}"/>
                </c:ext>
              </c:extLst>
            </c:dLbl>
            <c:dLbl>
              <c:idx val="53"/>
              <c:layout>
                <c:manualLayout>
                  <c:x val="-7.2281138908269371E-2"/>
                  <c:y val="4.8673940223121409E-2"/>
                </c:manualLayout>
              </c:layout>
              <c:tx>
                <c:rich>
                  <a:bodyPr/>
                  <a:lstStyle/>
                  <a:p>
                    <a:fld id="{F9400FD4-1A1A-4AAC-81EE-66196F7FC1B0}" type="CELLRANGE">
                      <a:rPr lang="en-US"/>
                      <a:pPr/>
                      <a:t>[ДИАПАЗОН ЯЧЕЕК]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5-9C1F-4F51-AA3E-C824D1F8B535}"/>
                </c:ext>
              </c:extLst>
            </c:dLbl>
            <c:dLbl>
              <c:idx val="54"/>
              <c:tx>
                <c:rich>
                  <a:bodyPr/>
                  <a:lstStyle/>
                  <a:p>
                    <a:fld id="{71BCAE0B-2BD3-4A61-BF22-A1A8677E7972}" type="CELLRANGE">
                      <a:rPr lang="en-US"/>
                      <a:pPr/>
                      <a:t>[ДИАПАЗОН ЯЧЕЕК]</a:t>
                    </a:fld>
                    <a:endParaRPr 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D0A5-46AD-A6D4-7BBDFF4F38FA}"/>
                </c:ext>
              </c:extLst>
            </c:dLbl>
            <c:dLbl>
              <c:idx val="55"/>
              <c:layout>
                <c:manualLayout>
                  <c:x val="-0.16797734143991497"/>
                  <c:y val="-2.5940830052918758E-2"/>
                </c:manualLayout>
              </c:layout>
              <c:tx>
                <c:rich>
                  <a:bodyPr/>
                  <a:lstStyle/>
                  <a:p>
                    <a:fld id="{DEABD035-697A-4E24-A003-1BBA62E75A43}" type="CELLRANGE">
                      <a:rPr lang="en-US"/>
                      <a:pPr/>
                      <a:t>[ДИАПАЗОН ЯЧЕЕК]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7-9C1F-4F51-AA3E-C824D1F8B535}"/>
                </c:ext>
              </c:extLst>
            </c:dLbl>
            <c:dLbl>
              <c:idx val="56"/>
              <c:layout>
                <c:manualLayout>
                  <c:x val="0.24111548556430445"/>
                  <c:y val="-0.10866590144591987"/>
                </c:manualLayout>
              </c:layout>
              <c:tx>
                <c:rich>
                  <a:bodyPr/>
                  <a:lstStyle/>
                  <a:p>
                    <a:fld id="{FE7E06AF-75C2-4F55-A972-F3DB109D6819}" type="CELLRANGE">
                      <a:rPr lang="en-US"/>
                      <a:pPr/>
                      <a:t>[ДИАПАЗОН ЯЧЕЕК]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8-9C1F-4F51-AA3E-C824D1F8B535}"/>
                </c:ext>
              </c:extLst>
            </c:dLbl>
            <c:dLbl>
              <c:idx val="57"/>
              <c:layout>
                <c:manualLayout>
                  <c:x val="-5.7563291139240504E-2"/>
                  <c:y val="2.1098916425454389E-2"/>
                </c:manualLayout>
              </c:layout>
              <c:tx>
                <c:rich>
                  <a:bodyPr/>
                  <a:lstStyle/>
                  <a:p>
                    <a:fld id="{9CEF2CC7-75AE-4193-B993-085D26470DDE}" type="CELLRANGE">
                      <a:rPr lang="en-US"/>
                      <a:pPr/>
                      <a:t>[ДИАПАЗОН ЯЧЕЕК]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9-9C1F-4F51-AA3E-C824D1F8B535}"/>
                </c:ext>
              </c:extLst>
            </c:dLbl>
            <c:dLbl>
              <c:idx val="58"/>
              <c:layout>
                <c:manualLayout>
                  <c:x val="-0.12409044315768861"/>
                  <c:y val="3.9216382400314902E-3"/>
                </c:manualLayout>
              </c:layout>
              <c:tx>
                <c:rich>
                  <a:bodyPr/>
                  <a:lstStyle/>
                  <a:p>
                    <a:fld id="{A8FDB196-D685-4925-A185-E4CA49154F65}" type="CELLRANGE">
                      <a:rPr lang="en-US"/>
                      <a:pPr/>
                      <a:t>[ДИАПАЗОН ЯЧЕЕК]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46671640599103"/>
                      <c:h val="5.465286737159069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A-9C1F-4F51-AA3E-C824D1F8B535}"/>
                </c:ext>
              </c:extLst>
            </c:dLbl>
            <c:dLbl>
              <c:idx val="59"/>
              <c:layout>
                <c:manualLayout>
                  <c:x val="-0.18068907197141668"/>
                  <c:y val="-9.4478133441518036E-2"/>
                </c:manualLayout>
              </c:layout>
              <c:tx>
                <c:rich>
                  <a:bodyPr/>
                  <a:lstStyle/>
                  <a:p>
                    <a:fld id="{65E7B8E6-454C-4399-8F70-C347C2698B2A}" type="CELLRANGE">
                      <a:rPr lang="en-US"/>
                      <a:pPr/>
                      <a:t>[ДИАПАЗОН ЯЧЕЕК]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B-9C1F-4F51-AA3E-C824D1F8B535}"/>
                </c:ext>
              </c:extLst>
            </c:dLbl>
            <c:dLbl>
              <c:idx val="60"/>
              <c:tx>
                <c:rich>
                  <a:bodyPr/>
                  <a:lstStyle/>
                  <a:p>
                    <a:fld id="{EFBC6DFB-E8C4-4A8E-BED6-6F8017278C27}" type="CELLRANGE">
                      <a:rPr lang="en-US"/>
                      <a:pPr/>
                      <a:t>[ДИАПАЗОН ЯЧЕЕК]</a:t>
                    </a:fld>
                    <a:endParaRPr 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D0A5-46AD-A6D4-7BBDFF4F38FA}"/>
                </c:ext>
              </c:extLst>
            </c:dLbl>
            <c:dLbl>
              <c:idx val="61"/>
              <c:layout>
                <c:manualLayout>
                  <c:x val="-4.5866257374748247E-2"/>
                  <c:y val="-3.4695856316551948E-2"/>
                </c:manualLayout>
              </c:layout>
              <c:tx>
                <c:rich>
                  <a:bodyPr/>
                  <a:lstStyle/>
                  <a:p>
                    <a:fld id="{622F7A1F-070C-403A-80AE-C85E47BB68A2}" type="CELLRANGE">
                      <a:rPr lang="en-US"/>
                      <a:pPr/>
                      <a:t>[ДИАПАЗОН ЯЧЕЕК]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D-9C1F-4F51-AA3E-C824D1F8B535}"/>
                </c:ext>
              </c:extLst>
            </c:dLbl>
            <c:dLbl>
              <c:idx val="62"/>
              <c:layout>
                <c:manualLayout>
                  <c:x val="1.1300745324083644E-3"/>
                  <c:y val="-2.6840171225050544E-2"/>
                </c:manualLayout>
              </c:layout>
              <c:tx>
                <c:rich>
                  <a:bodyPr/>
                  <a:lstStyle/>
                  <a:p>
                    <a:fld id="{E19DB96F-9A01-440D-8B19-A3FE80290ADF}" type="CELLRANGE">
                      <a:rPr lang="en-US"/>
                      <a:pPr/>
                      <a:t>[ДИАПАЗОН ЯЧЕЕК]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E-9C1F-4F51-AA3E-C824D1F8B535}"/>
                </c:ext>
              </c:extLst>
            </c:dLbl>
            <c:dLbl>
              <c:idx val="63"/>
              <c:layout>
                <c:manualLayout>
                  <c:x val="-5.7812775202685976E-2"/>
                  <c:y val="-1.6873988138056833E-2"/>
                </c:manualLayout>
              </c:layout>
              <c:tx>
                <c:rich>
                  <a:bodyPr/>
                  <a:lstStyle/>
                  <a:p>
                    <a:fld id="{B0B63024-6061-4B07-B0F0-C38924FCF656}" type="CELLRANGE">
                      <a:rPr lang="en-US"/>
                      <a:pPr/>
                      <a:t>[ДИАПАЗОН ЯЧЕЕК]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F-9C1F-4F51-AA3E-C824D1F8B535}"/>
                </c:ext>
              </c:extLst>
            </c:dLbl>
            <c:dLbl>
              <c:idx val="64"/>
              <c:layout>
                <c:manualLayout>
                  <c:x val="-9.3090463943183391E-2"/>
                  <c:y val="1.9648346845506849E-2"/>
                </c:manualLayout>
              </c:layout>
              <c:tx>
                <c:rich>
                  <a:bodyPr/>
                  <a:lstStyle/>
                  <a:p>
                    <a:fld id="{24FDDBFA-0339-4270-84BF-28E1280101D5}" type="CELLRANGE">
                      <a:rPr lang="en-US"/>
                      <a:pPr/>
                      <a:t>[ДИАПАЗОН ЯЧЕЕК]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40-9C1F-4F51-AA3E-C824D1F8B535}"/>
                </c:ext>
              </c:extLst>
            </c:dLbl>
            <c:dLbl>
              <c:idx val="65"/>
              <c:layout>
                <c:manualLayout>
                  <c:x val="-0.12618611332032964"/>
                  <c:y val="1.0170752833902969E-2"/>
                </c:manualLayout>
              </c:layout>
              <c:tx>
                <c:rich>
                  <a:bodyPr/>
                  <a:lstStyle/>
                  <a:p>
                    <a:fld id="{09576E7E-6DFB-40CD-BD0E-D834472273F9}" type="CELLRANGE">
                      <a:rPr lang="en-US"/>
                      <a:pPr/>
                      <a:t>[ДИАПАЗОН ЯЧЕЕК]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41-9C1F-4F51-AA3E-C824D1F8B535}"/>
                </c:ext>
              </c:extLst>
            </c:dLbl>
            <c:dLbl>
              <c:idx val="66"/>
              <c:layout>
                <c:manualLayout>
                  <c:x val="-4.7080786654399576E-2"/>
                  <c:y val="4.0090500139424536E-2"/>
                </c:manualLayout>
              </c:layout>
              <c:tx>
                <c:rich>
                  <a:bodyPr/>
                  <a:lstStyle/>
                  <a:p>
                    <a:fld id="{BB981B76-A837-46A8-B469-4E51317C9CAF}" type="CELLRANGE">
                      <a:rPr lang="en-US"/>
                      <a:pPr/>
                      <a:t>[ДИАПАЗОН ЯЧЕЕК]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42-9C1F-4F51-AA3E-C824D1F8B535}"/>
                </c:ext>
              </c:extLst>
            </c:dLbl>
            <c:dLbl>
              <c:idx val="67"/>
              <c:layout>
                <c:manualLayout>
                  <c:x val="-0.1495463839255923"/>
                  <c:y val="-0.1212316167283249"/>
                </c:manualLayout>
              </c:layout>
              <c:tx>
                <c:rich>
                  <a:bodyPr/>
                  <a:lstStyle/>
                  <a:p>
                    <a:fld id="{538D98CF-2BF7-41CF-AB06-44E07CB50A85}" type="CELLRANGE">
                      <a:rPr lang="en-US"/>
                      <a:pPr/>
                      <a:t>[ДИАПАЗОН ЯЧЕЕК]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43-9C1F-4F51-AA3E-C824D1F8B535}"/>
                </c:ext>
              </c:extLst>
            </c:dLbl>
            <c:dLbl>
              <c:idx val="68"/>
              <c:layout>
                <c:manualLayout>
                  <c:x val="-2.3522725656630241E-2"/>
                  <c:y val="-2.6195612797552472E-2"/>
                </c:manualLayout>
              </c:layout>
              <c:tx>
                <c:rich>
                  <a:bodyPr/>
                  <a:lstStyle/>
                  <a:p>
                    <a:fld id="{4BFF2F2E-3584-4BAE-A9AC-57403FFC93CC}" type="CELLRANGE">
                      <a:rPr lang="en-US"/>
                      <a:pPr/>
                      <a:t>[ДИАПАЗОН ЯЧЕЕК]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44-9C1F-4F51-AA3E-C824D1F8B535}"/>
                </c:ext>
              </c:extLst>
            </c:dLbl>
            <c:dLbl>
              <c:idx val="69"/>
              <c:layout>
                <c:manualLayout>
                  <c:x val="-0.10045101166151701"/>
                  <c:y val="-4.0539372063448473E-2"/>
                </c:manualLayout>
              </c:layout>
              <c:tx>
                <c:rich>
                  <a:bodyPr/>
                  <a:lstStyle/>
                  <a:p>
                    <a:fld id="{F44A0132-8C60-4323-B71A-F66B50668902}" type="CELLRANGE">
                      <a:rPr lang="en-US"/>
                      <a:pPr/>
                      <a:t>[ДИАПАЗОН ЯЧЕЕК]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45-9C1F-4F51-AA3E-C824D1F8B535}"/>
                </c:ext>
              </c:extLst>
            </c:dLbl>
            <c:dLbl>
              <c:idx val="70"/>
              <c:layout>
                <c:manualLayout>
                  <c:x val="-5.897829447357554E-3"/>
                  <c:y val="8.6682767988953587E-3"/>
                </c:manualLayout>
              </c:layout>
              <c:tx>
                <c:rich>
                  <a:bodyPr/>
                  <a:lstStyle/>
                  <a:p>
                    <a:fld id="{E1549798-111D-4D60-84E6-7284C86CA57D}" type="CELLRANGE">
                      <a:rPr lang="en-US"/>
                      <a:pPr/>
                      <a:t>[ДИАПАЗОН ЯЧЕЕК]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46-9C1F-4F51-AA3E-C824D1F8B535}"/>
                </c:ext>
              </c:extLst>
            </c:dLbl>
            <c:dLbl>
              <c:idx val="71"/>
              <c:layout>
                <c:manualLayout>
                  <c:x val="-0.16163244626067311"/>
                  <c:y val="-2.5940830052918758E-2"/>
                </c:manualLayout>
              </c:layout>
              <c:tx>
                <c:rich>
                  <a:bodyPr/>
                  <a:lstStyle/>
                  <a:p>
                    <a:fld id="{EE8651E6-9C37-4DAD-9854-79E770D306AF}" type="CELLRANGE">
                      <a:rPr lang="en-US"/>
                      <a:pPr/>
                      <a:t>[ДИАПАЗОН ЯЧЕЕК]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47-9C1F-4F51-AA3E-C824D1F8B535}"/>
                </c:ext>
              </c:extLst>
            </c:dLbl>
            <c:dLbl>
              <c:idx val="72"/>
              <c:layout>
                <c:manualLayout>
                  <c:x val="-0.15388451443569556"/>
                  <c:y val="-9.720227818996981E-3"/>
                </c:manualLayout>
              </c:layout>
              <c:tx>
                <c:rich>
                  <a:bodyPr/>
                  <a:lstStyle/>
                  <a:p>
                    <a:fld id="{9AE41EE7-9157-4476-9003-30107BA49620}" type="CELLRANGE">
                      <a:rPr lang="en-US"/>
                      <a:pPr/>
                      <a:t>[ДИАПАЗОН ЯЧЕЕК]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48-9C1F-4F51-AA3E-C824D1F8B535}"/>
                </c:ext>
              </c:extLst>
            </c:dLbl>
            <c:dLbl>
              <c:idx val="73"/>
              <c:layout>
                <c:manualLayout>
                  <c:x val="2.6460928934516098E-2"/>
                  <c:y val="-6.4761073722125672E-3"/>
                </c:manualLayout>
              </c:layout>
              <c:tx>
                <c:rich>
                  <a:bodyPr/>
                  <a:lstStyle/>
                  <a:p>
                    <a:fld id="{DD9D8C6C-BB7C-4CB9-86AF-2C915FD0ACEE}" type="CELLRANGE">
                      <a:rPr lang="en-US"/>
                      <a:pPr/>
                      <a:t>[ДИАПАЗОН ЯЧЕЕК]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49-9C1F-4F51-AA3E-C824D1F8B535}"/>
                </c:ext>
              </c:extLst>
            </c:dLbl>
            <c:dLbl>
              <c:idx val="74"/>
              <c:layout>
                <c:manualLayout>
                  <c:x val="-0.22787395019576653"/>
                  <c:y val="-2.1074647793628248E-2"/>
                </c:manualLayout>
              </c:layout>
              <c:tx>
                <c:rich>
                  <a:bodyPr/>
                  <a:lstStyle/>
                  <a:p>
                    <a:fld id="{6FDA9F47-270B-4FE2-A39C-FD49A5F992C8}" type="CELLRANGE">
                      <a:rPr lang="en-US"/>
                      <a:pPr/>
                      <a:t>[ДИАПАЗОН ЯЧЕЕК]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775809841165994"/>
                      <c:h val="5.465286737159069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4A-9C1F-4F51-AA3E-C824D1F8B535}"/>
                </c:ext>
              </c:extLst>
            </c:dLbl>
            <c:dLbl>
              <c:idx val="75"/>
              <c:layout>
                <c:manualLayout>
                  <c:x val="-3.0690330040838026E-2"/>
                  <c:y val="-5.1971745591754617E-2"/>
                </c:manualLayout>
              </c:layout>
              <c:tx>
                <c:rich>
                  <a:bodyPr/>
                  <a:lstStyle/>
                  <a:p>
                    <a:fld id="{11556C95-A7B6-4CCC-88AF-955A7134B580}" type="CELLRANGE">
                      <a:rPr lang="en-US"/>
                      <a:pPr/>
                      <a:t>[ДИАПАЗОН ЯЧЕЕК]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4B-9C1F-4F51-AA3E-C824D1F8B535}"/>
                </c:ext>
              </c:extLst>
            </c:dLbl>
            <c:dLbl>
              <c:idx val="76"/>
              <c:layout>
                <c:manualLayout>
                  <c:x val="-0.21753037690665891"/>
                  <c:y val="7.2978835389773442E-2"/>
                </c:manualLayout>
              </c:layout>
              <c:tx>
                <c:rich>
                  <a:bodyPr/>
                  <a:lstStyle/>
                  <a:p>
                    <a:fld id="{F761779C-148E-4509-83F0-1ACC7A3F6894}" type="CELLRANGE">
                      <a:rPr lang="en-US"/>
                      <a:pPr/>
                      <a:t>[ДИАПАЗОН ЯЧЕЕК]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4C-9C1F-4F51-AA3E-C824D1F8B535}"/>
                </c:ext>
              </c:extLst>
            </c:dLbl>
            <c:dLbl>
              <c:idx val="77"/>
              <c:layout>
                <c:manualLayout>
                  <c:x val="-0.13014990717635616"/>
                  <c:y val="-2.0207079043888915E-3"/>
                </c:manualLayout>
              </c:layout>
              <c:tx>
                <c:rich>
                  <a:bodyPr/>
                  <a:lstStyle/>
                  <a:p>
                    <a:fld id="{B9AC4D5F-94F0-44B7-B526-433D9D41EF4A}" type="CELLRANGE">
                      <a:rPr lang="en-US"/>
                      <a:pPr/>
                      <a:t>[ДИАПАЗОН ЯЧЕЕК]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4D-9C1F-4F51-AA3E-C824D1F8B535}"/>
                </c:ext>
              </c:extLst>
            </c:dLbl>
            <c:dLbl>
              <c:idx val="78"/>
              <c:layout>
                <c:manualLayout>
                  <c:x val="-0.17223987773753174"/>
                  <c:y val="2.9511814204482198E-3"/>
                </c:manualLayout>
              </c:layout>
              <c:tx>
                <c:rich>
                  <a:bodyPr/>
                  <a:lstStyle/>
                  <a:p>
                    <a:fld id="{14BBDB49-D4A9-45D6-A014-FA8BCB75B478}" type="CELLRANGE">
                      <a:rPr lang="en-US"/>
                      <a:pPr/>
                      <a:t>[ДИАПАЗОН ЯЧЕЕК]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52049942074108"/>
                      <c:h val="5.465286737159069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4E-9C1F-4F51-AA3E-C824D1F8B535}"/>
                </c:ext>
              </c:extLst>
            </c:dLbl>
            <c:dLbl>
              <c:idx val="79"/>
              <c:layout>
                <c:manualLayout>
                  <c:x val="-0.11147421841257185"/>
                  <c:y val="-3.2429070946487525E-2"/>
                </c:manualLayout>
              </c:layout>
              <c:tx>
                <c:rich>
                  <a:bodyPr/>
                  <a:lstStyle/>
                  <a:p>
                    <a:fld id="{08C09AC8-C0AF-4DD5-AD11-305E02660ED3}" type="CELLRANGE">
                      <a:rPr lang="en-US"/>
                      <a:pPr/>
                      <a:t>[ДИАПАЗОН ЯЧЕЕК]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4F-9C1F-4F51-AA3E-C824D1F8B535}"/>
                </c:ext>
              </c:extLst>
            </c:dLbl>
            <c:dLbl>
              <c:idx val="80"/>
              <c:layout>
                <c:manualLayout>
                  <c:x val="-3.6130003424136824E-2"/>
                  <c:y val="-2.1871039369421943E-2"/>
                </c:manualLayout>
              </c:layout>
              <c:tx>
                <c:rich>
                  <a:bodyPr/>
                  <a:lstStyle/>
                  <a:p>
                    <a:fld id="{ECC7AD02-B4CC-4279-8FCD-EAC951AA41B3}" type="CELLRANGE">
                      <a:rPr lang="ru-RU"/>
                      <a:pPr/>
                      <a:t>[ДИАПАЗОН ЯЧЕЕК]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50-9C1F-4F51-AA3E-C824D1F8B535}"/>
                </c:ext>
              </c:extLst>
            </c:dLbl>
            <c:dLbl>
              <c:idx val="81"/>
              <c:layout>
                <c:manualLayout>
                  <c:x val="-0.12190025369243375"/>
                  <c:y val="-1.3042312330954212E-2"/>
                </c:manualLayout>
              </c:layout>
              <c:tx>
                <c:rich>
                  <a:bodyPr/>
                  <a:lstStyle/>
                  <a:p>
                    <a:fld id="{AE89D218-3D90-40BD-8811-FA4C2BA679AC}" type="CELLRANGE">
                      <a:rPr lang="en-US"/>
                      <a:pPr/>
                      <a:t>[ДИАПАЗОН ЯЧЕЕК]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51-9C1F-4F51-AA3E-C824D1F8B535}"/>
                </c:ext>
              </c:extLst>
            </c:dLbl>
            <c:dLbl>
              <c:idx val="82"/>
              <c:layout>
                <c:manualLayout>
                  <c:x val="-0.12128959773503745"/>
                  <c:y val="1.6232704205243868E-2"/>
                </c:manualLayout>
              </c:layout>
              <c:tx>
                <c:rich>
                  <a:bodyPr/>
                  <a:lstStyle/>
                  <a:p>
                    <a:fld id="{CD5353F5-79FF-42D0-8919-BF1CE09D37E4}" type="CELLRANGE">
                      <a:rPr lang="en-US"/>
                      <a:pPr/>
                      <a:t>[ДИАПАЗОН ЯЧЕЕК]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52-9C1F-4F51-AA3E-C824D1F8B535}"/>
                </c:ext>
              </c:extLst>
            </c:dLbl>
            <c:dLbl>
              <c:idx val="83"/>
              <c:layout>
                <c:manualLayout>
                  <c:x val="3.5213242339948568E-2"/>
                  <c:y val="5.516218111669012E-2"/>
                </c:manualLayout>
              </c:layout>
              <c:tx>
                <c:rich>
                  <a:bodyPr/>
                  <a:lstStyle/>
                  <a:p>
                    <a:fld id="{F419F5F2-9D35-4BCC-8731-8C28EF685E13}" type="CELLRANGE">
                      <a:rPr lang="en-US"/>
                      <a:pPr/>
                      <a:t>[ДИАПАЗОН ЯЧЕЕК]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511247687613705"/>
                      <c:h val="5.465286737159069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53-9C1F-4F51-AA3E-C824D1F8B535}"/>
                </c:ext>
              </c:extLst>
            </c:dLbl>
            <c:dLbl>
              <c:idx val="84"/>
              <c:layout>
                <c:manualLayout>
                  <c:x val="-9.864721419316258E-2"/>
                  <c:y val="-0.12245341334475332"/>
                </c:manualLayout>
              </c:layout>
              <c:tx>
                <c:rich>
                  <a:bodyPr/>
                  <a:lstStyle/>
                  <a:p>
                    <a:fld id="{FAC38C1A-71E7-45F2-ABDC-39C44DB69C9E}" type="CELLRANGE">
                      <a:rPr lang="en-US"/>
                      <a:pPr/>
                      <a:t>[ДИАПАЗОН ЯЧЕЕК]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54-9C1F-4F51-AA3E-C824D1F8B535}"/>
                </c:ext>
              </c:extLst>
            </c:dLbl>
            <c:dLbl>
              <c:idx val="85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5-9C1F-4F51-AA3E-C824D1F8B535}"/>
                </c:ext>
              </c:extLst>
            </c:dLbl>
            <c:dLbl>
              <c:idx val="86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6-9C1F-4F51-AA3E-C824D1F8B535}"/>
                </c:ext>
              </c:extLst>
            </c:dLbl>
            <c:dLbl>
              <c:idx val="87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7-9C1F-4F51-AA3E-C824D1F8B535}"/>
                </c:ext>
              </c:extLst>
            </c:dLbl>
            <c:dLbl>
              <c:idx val="88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8-9C1F-4F51-AA3E-C824D1F8B535}"/>
                </c:ext>
              </c:extLst>
            </c:dLbl>
            <c:dLbl>
              <c:idx val="89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9-9C1F-4F51-AA3E-C824D1F8B535}"/>
                </c:ext>
              </c:extLst>
            </c:dLbl>
            <c:dLbl>
              <c:idx val="90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A-9C1F-4F51-AA3E-C824D1F8B535}"/>
                </c:ext>
              </c:extLst>
            </c:dLbl>
            <c:dLbl>
              <c:idx val="91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B-9C1F-4F51-AA3E-C824D1F8B535}"/>
                </c:ext>
              </c:extLst>
            </c:dLbl>
            <c:dLbl>
              <c:idx val="92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C-9C1F-4F51-AA3E-C824D1F8B535}"/>
                </c:ext>
              </c:extLst>
            </c:dLbl>
            <c:dLbl>
              <c:idx val="93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D-9C1F-4F51-AA3E-C824D1F8B535}"/>
                </c:ext>
              </c:extLst>
            </c:dLbl>
            <c:dLbl>
              <c:idx val="94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E-9C1F-4F51-AA3E-C824D1F8B5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'на 10 тыс населения'!$B$2:$B$96</c:f>
              <c:numCache>
                <c:formatCode>General</c:formatCode>
                <c:ptCount val="95"/>
                <c:pt idx="0">
                  <c:v>3.57</c:v>
                </c:pt>
                <c:pt idx="1">
                  <c:v>3.65</c:v>
                </c:pt>
                <c:pt idx="2">
                  <c:v>3.02</c:v>
                </c:pt>
                <c:pt idx="3">
                  <c:v>3.31</c:v>
                </c:pt>
                <c:pt idx="4">
                  <c:v>4.1399999999999997</c:v>
                </c:pt>
                <c:pt idx="5">
                  <c:v>4.0199999999999996</c:v>
                </c:pt>
                <c:pt idx="6">
                  <c:v>2.76</c:v>
                </c:pt>
                <c:pt idx="7">
                  <c:v>3.62</c:v>
                </c:pt>
                <c:pt idx="8">
                  <c:v>3.48</c:v>
                </c:pt>
                <c:pt idx="9">
                  <c:v>4.17</c:v>
                </c:pt>
                <c:pt idx="10">
                  <c:v>5.2</c:v>
                </c:pt>
                <c:pt idx="11">
                  <c:v>2.14</c:v>
                </c:pt>
                <c:pt idx="12">
                  <c:v>2.68</c:v>
                </c:pt>
                <c:pt idx="13">
                  <c:v>6.35</c:v>
                </c:pt>
                <c:pt idx="14">
                  <c:v>3.12</c:v>
                </c:pt>
                <c:pt idx="15">
                  <c:v>4.13</c:v>
                </c:pt>
                <c:pt idx="16">
                  <c:v>2.95</c:v>
                </c:pt>
                <c:pt idx="17">
                  <c:v>4.68</c:v>
                </c:pt>
                <c:pt idx="18">
                  <c:v>3.14</c:v>
                </c:pt>
                <c:pt idx="19">
                  <c:v>3.48</c:v>
                </c:pt>
                <c:pt idx="20">
                  <c:v>3.63</c:v>
                </c:pt>
                <c:pt idx="21">
                  <c:v>4.9400000000000004</c:v>
                </c:pt>
                <c:pt idx="22">
                  <c:v>2.86</c:v>
                </c:pt>
                <c:pt idx="23">
                  <c:v>3.64</c:v>
                </c:pt>
                <c:pt idx="24">
                  <c:v>3.61</c:v>
                </c:pt>
                <c:pt idx="25">
                  <c:v>5.15</c:v>
                </c:pt>
                <c:pt idx="26">
                  <c:v>2.93</c:v>
                </c:pt>
                <c:pt idx="27">
                  <c:v>3.04</c:v>
                </c:pt>
                <c:pt idx="28">
                  <c:v>5.2</c:v>
                </c:pt>
                <c:pt idx="29">
                  <c:v>3.96</c:v>
                </c:pt>
                <c:pt idx="30">
                  <c:v>5.66</c:v>
                </c:pt>
                <c:pt idx="31">
                  <c:v>2.56</c:v>
                </c:pt>
                <c:pt idx="32">
                  <c:v>2.66</c:v>
                </c:pt>
                <c:pt idx="33">
                  <c:v>2.62</c:v>
                </c:pt>
                <c:pt idx="34">
                  <c:v>7.94</c:v>
                </c:pt>
                <c:pt idx="35">
                  <c:v>2.72</c:v>
                </c:pt>
                <c:pt idx="36">
                  <c:v>4.3899999999999997</c:v>
                </c:pt>
                <c:pt idx="37">
                  <c:v>3.08</c:v>
                </c:pt>
                <c:pt idx="38">
                  <c:v>4.0999999999999996</c:v>
                </c:pt>
                <c:pt idx="39">
                  <c:v>4.76</c:v>
                </c:pt>
                <c:pt idx="40">
                  <c:v>4.2</c:v>
                </c:pt>
                <c:pt idx="41">
                  <c:v>4.58</c:v>
                </c:pt>
                <c:pt idx="42">
                  <c:v>3</c:v>
                </c:pt>
                <c:pt idx="43">
                  <c:v>2.5499999999999998</c:v>
                </c:pt>
                <c:pt idx="44">
                  <c:v>4.3499999999999996</c:v>
                </c:pt>
                <c:pt idx="45">
                  <c:v>2.87</c:v>
                </c:pt>
                <c:pt idx="46">
                  <c:v>4.63</c:v>
                </c:pt>
                <c:pt idx="47">
                  <c:v>3.23</c:v>
                </c:pt>
                <c:pt idx="48">
                  <c:v>5.77</c:v>
                </c:pt>
                <c:pt idx="49">
                  <c:v>3.54</c:v>
                </c:pt>
                <c:pt idx="50">
                  <c:v>3.4</c:v>
                </c:pt>
                <c:pt idx="51">
                  <c:v>4.9400000000000004</c:v>
                </c:pt>
                <c:pt idx="52">
                  <c:v>3.34</c:v>
                </c:pt>
                <c:pt idx="53">
                  <c:v>3.21</c:v>
                </c:pt>
                <c:pt idx="54">
                  <c:v>3.2</c:v>
                </c:pt>
                <c:pt idx="55">
                  <c:v>3</c:v>
                </c:pt>
                <c:pt idx="56">
                  <c:v>3.96</c:v>
                </c:pt>
                <c:pt idx="57">
                  <c:v>6.65</c:v>
                </c:pt>
                <c:pt idx="58">
                  <c:v>2.82</c:v>
                </c:pt>
                <c:pt idx="59">
                  <c:v>2.78</c:v>
                </c:pt>
                <c:pt idx="60">
                  <c:v>5.75</c:v>
                </c:pt>
                <c:pt idx="61">
                  <c:v>3.39</c:v>
                </c:pt>
                <c:pt idx="62">
                  <c:v>3.7</c:v>
                </c:pt>
                <c:pt idx="63">
                  <c:v>3.98</c:v>
                </c:pt>
                <c:pt idx="64">
                  <c:v>3.44</c:v>
                </c:pt>
                <c:pt idx="65">
                  <c:v>3.21</c:v>
                </c:pt>
                <c:pt idx="66">
                  <c:v>3.77</c:v>
                </c:pt>
                <c:pt idx="67">
                  <c:v>2.4300000000000002</c:v>
                </c:pt>
                <c:pt idx="68">
                  <c:v>3.58</c:v>
                </c:pt>
                <c:pt idx="69">
                  <c:v>2.58</c:v>
                </c:pt>
                <c:pt idx="70">
                  <c:v>4.63</c:v>
                </c:pt>
                <c:pt idx="71">
                  <c:v>2.94</c:v>
                </c:pt>
                <c:pt idx="72">
                  <c:v>2.82</c:v>
                </c:pt>
                <c:pt idx="73">
                  <c:v>3.07</c:v>
                </c:pt>
                <c:pt idx="74">
                  <c:v>2.93</c:v>
                </c:pt>
                <c:pt idx="75">
                  <c:v>3.48</c:v>
                </c:pt>
                <c:pt idx="76">
                  <c:v>3.04</c:v>
                </c:pt>
                <c:pt idx="77">
                  <c:v>2.68</c:v>
                </c:pt>
                <c:pt idx="78">
                  <c:v>3.18</c:v>
                </c:pt>
                <c:pt idx="79">
                  <c:v>2.89</c:v>
                </c:pt>
                <c:pt idx="80">
                  <c:v>2.61</c:v>
                </c:pt>
                <c:pt idx="81">
                  <c:v>2.1800000000000002</c:v>
                </c:pt>
                <c:pt idx="82">
                  <c:v>7.36</c:v>
                </c:pt>
                <c:pt idx="83">
                  <c:v>3.61</c:v>
                </c:pt>
                <c:pt idx="84">
                  <c:v>2.29</c:v>
                </c:pt>
              </c:numCache>
            </c:numRef>
          </c:xVal>
          <c:yVal>
            <c:numRef>
              <c:f>'на 10 тыс населения'!$C$2:$C$96</c:f>
              <c:numCache>
                <c:formatCode>General</c:formatCode>
                <c:ptCount val="95"/>
                <c:pt idx="0">
                  <c:v>1009.21</c:v>
                </c:pt>
                <c:pt idx="1">
                  <c:v>1410.42</c:v>
                </c:pt>
                <c:pt idx="2">
                  <c:v>1274.01</c:v>
                </c:pt>
                <c:pt idx="3">
                  <c:v>1773.11</c:v>
                </c:pt>
                <c:pt idx="4">
                  <c:v>1389.62</c:v>
                </c:pt>
                <c:pt idx="5">
                  <c:v>1286.06</c:v>
                </c:pt>
                <c:pt idx="6">
                  <c:v>2040.75</c:v>
                </c:pt>
                <c:pt idx="7">
                  <c:v>1229.19</c:v>
                </c:pt>
                <c:pt idx="8">
                  <c:v>1382.73</c:v>
                </c:pt>
                <c:pt idx="9">
                  <c:v>2447.13</c:v>
                </c:pt>
                <c:pt idx="10">
                  <c:v>940.1</c:v>
                </c:pt>
                <c:pt idx="11">
                  <c:v>1750.01</c:v>
                </c:pt>
                <c:pt idx="12">
                  <c:v>1105.96</c:v>
                </c:pt>
                <c:pt idx="13">
                  <c:v>1348.99</c:v>
                </c:pt>
                <c:pt idx="14">
                  <c:v>809.53</c:v>
                </c:pt>
                <c:pt idx="15">
                  <c:v>1452.97</c:v>
                </c:pt>
                <c:pt idx="16">
                  <c:v>1978.76</c:v>
                </c:pt>
                <c:pt idx="17">
                  <c:v>1014.66</c:v>
                </c:pt>
                <c:pt idx="18">
                  <c:v>2009.89</c:v>
                </c:pt>
                <c:pt idx="19">
                  <c:v>2252.15</c:v>
                </c:pt>
                <c:pt idx="20">
                  <c:v>2045.93</c:v>
                </c:pt>
                <c:pt idx="21">
                  <c:v>1261.6500000000001</c:v>
                </c:pt>
                <c:pt idx="22">
                  <c:v>1346.26</c:v>
                </c:pt>
                <c:pt idx="23">
                  <c:v>1128.6199999999999</c:v>
                </c:pt>
                <c:pt idx="24">
                  <c:v>721.14</c:v>
                </c:pt>
                <c:pt idx="25">
                  <c:v>1256.99</c:v>
                </c:pt>
                <c:pt idx="26">
                  <c:v>1452.26</c:v>
                </c:pt>
                <c:pt idx="27">
                  <c:v>1625.63</c:v>
                </c:pt>
                <c:pt idx="28">
                  <c:v>1348.1</c:v>
                </c:pt>
                <c:pt idx="29">
                  <c:v>2096.2800000000002</c:v>
                </c:pt>
                <c:pt idx="30">
                  <c:v>1515.16</c:v>
                </c:pt>
                <c:pt idx="31">
                  <c:v>1119.3800000000001</c:v>
                </c:pt>
                <c:pt idx="32">
                  <c:v>2720.88</c:v>
                </c:pt>
                <c:pt idx="33">
                  <c:v>1704.67</c:v>
                </c:pt>
                <c:pt idx="34">
                  <c:v>1291.93</c:v>
                </c:pt>
                <c:pt idx="35">
                  <c:v>1417.07</c:v>
                </c:pt>
                <c:pt idx="36">
                  <c:v>2308.38</c:v>
                </c:pt>
                <c:pt idx="37">
                  <c:v>1004.07</c:v>
                </c:pt>
                <c:pt idx="38">
                  <c:v>1168.78</c:v>
                </c:pt>
                <c:pt idx="39">
                  <c:v>1643.92</c:v>
                </c:pt>
                <c:pt idx="40">
                  <c:v>1114.19</c:v>
                </c:pt>
                <c:pt idx="41">
                  <c:v>1646.02</c:v>
                </c:pt>
                <c:pt idx="42">
                  <c:v>1748.77</c:v>
                </c:pt>
                <c:pt idx="43">
                  <c:v>1919.06</c:v>
                </c:pt>
                <c:pt idx="44">
                  <c:v>1051.02</c:v>
                </c:pt>
                <c:pt idx="45">
                  <c:v>1142.92</c:v>
                </c:pt>
                <c:pt idx="46">
                  <c:v>2375.86</c:v>
                </c:pt>
                <c:pt idx="47">
                  <c:v>1427.05</c:v>
                </c:pt>
                <c:pt idx="48">
                  <c:v>1607.51</c:v>
                </c:pt>
                <c:pt idx="49">
                  <c:v>957.24</c:v>
                </c:pt>
                <c:pt idx="50">
                  <c:v>1521.15</c:v>
                </c:pt>
                <c:pt idx="51">
                  <c:v>2178.62</c:v>
                </c:pt>
                <c:pt idx="52">
                  <c:v>1181.81</c:v>
                </c:pt>
                <c:pt idx="53">
                  <c:v>1103.8699999999999</c:v>
                </c:pt>
                <c:pt idx="54">
                  <c:v>2100.0100000000002</c:v>
                </c:pt>
                <c:pt idx="55">
                  <c:v>1199.73</c:v>
                </c:pt>
                <c:pt idx="56">
                  <c:v>1185.6400000000001</c:v>
                </c:pt>
                <c:pt idx="57">
                  <c:v>1107.25</c:v>
                </c:pt>
                <c:pt idx="58">
                  <c:v>624.38</c:v>
                </c:pt>
                <c:pt idx="59">
                  <c:v>2142.65</c:v>
                </c:pt>
                <c:pt idx="60">
                  <c:v>719.07</c:v>
                </c:pt>
                <c:pt idx="61">
                  <c:v>2479.0700000000002</c:v>
                </c:pt>
                <c:pt idx="62">
                  <c:v>2130.48</c:v>
                </c:pt>
                <c:pt idx="63">
                  <c:v>1737.78</c:v>
                </c:pt>
                <c:pt idx="64">
                  <c:v>1561.75</c:v>
                </c:pt>
                <c:pt idx="65">
                  <c:v>1406.19</c:v>
                </c:pt>
                <c:pt idx="66">
                  <c:v>1484.2</c:v>
                </c:pt>
                <c:pt idx="67">
                  <c:v>1692.87</c:v>
                </c:pt>
                <c:pt idx="68">
                  <c:v>1360.24</c:v>
                </c:pt>
                <c:pt idx="69">
                  <c:v>1203.6600000000001</c:v>
                </c:pt>
                <c:pt idx="70">
                  <c:v>1624.44</c:v>
                </c:pt>
                <c:pt idx="71">
                  <c:v>1558.73</c:v>
                </c:pt>
                <c:pt idx="72">
                  <c:v>1465.22</c:v>
                </c:pt>
                <c:pt idx="73">
                  <c:v>1631.05</c:v>
                </c:pt>
                <c:pt idx="74">
                  <c:v>1486.63</c:v>
                </c:pt>
                <c:pt idx="75">
                  <c:v>1750.15</c:v>
                </c:pt>
                <c:pt idx="76">
                  <c:v>1283.1500000000001</c:v>
                </c:pt>
                <c:pt idx="77">
                  <c:v>1580.97</c:v>
                </c:pt>
                <c:pt idx="78">
                  <c:v>545.52</c:v>
                </c:pt>
                <c:pt idx="79">
                  <c:v>1349.64</c:v>
                </c:pt>
                <c:pt idx="80">
                  <c:v>692.48</c:v>
                </c:pt>
                <c:pt idx="81">
                  <c:v>1669.78</c:v>
                </c:pt>
                <c:pt idx="82">
                  <c:v>1209.94</c:v>
                </c:pt>
                <c:pt idx="83">
                  <c:v>879.64</c:v>
                </c:pt>
                <c:pt idx="84">
                  <c:v>1796.89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'на 10 тыс населения'!$A$2:$A$86</c15:f>
                <c15:dlblRangeCache>
                  <c:ptCount val="85"/>
                  <c:pt idx="0">
                    <c:v>Алтайский край</c:v>
                  </c:pt>
                  <c:pt idx="1">
                    <c:v>Амурская область</c:v>
                  </c:pt>
                  <c:pt idx="2">
                    <c:v>Архангельская область кроме Hенецкого авт.окру</c:v>
                  </c:pt>
                  <c:pt idx="3">
                    <c:v>Астраханская область</c:v>
                  </c:pt>
                  <c:pt idx="4">
                    <c:v>Белгородская область</c:v>
                  </c:pt>
                  <c:pt idx="5">
                    <c:v>Брянская область</c:v>
                  </c:pt>
                  <c:pt idx="6">
                    <c:v>Владимирская область</c:v>
                  </c:pt>
                  <c:pt idx="7">
                    <c:v>Волгоградская область</c:v>
                  </c:pt>
                  <c:pt idx="8">
                    <c:v>Вологодская область</c:v>
                  </c:pt>
                  <c:pt idx="9">
                    <c:v>Воронежская область</c:v>
                  </c:pt>
                  <c:pt idx="10">
                    <c:v>г. Москва</c:v>
                  </c:pt>
                  <c:pt idx="11">
                    <c:v>г. Санкт-Петербург</c:v>
                  </c:pt>
                  <c:pt idx="12">
                    <c:v>Севастополь</c:v>
                  </c:pt>
                  <c:pt idx="13">
                    <c:v>Еврейская автономная область</c:v>
                  </c:pt>
                  <c:pt idx="14">
                    <c:v>Забайкальский край</c:v>
                  </c:pt>
                  <c:pt idx="15">
                    <c:v>Ивановская область</c:v>
                  </c:pt>
                  <c:pt idx="16">
                    <c:v>Иркутская область</c:v>
                  </c:pt>
                  <c:pt idx="17">
                    <c:v>Кабардино-Балкарская Республика</c:v>
                  </c:pt>
                  <c:pt idx="18">
                    <c:v>Калининградская область</c:v>
                  </c:pt>
                  <c:pt idx="19">
                    <c:v>Калужская область</c:v>
                  </c:pt>
                  <c:pt idx="20">
                    <c:v>Камчатский край</c:v>
                  </c:pt>
                  <c:pt idx="21">
                    <c:v>Карачаево-Черкесская Республика</c:v>
                  </c:pt>
                  <c:pt idx="22">
                    <c:v>Кемеровская область</c:v>
                  </c:pt>
                  <c:pt idx="23">
                    <c:v>Кировская область</c:v>
                  </c:pt>
                  <c:pt idx="24">
                    <c:v>Костромская область</c:v>
                  </c:pt>
                  <c:pt idx="25">
                    <c:v>Краснодарский край</c:v>
                  </c:pt>
                  <c:pt idx="26">
                    <c:v>Красноярский край</c:v>
                  </c:pt>
                  <c:pt idx="27">
                    <c:v>Курганская область</c:v>
                  </c:pt>
                  <c:pt idx="28">
                    <c:v>Курская область</c:v>
                  </c:pt>
                  <c:pt idx="29">
                    <c:v>Ленинградская область</c:v>
                  </c:pt>
                  <c:pt idx="30">
                    <c:v>Липецкая область</c:v>
                  </c:pt>
                  <c:pt idx="31">
                    <c:v>Магаданская область</c:v>
                  </c:pt>
                  <c:pt idx="32">
                    <c:v>Московская область</c:v>
                  </c:pt>
                  <c:pt idx="33">
                    <c:v>Мурманская область</c:v>
                  </c:pt>
                  <c:pt idx="34">
                    <c:v>Ненецкий автономный округ</c:v>
                  </c:pt>
                  <c:pt idx="35">
                    <c:v>Нижегородская область</c:v>
                  </c:pt>
                  <c:pt idx="36">
                    <c:v>Новгородская область</c:v>
                  </c:pt>
                  <c:pt idx="37">
                    <c:v>Новосибирская область</c:v>
                  </c:pt>
                  <c:pt idx="38">
                    <c:v>Омская область</c:v>
                  </c:pt>
                  <c:pt idx="39">
                    <c:v>Оренбургская область</c:v>
                  </c:pt>
                  <c:pt idx="40">
                    <c:v>Орловская область</c:v>
                  </c:pt>
                  <c:pt idx="41">
                    <c:v>Пензенская область</c:v>
                  </c:pt>
                  <c:pt idx="42">
                    <c:v>Пермский край</c:v>
                  </c:pt>
                  <c:pt idx="43">
                    <c:v>Приморский край</c:v>
                  </c:pt>
                  <c:pt idx="44">
                    <c:v>Псковская область</c:v>
                  </c:pt>
                  <c:pt idx="45">
                    <c:v>Республика Адыгея</c:v>
                  </c:pt>
                  <c:pt idx="46">
                    <c:v>Республика Алтай</c:v>
                  </c:pt>
                  <c:pt idx="47">
                    <c:v>Республика Башкортостан</c:v>
                  </c:pt>
                  <c:pt idx="48">
                    <c:v>Республика Бурятия</c:v>
                  </c:pt>
                  <c:pt idx="49">
                    <c:v>Республика Дагестан</c:v>
                  </c:pt>
                  <c:pt idx="50">
                    <c:v>Республика Ингушетия</c:v>
                  </c:pt>
                  <c:pt idx="51">
                    <c:v>Республика Калмыкия</c:v>
                  </c:pt>
                  <c:pt idx="52">
                    <c:v>Республика Карелия</c:v>
                  </c:pt>
                  <c:pt idx="53">
                    <c:v>Республика Коми</c:v>
                  </c:pt>
                  <c:pt idx="54">
                    <c:v>Республика Крым</c:v>
                  </c:pt>
                  <c:pt idx="55">
                    <c:v>Республика Марий Эл</c:v>
                  </c:pt>
                  <c:pt idx="56">
                    <c:v>Республика Мордовия</c:v>
                  </c:pt>
                  <c:pt idx="57">
                    <c:v>Республика Саха (Якутия)</c:v>
                  </c:pt>
                  <c:pt idx="58">
                    <c:v>Республика Северная Осетия-Алания</c:v>
                  </c:pt>
                  <c:pt idx="59">
                    <c:v>Республика Татарстан</c:v>
                  </c:pt>
                  <c:pt idx="60">
                    <c:v>Республика Тыва</c:v>
                  </c:pt>
                  <c:pt idx="61">
                    <c:v>Республика Хакасия</c:v>
                  </c:pt>
                  <c:pt idx="62">
                    <c:v>Ростовская область</c:v>
                  </c:pt>
                  <c:pt idx="63">
                    <c:v>Рязанская область</c:v>
                  </c:pt>
                  <c:pt idx="64">
                    <c:v>Самарская область</c:v>
                  </c:pt>
                  <c:pt idx="65">
                    <c:v>Саратовская область</c:v>
                  </c:pt>
                  <c:pt idx="66">
                    <c:v>Сахалинская область</c:v>
                  </c:pt>
                  <c:pt idx="67">
                    <c:v>Свердловская область</c:v>
                  </c:pt>
                  <c:pt idx="68">
                    <c:v>Смоленская область</c:v>
                  </c:pt>
                  <c:pt idx="69">
                    <c:v>Ставропольский край</c:v>
                  </c:pt>
                  <c:pt idx="70">
                    <c:v>Тамбовская область</c:v>
                  </c:pt>
                  <c:pt idx="71">
                    <c:v>Тверская область</c:v>
                  </c:pt>
                  <c:pt idx="72">
                    <c:v>Томская область</c:v>
                  </c:pt>
                  <c:pt idx="73">
                    <c:v>Тульская область</c:v>
                  </c:pt>
                  <c:pt idx="74">
                    <c:v>Тюменская область без автономных округов</c:v>
                  </c:pt>
                  <c:pt idx="75">
                    <c:v>Удмуртская Республика</c:v>
                  </c:pt>
                  <c:pt idx="76">
                    <c:v>Ульяновская область</c:v>
                  </c:pt>
                  <c:pt idx="77">
                    <c:v>Хабаровский край</c:v>
                  </c:pt>
                  <c:pt idx="78">
                    <c:v>Ханты-Мансийский автономный округ</c:v>
                  </c:pt>
                  <c:pt idx="79">
                    <c:v>Челябинская область</c:v>
                  </c:pt>
                  <c:pt idx="80">
                    <c:v>Чеченская Республика</c:v>
                  </c:pt>
                  <c:pt idx="81">
                    <c:v>Чувашская Республика</c:v>
                  </c:pt>
                  <c:pt idx="82">
                    <c:v>Чукотский автономный округ</c:v>
                  </c:pt>
                  <c:pt idx="83">
                    <c:v>Ямало-Ненецкий автономный округ</c:v>
                  </c:pt>
                  <c:pt idx="84">
                    <c:v>Ярославская область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5F-9C1F-4F51-AA3E-C824D1F8B5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252643360"/>
        <c:axId val="-1252636288"/>
      </c:scatterChart>
      <c:valAx>
        <c:axId val="-1252643360"/>
        <c:scaling>
          <c:orientation val="minMax"/>
          <c:max val="8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52636288"/>
        <c:crosses val="autoZero"/>
        <c:crossBetween val="midCat"/>
      </c:valAx>
      <c:valAx>
        <c:axId val="-1252636288"/>
        <c:scaling>
          <c:orientation val="minMax"/>
          <c:min val="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5264336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[gov_procurement_insulin_2017_table.xlsx]таймлайн!Сводная таблица2</c:name>
    <c:fmtId val="16"/>
  </c:pivotSource>
  <c:chart>
    <c:autoTitleDeleted val="1"/>
    <c:pivotFmts>
      <c:pivotFmt>
        <c:idx val="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таймлайн!$B$1</c:f>
              <c:strCache>
                <c:ptCount val="1"/>
                <c:pt idx="0">
                  <c:v>Итог</c:v>
                </c:pt>
              </c:strCache>
            </c:strRef>
          </c:tx>
          <c:spPr>
            <a:ln w="28575" cap="rnd">
              <a:solidFill>
                <a:srgbClr val="4F81BD"/>
              </a:solidFill>
              <a:round/>
            </a:ln>
            <a:effectLst/>
          </c:spPr>
          <c:marker>
            <c:symbol val="none"/>
          </c:marker>
          <c:cat>
            <c:strRef>
              <c:f>таймлайн!$A$2:$A$294</c:f>
              <c:strCache>
                <c:ptCount val="292"/>
                <c:pt idx="0">
                  <c:v>01.01.2017</c:v>
                </c:pt>
                <c:pt idx="1">
                  <c:v>03.01.2017</c:v>
                </c:pt>
                <c:pt idx="2">
                  <c:v>04.01.2017</c:v>
                </c:pt>
                <c:pt idx="3">
                  <c:v>05.01.2017</c:v>
                </c:pt>
                <c:pt idx="4">
                  <c:v>06.01.2017</c:v>
                </c:pt>
                <c:pt idx="5">
                  <c:v>08.01.2017</c:v>
                </c:pt>
                <c:pt idx="6">
                  <c:v>09.01.2017</c:v>
                </c:pt>
                <c:pt idx="7">
                  <c:v>10.01.2017</c:v>
                </c:pt>
                <c:pt idx="8">
                  <c:v>11.01.2017</c:v>
                </c:pt>
                <c:pt idx="9">
                  <c:v>12.01.2017</c:v>
                </c:pt>
                <c:pt idx="10">
                  <c:v>13.01.2017</c:v>
                </c:pt>
                <c:pt idx="11">
                  <c:v>14.01.2017</c:v>
                </c:pt>
                <c:pt idx="12">
                  <c:v>16.01.2017</c:v>
                </c:pt>
                <c:pt idx="13">
                  <c:v>17.01.2017</c:v>
                </c:pt>
                <c:pt idx="14">
                  <c:v>18.01.2017</c:v>
                </c:pt>
                <c:pt idx="15">
                  <c:v>19.01.2017</c:v>
                </c:pt>
                <c:pt idx="16">
                  <c:v>20.01.2017</c:v>
                </c:pt>
                <c:pt idx="17">
                  <c:v>22.01.2017</c:v>
                </c:pt>
                <c:pt idx="18">
                  <c:v>23.01.2017</c:v>
                </c:pt>
                <c:pt idx="19">
                  <c:v>24.01.2017</c:v>
                </c:pt>
                <c:pt idx="20">
                  <c:v>25.01.2017</c:v>
                </c:pt>
                <c:pt idx="21">
                  <c:v>26.01.2017</c:v>
                </c:pt>
                <c:pt idx="22">
                  <c:v>27.01.2017</c:v>
                </c:pt>
                <c:pt idx="23">
                  <c:v>28.01.2017</c:v>
                </c:pt>
                <c:pt idx="24">
                  <c:v>29.01.2017</c:v>
                </c:pt>
                <c:pt idx="25">
                  <c:v>30.01.2017</c:v>
                </c:pt>
                <c:pt idx="26">
                  <c:v>31.01.2017</c:v>
                </c:pt>
                <c:pt idx="27">
                  <c:v>01.02.2017</c:v>
                </c:pt>
                <c:pt idx="28">
                  <c:v>02.02.2017</c:v>
                </c:pt>
                <c:pt idx="29">
                  <c:v>03.02.2017</c:v>
                </c:pt>
                <c:pt idx="30">
                  <c:v>06.02.2017</c:v>
                </c:pt>
                <c:pt idx="31">
                  <c:v>07.02.2017</c:v>
                </c:pt>
                <c:pt idx="32">
                  <c:v>08.02.2017</c:v>
                </c:pt>
                <c:pt idx="33">
                  <c:v>09.02.2017</c:v>
                </c:pt>
                <c:pt idx="34">
                  <c:v>10.02.2017</c:v>
                </c:pt>
                <c:pt idx="35">
                  <c:v>12.02.2017</c:v>
                </c:pt>
                <c:pt idx="36">
                  <c:v>13.02.2017</c:v>
                </c:pt>
                <c:pt idx="37">
                  <c:v>14.02.2017</c:v>
                </c:pt>
                <c:pt idx="38">
                  <c:v>15.02.2017</c:v>
                </c:pt>
                <c:pt idx="39">
                  <c:v>16.02.2017</c:v>
                </c:pt>
                <c:pt idx="40">
                  <c:v>17.02.2017</c:v>
                </c:pt>
                <c:pt idx="41">
                  <c:v>18.02.2017</c:v>
                </c:pt>
                <c:pt idx="42">
                  <c:v>20.02.2017</c:v>
                </c:pt>
                <c:pt idx="43">
                  <c:v>21.02.2017</c:v>
                </c:pt>
                <c:pt idx="44">
                  <c:v>22.02.2017</c:v>
                </c:pt>
                <c:pt idx="45">
                  <c:v>26.02.2017</c:v>
                </c:pt>
                <c:pt idx="46">
                  <c:v>27.02.2017</c:v>
                </c:pt>
                <c:pt idx="47">
                  <c:v>28.02.2017</c:v>
                </c:pt>
                <c:pt idx="48">
                  <c:v>01.03.2017</c:v>
                </c:pt>
                <c:pt idx="49">
                  <c:v>02.03.2017</c:v>
                </c:pt>
                <c:pt idx="50">
                  <c:v>03.03.2017</c:v>
                </c:pt>
                <c:pt idx="51">
                  <c:v>04.03.2017</c:v>
                </c:pt>
                <c:pt idx="52">
                  <c:v>05.03.2017</c:v>
                </c:pt>
                <c:pt idx="53">
                  <c:v>06.03.2017</c:v>
                </c:pt>
                <c:pt idx="54">
                  <c:v>07.03.2017</c:v>
                </c:pt>
                <c:pt idx="55">
                  <c:v>09.03.2017</c:v>
                </c:pt>
                <c:pt idx="56">
                  <c:v>10.03.2017</c:v>
                </c:pt>
                <c:pt idx="57">
                  <c:v>13.03.2017</c:v>
                </c:pt>
                <c:pt idx="58">
                  <c:v>14.03.2017</c:v>
                </c:pt>
                <c:pt idx="59">
                  <c:v>15.03.2017</c:v>
                </c:pt>
                <c:pt idx="60">
                  <c:v>16.03.2017</c:v>
                </c:pt>
                <c:pt idx="61">
                  <c:v>17.03.2017</c:v>
                </c:pt>
                <c:pt idx="62">
                  <c:v>18.03.2017</c:v>
                </c:pt>
                <c:pt idx="63">
                  <c:v>20.03.2017</c:v>
                </c:pt>
                <c:pt idx="64">
                  <c:v>21.03.2017</c:v>
                </c:pt>
                <c:pt idx="65">
                  <c:v>22.03.2017</c:v>
                </c:pt>
                <c:pt idx="66">
                  <c:v>23.03.2017</c:v>
                </c:pt>
                <c:pt idx="67">
                  <c:v>24.03.2017</c:v>
                </c:pt>
                <c:pt idx="68">
                  <c:v>27.03.2017</c:v>
                </c:pt>
                <c:pt idx="69">
                  <c:v>28.03.2017</c:v>
                </c:pt>
                <c:pt idx="70">
                  <c:v>29.03.2017</c:v>
                </c:pt>
                <c:pt idx="71">
                  <c:v>30.03.2017</c:v>
                </c:pt>
                <c:pt idx="72">
                  <c:v>31.03.2017</c:v>
                </c:pt>
                <c:pt idx="73">
                  <c:v>03.04.2017</c:v>
                </c:pt>
                <c:pt idx="74">
                  <c:v>04.04.2017</c:v>
                </c:pt>
                <c:pt idx="75">
                  <c:v>05.04.2017</c:v>
                </c:pt>
                <c:pt idx="76">
                  <c:v>06.04.2017</c:v>
                </c:pt>
                <c:pt idx="77">
                  <c:v>07.04.2017</c:v>
                </c:pt>
                <c:pt idx="78">
                  <c:v>08.04.2017</c:v>
                </c:pt>
                <c:pt idx="79">
                  <c:v>10.04.2017</c:v>
                </c:pt>
                <c:pt idx="80">
                  <c:v>11.04.2017</c:v>
                </c:pt>
                <c:pt idx="81">
                  <c:v>12.04.2017</c:v>
                </c:pt>
                <c:pt idx="82">
                  <c:v>13.04.2017</c:v>
                </c:pt>
                <c:pt idx="83">
                  <c:v>14.04.2017</c:v>
                </c:pt>
                <c:pt idx="84">
                  <c:v>15.04.2017</c:v>
                </c:pt>
                <c:pt idx="85">
                  <c:v>17.04.2017</c:v>
                </c:pt>
                <c:pt idx="86">
                  <c:v>18.04.2017</c:v>
                </c:pt>
                <c:pt idx="87">
                  <c:v>19.04.2017</c:v>
                </c:pt>
                <c:pt idx="88">
                  <c:v>20.04.2017</c:v>
                </c:pt>
                <c:pt idx="89">
                  <c:v>21.04.2017</c:v>
                </c:pt>
                <c:pt idx="90">
                  <c:v>24.04.2017</c:v>
                </c:pt>
                <c:pt idx="91">
                  <c:v>25.04.2017</c:v>
                </c:pt>
                <c:pt idx="92">
                  <c:v>26.04.2017</c:v>
                </c:pt>
                <c:pt idx="93">
                  <c:v>27.04.2017</c:v>
                </c:pt>
                <c:pt idx="94">
                  <c:v>28.04.2017</c:v>
                </c:pt>
                <c:pt idx="95">
                  <c:v>02.05.2017</c:v>
                </c:pt>
                <c:pt idx="96">
                  <c:v>03.05.2017</c:v>
                </c:pt>
                <c:pt idx="97">
                  <c:v>04.05.2017</c:v>
                </c:pt>
                <c:pt idx="98">
                  <c:v>05.05.2017</c:v>
                </c:pt>
                <c:pt idx="99">
                  <c:v>08.05.2017</c:v>
                </c:pt>
                <c:pt idx="100">
                  <c:v>09.05.2017</c:v>
                </c:pt>
                <c:pt idx="101">
                  <c:v>10.05.2017</c:v>
                </c:pt>
                <c:pt idx="102">
                  <c:v>11.05.2017</c:v>
                </c:pt>
                <c:pt idx="103">
                  <c:v>12.05.2017</c:v>
                </c:pt>
                <c:pt idx="104">
                  <c:v>13.05.2017</c:v>
                </c:pt>
                <c:pt idx="105">
                  <c:v>15.05.2017</c:v>
                </c:pt>
                <c:pt idx="106">
                  <c:v>16.05.2017</c:v>
                </c:pt>
                <c:pt idx="107">
                  <c:v>17.05.2017</c:v>
                </c:pt>
                <c:pt idx="108">
                  <c:v>18.05.2017</c:v>
                </c:pt>
                <c:pt idx="109">
                  <c:v>19.05.2017</c:v>
                </c:pt>
                <c:pt idx="110">
                  <c:v>22.05.2017</c:v>
                </c:pt>
                <c:pt idx="111">
                  <c:v>23.05.2017</c:v>
                </c:pt>
                <c:pt idx="112">
                  <c:v>24.05.2017</c:v>
                </c:pt>
                <c:pt idx="113">
                  <c:v>25.05.2017</c:v>
                </c:pt>
                <c:pt idx="114">
                  <c:v>26.05.2017</c:v>
                </c:pt>
                <c:pt idx="115">
                  <c:v>29.05.2017</c:v>
                </c:pt>
                <c:pt idx="116">
                  <c:v>30.05.2017</c:v>
                </c:pt>
                <c:pt idx="117">
                  <c:v>31.05.2017</c:v>
                </c:pt>
                <c:pt idx="118">
                  <c:v>01.06.2017</c:v>
                </c:pt>
                <c:pt idx="119">
                  <c:v>02.06.2017</c:v>
                </c:pt>
                <c:pt idx="120">
                  <c:v>03.06.2017</c:v>
                </c:pt>
                <c:pt idx="121">
                  <c:v>05.06.2017</c:v>
                </c:pt>
                <c:pt idx="122">
                  <c:v>06.06.2017</c:v>
                </c:pt>
                <c:pt idx="123">
                  <c:v>07.06.2017</c:v>
                </c:pt>
                <c:pt idx="124">
                  <c:v>08.06.2017</c:v>
                </c:pt>
                <c:pt idx="125">
                  <c:v>09.06.2017</c:v>
                </c:pt>
                <c:pt idx="126">
                  <c:v>12.06.2017</c:v>
                </c:pt>
                <c:pt idx="127">
                  <c:v>13.06.2017</c:v>
                </c:pt>
                <c:pt idx="128">
                  <c:v>14.06.2017</c:v>
                </c:pt>
                <c:pt idx="129">
                  <c:v>15.06.2017</c:v>
                </c:pt>
                <c:pt idx="130">
                  <c:v>16.06.2017</c:v>
                </c:pt>
                <c:pt idx="131">
                  <c:v>17.06.2017</c:v>
                </c:pt>
                <c:pt idx="132">
                  <c:v>19.06.2017</c:v>
                </c:pt>
                <c:pt idx="133">
                  <c:v>20.06.2017</c:v>
                </c:pt>
                <c:pt idx="134">
                  <c:v>21.06.2017</c:v>
                </c:pt>
                <c:pt idx="135">
                  <c:v>22.06.2017</c:v>
                </c:pt>
                <c:pt idx="136">
                  <c:v>23.06.2017</c:v>
                </c:pt>
                <c:pt idx="137">
                  <c:v>26.06.2017</c:v>
                </c:pt>
                <c:pt idx="138">
                  <c:v>27.06.2017</c:v>
                </c:pt>
                <c:pt idx="139">
                  <c:v>28.06.2017</c:v>
                </c:pt>
                <c:pt idx="140">
                  <c:v>29.06.2017</c:v>
                </c:pt>
                <c:pt idx="141">
                  <c:v>30.06.2017</c:v>
                </c:pt>
                <c:pt idx="142">
                  <c:v>01.07.2017</c:v>
                </c:pt>
                <c:pt idx="143">
                  <c:v>02.07.2017</c:v>
                </c:pt>
                <c:pt idx="144">
                  <c:v>03.07.2017</c:v>
                </c:pt>
                <c:pt idx="145">
                  <c:v>04.07.2017</c:v>
                </c:pt>
                <c:pt idx="146">
                  <c:v>05.07.2017</c:v>
                </c:pt>
                <c:pt idx="147">
                  <c:v>06.07.2017</c:v>
                </c:pt>
                <c:pt idx="148">
                  <c:v>07.07.2017</c:v>
                </c:pt>
                <c:pt idx="149">
                  <c:v>08.07.2017</c:v>
                </c:pt>
                <c:pt idx="150">
                  <c:v>10.07.2017</c:v>
                </c:pt>
                <c:pt idx="151">
                  <c:v>11.07.2017</c:v>
                </c:pt>
                <c:pt idx="152">
                  <c:v>12.07.2017</c:v>
                </c:pt>
                <c:pt idx="153">
                  <c:v>13.07.2017</c:v>
                </c:pt>
                <c:pt idx="154">
                  <c:v>14.07.2017</c:v>
                </c:pt>
                <c:pt idx="155">
                  <c:v>17.07.2017</c:v>
                </c:pt>
                <c:pt idx="156">
                  <c:v>18.07.2017</c:v>
                </c:pt>
                <c:pt idx="157">
                  <c:v>19.07.2017</c:v>
                </c:pt>
                <c:pt idx="158">
                  <c:v>20.07.2017</c:v>
                </c:pt>
                <c:pt idx="159">
                  <c:v>21.07.2017</c:v>
                </c:pt>
                <c:pt idx="160">
                  <c:v>22.07.2017</c:v>
                </c:pt>
                <c:pt idx="161">
                  <c:v>24.07.2017</c:v>
                </c:pt>
                <c:pt idx="162">
                  <c:v>25.07.2017</c:v>
                </c:pt>
                <c:pt idx="163">
                  <c:v>26.07.2017</c:v>
                </c:pt>
                <c:pt idx="164">
                  <c:v>27.07.2017</c:v>
                </c:pt>
                <c:pt idx="165">
                  <c:v>28.07.2017</c:v>
                </c:pt>
                <c:pt idx="166">
                  <c:v>31.07.2017</c:v>
                </c:pt>
                <c:pt idx="167">
                  <c:v>01.08.2017</c:v>
                </c:pt>
                <c:pt idx="168">
                  <c:v>02.08.2017</c:v>
                </c:pt>
                <c:pt idx="169">
                  <c:v>03.08.2017</c:v>
                </c:pt>
                <c:pt idx="170">
                  <c:v>04.08.2017</c:v>
                </c:pt>
                <c:pt idx="171">
                  <c:v>05.08.2017</c:v>
                </c:pt>
                <c:pt idx="172">
                  <c:v>06.08.2017</c:v>
                </c:pt>
                <c:pt idx="173">
                  <c:v>07.08.2017</c:v>
                </c:pt>
                <c:pt idx="174">
                  <c:v>08.08.2017</c:v>
                </c:pt>
                <c:pt idx="175">
                  <c:v>09.08.2017</c:v>
                </c:pt>
                <c:pt idx="176">
                  <c:v>10.08.2017</c:v>
                </c:pt>
                <c:pt idx="177">
                  <c:v>11.08.2017</c:v>
                </c:pt>
                <c:pt idx="178">
                  <c:v>14.08.2017</c:v>
                </c:pt>
                <c:pt idx="179">
                  <c:v>15.08.2017</c:v>
                </c:pt>
                <c:pt idx="180">
                  <c:v>16.08.2017</c:v>
                </c:pt>
                <c:pt idx="181">
                  <c:v>17.08.2017</c:v>
                </c:pt>
                <c:pt idx="182">
                  <c:v>18.08.2017</c:v>
                </c:pt>
                <c:pt idx="183">
                  <c:v>19.08.2017</c:v>
                </c:pt>
                <c:pt idx="184">
                  <c:v>21.08.2017</c:v>
                </c:pt>
                <c:pt idx="185">
                  <c:v>22.08.2017</c:v>
                </c:pt>
                <c:pt idx="186">
                  <c:v>23.08.2017</c:v>
                </c:pt>
                <c:pt idx="187">
                  <c:v>24.08.2017</c:v>
                </c:pt>
                <c:pt idx="188">
                  <c:v>25.08.2017</c:v>
                </c:pt>
                <c:pt idx="189">
                  <c:v>28.08.2017</c:v>
                </c:pt>
                <c:pt idx="190">
                  <c:v>29.08.2017</c:v>
                </c:pt>
                <c:pt idx="191">
                  <c:v>30.08.2017</c:v>
                </c:pt>
                <c:pt idx="192">
                  <c:v>31.08.2017</c:v>
                </c:pt>
                <c:pt idx="193">
                  <c:v>01.09.2017</c:v>
                </c:pt>
                <c:pt idx="194">
                  <c:v>04.09.2017</c:v>
                </c:pt>
                <c:pt idx="195">
                  <c:v>05.09.2017</c:v>
                </c:pt>
                <c:pt idx="196">
                  <c:v>06.09.2017</c:v>
                </c:pt>
                <c:pt idx="197">
                  <c:v>07.09.2017</c:v>
                </c:pt>
                <c:pt idx="198">
                  <c:v>08.09.2017</c:v>
                </c:pt>
                <c:pt idx="199">
                  <c:v>09.09.2017</c:v>
                </c:pt>
                <c:pt idx="200">
                  <c:v>11.09.2017</c:v>
                </c:pt>
                <c:pt idx="201">
                  <c:v>12.09.2017</c:v>
                </c:pt>
                <c:pt idx="202">
                  <c:v>13.09.2017</c:v>
                </c:pt>
                <c:pt idx="203">
                  <c:v>14.09.2017</c:v>
                </c:pt>
                <c:pt idx="204">
                  <c:v>15.09.2017</c:v>
                </c:pt>
                <c:pt idx="205">
                  <c:v>18.09.2017</c:v>
                </c:pt>
                <c:pt idx="206">
                  <c:v>19.09.2017</c:v>
                </c:pt>
                <c:pt idx="207">
                  <c:v>20.09.2017</c:v>
                </c:pt>
                <c:pt idx="208">
                  <c:v>21.09.2017</c:v>
                </c:pt>
                <c:pt idx="209">
                  <c:v>22.09.2017</c:v>
                </c:pt>
                <c:pt idx="210">
                  <c:v>25.09.2017</c:v>
                </c:pt>
                <c:pt idx="211">
                  <c:v>26.09.2017</c:v>
                </c:pt>
                <c:pt idx="212">
                  <c:v>27.09.2017</c:v>
                </c:pt>
                <c:pt idx="213">
                  <c:v>28.09.2017</c:v>
                </c:pt>
                <c:pt idx="214">
                  <c:v>29.09.2017</c:v>
                </c:pt>
                <c:pt idx="215">
                  <c:v>02.10.2017</c:v>
                </c:pt>
                <c:pt idx="216">
                  <c:v>03.10.2017</c:v>
                </c:pt>
                <c:pt idx="217">
                  <c:v>04.10.2017</c:v>
                </c:pt>
                <c:pt idx="218">
                  <c:v>05.10.2017</c:v>
                </c:pt>
                <c:pt idx="219">
                  <c:v>06.10.2017</c:v>
                </c:pt>
                <c:pt idx="220">
                  <c:v>08.10.2017</c:v>
                </c:pt>
                <c:pt idx="221">
                  <c:v>09.10.2017</c:v>
                </c:pt>
                <c:pt idx="222">
                  <c:v>10.10.2017</c:v>
                </c:pt>
                <c:pt idx="223">
                  <c:v>11.10.2017</c:v>
                </c:pt>
                <c:pt idx="224">
                  <c:v>12.10.2017</c:v>
                </c:pt>
                <c:pt idx="225">
                  <c:v>13.10.2017</c:v>
                </c:pt>
                <c:pt idx="226">
                  <c:v>14.10.2017</c:v>
                </c:pt>
                <c:pt idx="227">
                  <c:v>16.10.2017</c:v>
                </c:pt>
                <c:pt idx="228">
                  <c:v>17.10.2017</c:v>
                </c:pt>
                <c:pt idx="229">
                  <c:v>18.10.2017</c:v>
                </c:pt>
                <c:pt idx="230">
                  <c:v>19.10.2017</c:v>
                </c:pt>
                <c:pt idx="231">
                  <c:v>20.10.2017</c:v>
                </c:pt>
                <c:pt idx="232">
                  <c:v>23.10.2017</c:v>
                </c:pt>
                <c:pt idx="233">
                  <c:v>24.10.2017</c:v>
                </c:pt>
                <c:pt idx="234">
                  <c:v>25.10.2017</c:v>
                </c:pt>
                <c:pt idx="235">
                  <c:v>26.10.2017</c:v>
                </c:pt>
                <c:pt idx="236">
                  <c:v>27.10.2017</c:v>
                </c:pt>
                <c:pt idx="237">
                  <c:v>28.10.2017</c:v>
                </c:pt>
                <c:pt idx="238">
                  <c:v>30.10.2017</c:v>
                </c:pt>
                <c:pt idx="239">
                  <c:v>31.10.2017</c:v>
                </c:pt>
                <c:pt idx="240">
                  <c:v>01.11.2017</c:v>
                </c:pt>
                <c:pt idx="241">
                  <c:v>02.11.2017</c:v>
                </c:pt>
                <c:pt idx="242">
                  <c:v>03.11.2017</c:v>
                </c:pt>
                <c:pt idx="243">
                  <c:v>07.11.2017</c:v>
                </c:pt>
                <c:pt idx="244">
                  <c:v>08.11.2017</c:v>
                </c:pt>
                <c:pt idx="245">
                  <c:v>09.11.2017</c:v>
                </c:pt>
                <c:pt idx="246">
                  <c:v>10.11.2017</c:v>
                </c:pt>
                <c:pt idx="247">
                  <c:v>11.11.2017</c:v>
                </c:pt>
                <c:pt idx="248">
                  <c:v>13.11.2017</c:v>
                </c:pt>
                <c:pt idx="249">
                  <c:v>14.11.2017</c:v>
                </c:pt>
                <c:pt idx="250">
                  <c:v>15.11.2017</c:v>
                </c:pt>
                <c:pt idx="251">
                  <c:v>16.11.2017</c:v>
                </c:pt>
                <c:pt idx="252">
                  <c:v>17.11.2017</c:v>
                </c:pt>
                <c:pt idx="253">
                  <c:v>20.11.2017</c:v>
                </c:pt>
                <c:pt idx="254">
                  <c:v>21.11.2017</c:v>
                </c:pt>
                <c:pt idx="255">
                  <c:v>22.11.2017</c:v>
                </c:pt>
                <c:pt idx="256">
                  <c:v>23.11.2017</c:v>
                </c:pt>
                <c:pt idx="257">
                  <c:v>24.11.2017</c:v>
                </c:pt>
                <c:pt idx="258">
                  <c:v>25.11.2017</c:v>
                </c:pt>
                <c:pt idx="259">
                  <c:v>27.11.2017</c:v>
                </c:pt>
                <c:pt idx="260">
                  <c:v>28.11.2017</c:v>
                </c:pt>
                <c:pt idx="261">
                  <c:v>29.11.2017</c:v>
                </c:pt>
                <c:pt idx="262">
                  <c:v>30.11.2017</c:v>
                </c:pt>
                <c:pt idx="263">
                  <c:v>01.12.2017</c:v>
                </c:pt>
                <c:pt idx="264">
                  <c:v>03.12.2017</c:v>
                </c:pt>
                <c:pt idx="265">
                  <c:v>04.12.2017</c:v>
                </c:pt>
                <c:pt idx="266">
                  <c:v>05.12.2017</c:v>
                </c:pt>
                <c:pt idx="267">
                  <c:v>06.12.2017</c:v>
                </c:pt>
                <c:pt idx="268">
                  <c:v>07.12.2017</c:v>
                </c:pt>
                <c:pt idx="269">
                  <c:v>08.12.2017</c:v>
                </c:pt>
                <c:pt idx="270">
                  <c:v>10.12.2017</c:v>
                </c:pt>
                <c:pt idx="271">
                  <c:v>11.12.2017</c:v>
                </c:pt>
                <c:pt idx="272">
                  <c:v>12.12.2017</c:v>
                </c:pt>
                <c:pt idx="273">
                  <c:v>13.12.2017</c:v>
                </c:pt>
                <c:pt idx="274">
                  <c:v>14.12.2017</c:v>
                </c:pt>
                <c:pt idx="275">
                  <c:v>15.12.2017</c:v>
                </c:pt>
                <c:pt idx="276">
                  <c:v>16.12.2017</c:v>
                </c:pt>
                <c:pt idx="277">
                  <c:v>18.12.2017</c:v>
                </c:pt>
                <c:pt idx="278">
                  <c:v>19.12.2017</c:v>
                </c:pt>
                <c:pt idx="279">
                  <c:v>20.12.2017</c:v>
                </c:pt>
                <c:pt idx="280">
                  <c:v>21.12.2017</c:v>
                </c:pt>
                <c:pt idx="281">
                  <c:v>22.12.2017</c:v>
                </c:pt>
                <c:pt idx="282">
                  <c:v>23.12.2017</c:v>
                </c:pt>
                <c:pt idx="283">
                  <c:v>24.12.2017</c:v>
                </c:pt>
                <c:pt idx="284">
                  <c:v>25.12.2017</c:v>
                </c:pt>
                <c:pt idx="285">
                  <c:v>26.12.2017</c:v>
                </c:pt>
                <c:pt idx="286">
                  <c:v>27.12.2017</c:v>
                </c:pt>
                <c:pt idx="287">
                  <c:v>28.12.2017</c:v>
                </c:pt>
                <c:pt idx="288">
                  <c:v>29.12.2017</c:v>
                </c:pt>
                <c:pt idx="289">
                  <c:v>30.12.2017</c:v>
                </c:pt>
                <c:pt idx="290">
                  <c:v>31.12.2017</c:v>
                </c:pt>
                <c:pt idx="291">
                  <c:v>(пусто)</c:v>
                </c:pt>
              </c:strCache>
            </c:strRef>
          </c:cat>
          <c:val>
            <c:numRef>
              <c:f>таймлайн!$B$2:$B$294</c:f>
              <c:numCache>
                <c:formatCode>#,##0</c:formatCode>
                <c:ptCount val="292"/>
                <c:pt idx="0">
                  <c:v>216824</c:v>
                </c:pt>
                <c:pt idx="1">
                  <c:v>808619</c:v>
                </c:pt>
                <c:pt idx="2">
                  <c:v>2046636</c:v>
                </c:pt>
                <c:pt idx="3">
                  <c:v>1325</c:v>
                </c:pt>
                <c:pt idx="4">
                  <c:v>27263</c:v>
                </c:pt>
                <c:pt idx="5">
                  <c:v>3932647</c:v>
                </c:pt>
                <c:pt idx="6">
                  <c:v>54868642</c:v>
                </c:pt>
                <c:pt idx="7">
                  <c:v>33463104</c:v>
                </c:pt>
                <c:pt idx="8">
                  <c:v>45135181</c:v>
                </c:pt>
                <c:pt idx="9">
                  <c:v>32137025</c:v>
                </c:pt>
                <c:pt idx="10">
                  <c:v>62786119</c:v>
                </c:pt>
                <c:pt idx="11">
                  <c:v>121427</c:v>
                </c:pt>
                <c:pt idx="12">
                  <c:v>116079881</c:v>
                </c:pt>
                <c:pt idx="13">
                  <c:v>22840848</c:v>
                </c:pt>
                <c:pt idx="14">
                  <c:v>29591738</c:v>
                </c:pt>
                <c:pt idx="15">
                  <c:v>13115766</c:v>
                </c:pt>
                <c:pt idx="16">
                  <c:v>69651402</c:v>
                </c:pt>
                <c:pt idx="17">
                  <c:v>555489</c:v>
                </c:pt>
                <c:pt idx="18">
                  <c:v>10710149</c:v>
                </c:pt>
                <c:pt idx="19">
                  <c:v>44349649</c:v>
                </c:pt>
                <c:pt idx="20">
                  <c:v>18881257</c:v>
                </c:pt>
                <c:pt idx="21">
                  <c:v>12927924</c:v>
                </c:pt>
                <c:pt idx="22">
                  <c:v>60640904</c:v>
                </c:pt>
                <c:pt idx="23">
                  <c:v>7525</c:v>
                </c:pt>
                <c:pt idx="24">
                  <c:v>905925</c:v>
                </c:pt>
                <c:pt idx="25">
                  <c:v>53824737</c:v>
                </c:pt>
                <c:pt idx="26">
                  <c:v>62821151</c:v>
                </c:pt>
                <c:pt idx="27">
                  <c:v>40852706</c:v>
                </c:pt>
                <c:pt idx="28">
                  <c:v>14467130</c:v>
                </c:pt>
                <c:pt idx="29">
                  <c:v>36960300</c:v>
                </c:pt>
                <c:pt idx="30">
                  <c:v>11828328</c:v>
                </c:pt>
                <c:pt idx="31">
                  <c:v>81176043</c:v>
                </c:pt>
                <c:pt idx="32">
                  <c:v>25693619</c:v>
                </c:pt>
                <c:pt idx="33">
                  <c:v>29173290</c:v>
                </c:pt>
                <c:pt idx="34">
                  <c:v>96011266</c:v>
                </c:pt>
                <c:pt idx="35">
                  <c:v>291946</c:v>
                </c:pt>
                <c:pt idx="36">
                  <c:v>37671196</c:v>
                </c:pt>
                <c:pt idx="37">
                  <c:v>22494591</c:v>
                </c:pt>
                <c:pt idx="38">
                  <c:v>14802163</c:v>
                </c:pt>
                <c:pt idx="39">
                  <c:v>44340187</c:v>
                </c:pt>
                <c:pt idx="40">
                  <c:v>1194798</c:v>
                </c:pt>
                <c:pt idx="41">
                  <c:v>166460849</c:v>
                </c:pt>
                <c:pt idx="42">
                  <c:v>9588881</c:v>
                </c:pt>
                <c:pt idx="43">
                  <c:v>21985442</c:v>
                </c:pt>
                <c:pt idx="44">
                  <c:v>2683982</c:v>
                </c:pt>
                <c:pt idx="45">
                  <c:v>28775</c:v>
                </c:pt>
                <c:pt idx="46">
                  <c:v>45255671</c:v>
                </c:pt>
                <c:pt idx="47">
                  <c:v>10961133</c:v>
                </c:pt>
                <c:pt idx="48">
                  <c:v>2036223</c:v>
                </c:pt>
                <c:pt idx="49">
                  <c:v>500875</c:v>
                </c:pt>
                <c:pt idx="50">
                  <c:v>19421672</c:v>
                </c:pt>
                <c:pt idx="51">
                  <c:v>762099</c:v>
                </c:pt>
                <c:pt idx="52">
                  <c:v>368697</c:v>
                </c:pt>
                <c:pt idx="53">
                  <c:v>2997962</c:v>
                </c:pt>
                <c:pt idx="54">
                  <c:v>12135914</c:v>
                </c:pt>
                <c:pt idx="55">
                  <c:v>12408748</c:v>
                </c:pt>
                <c:pt idx="56">
                  <c:v>91555959</c:v>
                </c:pt>
                <c:pt idx="57">
                  <c:v>12617185</c:v>
                </c:pt>
                <c:pt idx="58">
                  <c:v>67379949</c:v>
                </c:pt>
                <c:pt idx="59">
                  <c:v>12356944</c:v>
                </c:pt>
                <c:pt idx="60">
                  <c:v>15420937</c:v>
                </c:pt>
                <c:pt idx="61">
                  <c:v>30070272</c:v>
                </c:pt>
                <c:pt idx="62">
                  <c:v>433895</c:v>
                </c:pt>
                <c:pt idx="63">
                  <c:v>46376497</c:v>
                </c:pt>
                <c:pt idx="64">
                  <c:v>52675164</c:v>
                </c:pt>
                <c:pt idx="65">
                  <c:v>16456886</c:v>
                </c:pt>
                <c:pt idx="66">
                  <c:v>36837340</c:v>
                </c:pt>
                <c:pt idx="67">
                  <c:v>72338984</c:v>
                </c:pt>
                <c:pt idx="68">
                  <c:v>43075307</c:v>
                </c:pt>
                <c:pt idx="69">
                  <c:v>110427865</c:v>
                </c:pt>
                <c:pt idx="70">
                  <c:v>44195864</c:v>
                </c:pt>
                <c:pt idx="71">
                  <c:v>33869196</c:v>
                </c:pt>
                <c:pt idx="72">
                  <c:v>17864200</c:v>
                </c:pt>
                <c:pt idx="73">
                  <c:v>20481008</c:v>
                </c:pt>
                <c:pt idx="74">
                  <c:v>36072299</c:v>
                </c:pt>
                <c:pt idx="75">
                  <c:v>53925327</c:v>
                </c:pt>
                <c:pt idx="76">
                  <c:v>28663555</c:v>
                </c:pt>
                <c:pt idx="77">
                  <c:v>40019216</c:v>
                </c:pt>
                <c:pt idx="78">
                  <c:v>6044643</c:v>
                </c:pt>
                <c:pt idx="79">
                  <c:v>31890211</c:v>
                </c:pt>
                <c:pt idx="80">
                  <c:v>55187731</c:v>
                </c:pt>
                <c:pt idx="81">
                  <c:v>60628991</c:v>
                </c:pt>
                <c:pt idx="82">
                  <c:v>35438587</c:v>
                </c:pt>
                <c:pt idx="83">
                  <c:v>11730534</c:v>
                </c:pt>
                <c:pt idx="84">
                  <c:v>3731646</c:v>
                </c:pt>
                <c:pt idx="85">
                  <c:v>26621926</c:v>
                </c:pt>
                <c:pt idx="86">
                  <c:v>19714245</c:v>
                </c:pt>
                <c:pt idx="87">
                  <c:v>21818373</c:v>
                </c:pt>
                <c:pt idx="88">
                  <c:v>47756671</c:v>
                </c:pt>
                <c:pt idx="89">
                  <c:v>93638779</c:v>
                </c:pt>
                <c:pt idx="90">
                  <c:v>19079075</c:v>
                </c:pt>
                <c:pt idx="91">
                  <c:v>40069456</c:v>
                </c:pt>
                <c:pt idx="92">
                  <c:v>17966432</c:v>
                </c:pt>
                <c:pt idx="93">
                  <c:v>110420027</c:v>
                </c:pt>
                <c:pt idx="94">
                  <c:v>44277389</c:v>
                </c:pt>
                <c:pt idx="95">
                  <c:v>20040397</c:v>
                </c:pt>
                <c:pt idx="96">
                  <c:v>88514145</c:v>
                </c:pt>
                <c:pt idx="97">
                  <c:v>43202061</c:v>
                </c:pt>
                <c:pt idx="98">
                  <c:v>111266739</c:v>
                </c:pt>
                <c:pt idx="99">
                  <c:v>1274261</c:v>
                </c:pt>
                <c:pt idx="100">
                  <c:v>335083</c:v>
                </c:pt>
                <c:pt idx="101">
                  <c:v>50428415</c:v>
                </c:pt>
                <c:pt idx="102">
                  <c:v>44298088</c:v>
                </c:pt>
                <c:pt idx="103">
                  <c:v>65791519</c:v>
                </c:pt>
                <c:pt idx="104">
                  <c:v>77393</c:v>
                </c:pt>
                <c:pt idx="105">
                  <c:v>24395897</c:v>
                </c:pt>
                <c:pt idx="106">
                  <c:v>94931896</c:v>
                </c:pt>
                <c:pt idx="107">
                  <c:v>58683873</c:v>
                </c:pt>
                <c:pt idx="108">
                  <c:v>22735126</c:v>
                </c:pt>
                <c:pt idx="109">
                  <c:v>10534916</c:v>
                </c:pt>
                <c:pt idx="110">
                  <c:v>10288639</c:v>
                </c:pt>
                <c:pt idx="111">
                  <c:v>18749047</c:v>
                </c:pt>
                <c:pt idx="112">
                  <c:v>40212657</c:v>
                </c:pt>
                <c:pt idx="113">
                  <c:v>8920487</c:v>
                </c:pt>
                <c:pt idx="114">
                  <c:v>36919873</c:v>
                </c:pt>
                <c:pt idx="115">
                  <c:v>34399105</c:v>
                </c:pt>
                <c:pt idx="116">
                  <c:v>38611411</c:v>
                </c:pt>
                <c:pt idx="117">
                  <c:v>51414775</c:v>
                </c:pt>
                <c:pt idx="118">
                  <c:v>55461666</c:v>
                </c:pt>
                <c:pt idx="119">
                  <c:v>19743121</c:v>
                </c:pt>
                <c:pt idx="120">
                  <c:v>950493</c:v>
                </c:pt>
                <c:pt idx="121">
                  <c:v>40772553</c:v>
                </c:pt>
                <c:pt idx="122">
                  <c:v>8321277</c:v>
                </c:pt>
                <c:pt idx="123">
                  <c:v>20407383</c:v>
                </c:pt>
                <c:pt idx="124">
                  <c:v>12920445</c:v>
                </c:pt>
                <c:pt idx="125">
                  <c:v>21037947</c:v>
                </c:pt>
                <c:pt idx="126">
                  <c:v>700000</c:v>
                </c:pt>
                <c:pt idx="127">
                  <c:v>37794515</c:v>
                </c:pt>
                <c:pt idx="128">
                  <c:v>54470877</c:v>
                </c:pt>
                <c:pt idx="129">
                  <c:v>20245419</c:v>
                </c:pt>
                <c:pt idx="130">
                  <c:v>99121854</c:v>
                </c:pt>
                <c:pt idx="131">
                  <c:v>984088</c:v>
                </c:pt>
                <c:pt idx="132">
                  <c:v>68718742</c:v>
                </c:pt>
                <c:pt idx="133">
                  <c:v>43472473</c:v>
                </c:pt>
                <c:pt idx="134">
                  <c:v>10713969</c:v>
                </c:pt>
                <c:pt idx="135">
                  <c:v>9515500</c:v>
                </c:pt>
                <c:pt idx="136">
                  <c:v>3664770</c:v>
                </c:pt>
                <c:pt idx="137">
                  <c:v>37046089</c:v>
                </c:pt>
                <c:pt idx="138">
                  <c:v>21209674</c:v>
                </c:pt>
                <c:pt idx="139">
                  <c:v>33890700</c:v>
                </c:pt>
                <c:pt idx="140">
                  <c:v>8227554</c:v>
                </c:pt>
                <c:pt idx="141">
                  <c:v>14046116</c:v>
                </c:pt>
                <c:pt idx="142">
                  <c:v>205166</c:v>
                </c:pt>
                <c:pt idx="143">
                  <c:v>823974</c:v>
                </c:pt>
                <c:pt idx="144">
                  <c:v>54128382</c:v>
                </c:pt>
                <c:pt idx="145">
                  <c:v>19477065</c:v>
                </c:pt>
                <c:pt idx="146">
                  <c:v>59567209</c:v>
                </c:pt>
                <c:pt idx="147">
                  <c:v>26436918</c:v>
                </c:pt>
                <c:pt idx="148">
                  <c:v>4162802</c:v>
                </c:pt>
                <c:pt idx="149">
                  <c:v>976478</c:v>
                </c:pt>
                <c:pt idx="150">
                  <c:v>17075826</c:v>
                </c:pt>
                <c:pt idx="151">
                  <c:v>76930936</c:v>
                </c:pt>
                <c:pt idx="152">
                  <c:v>40425184</c:v>
                </c:pt>
                <c:pt idx="153">
                  <c:v>17858926</c:v>
                </c:pt>
                <c:pt idx="154">
                  <c:v>19125029</c:v>
                </c:pt>
                <c:pt idx="155">
                  <c:v>9972216</c:v>
                </c:pt>
                <c:pt idx="156">
                  <c:v>25260050</c:v>
                </c:pt>
                <c:pt idx="157">
                  <c:v>17609368</c:v>
                </c:pt>
                <c:pt idx="158">
                  <c:v>1095475</c:v>
                </c:pt>
                <c:pt idx="159">
                  <c:v>8205957</c:v>
                </c:pt>
                <c:pt idx="160">
                  <c:v>31534</c:v>
                </c:pt>
                <c:pt idx="161">
                  <c:v>49507250</c:v>
                </c:pt>
                <c:pt idx="162">
                  <c:v>30798961</c:v>
                </c:pt>
                <c:pt idx="163">
                  <c:v>18713099</c:v>
                </c:pt>
                <c:pt idx="164">
                  <c:v>8440988</c:v>
                </c:pt>
                <c:pt idx="165">
                  <c:v>17265167</c:v>
                </c:pt>
                <c:pt idx="166">
                  <c:v>14909985</c:v>
                </c:pt>
                <c:pt idx="167">
                  <c:v>66902656</c:v>
                </c:pt>
                <c:pt idx="168">
                  <c:v>10917936</c:v>
                </c:pt>
                <c:pt idx="169">
                  <c:v>24535069</c:v>
                </c:pt>
                <c:pt idx="170">
                  <c:v>22569887</c:v>
                </c:pt>
                <c:pt idx="171">
                  <c:v>408467</c:v>
                </c:pt>
                <c:pt idx="172">
                  <c:v>2567968</c:v>
                </c:pt>
                <c:pt idx="173">
                  <c:v>116347618</c:v>
                </c:pt>
                <c:pt idx="174">
                  <c:v>56208339</c:v>
                </c:pt>
                <c:pt idx="175">
                  <c:v>13065478</c:v>
                </c:pt>
                <c:pt idx="176">
                  <c:v>4270657</c:v>
                </c:pt>
                <c:pt idx="177">
                  <c:v>5340945</c:v>
                </c:pt>
                <c:pt idx="178">
                  <c:v>28702078</c:v>
                </c:pt>
                <c:pt idx="179">
                  <c:v>17600422</c:v>
                </c:pt>
                <c:pt idx="180">
                  <c:v>17747637</c:v>
                </c:pt>
                <c:pt idx="181">
                  <c:v>12448620</c:v>
                </c:pt>
                <c:pt idx="182">
                  <c:v>7094631</c:v>
                </c:pt>
                <c:pt idx="183">
                  <c:v>735010</c:v>
                </c:pt>
                <c:pt idx="184">
                  <c:v>37142255</c:v>
                </c:pt>
                <c:pt idx="185">
                  <c:v>77567526</c:v>
                </c:pt>
                <c:pt idx="186">
                  <c:v>29712183</c:v>
                </c:pt>
                <c:pt idx="187">
                  <c:v>9093506</c:v>
                </c:pt>
                <c:pt idx="188">
                  <c:v>15651386</c:v>
                </c:pt>
                <c:pt idx="189">
                  <c:v>17162505</c:v>
                </c:pt>
                <c:pt idx="190">
                  <c:v>25527083</c:v>
                </c:pt>
                <c:pt idx="191">
                  <c:v>5383968</c:v>
                </c:pt>
                <c:pt idx="192">
                  <c:v>7561803</c:v>
                </c:pt>
                <c:pt idx="193">
                  <c:v>8988792</c:v>
                </c:pt>
                <c:pt idx="194">
                  <c:v>26649013</c:v>
                </c:pt>
                <c:pt idx="195">
                  <c:v>54651197</c:v>
                </c:pt>
                <c:pt idx="196">
                  <c:v>25846095</c:v>
                </c:pt>
                <c:pt idx="197">
                  <c:v>11012334</c:v>
                </c:pt>
                <c:pt idx="198">
                  <c:v>4728991</c:v>
                </c:pt>
                <c:pt idx="199">
                  <c:v>165648</c:v>
                </c:pt>
                <c:pt idx="200">
                  <c:v>12786518</c:v>
                </c:pt>
                <c:pt idx="201">
                  <c:v>11273531</c:v>
                </c:pt>
                <c:pt idx="202">
                  <c:v>6405906</c:v>
                </c:pt>
                <c:pt idx="203">
                  <c:v>44727459</c:v>
                </c:pt>
                <c:pt idx="204">
                  <c:v>19444661</c:v>
                </c:pt>
                <c:pt idx="205">
                  <c:v>20681244</c:v>
                </c:pt>
                <c:pt idx="206">
                  <c:v>51006511</c:v>
                </c:pt>
                <c:pt idx="207">
                  <c:v>11904706</c:v>
                </c:pt>
                <c:pt idx="208">
                  <c:v>16806982</c:v>
                </c:pt>
                <c:pt idx="209">
                  <c:v>7881482</c:v>
                </c:pt>
                <c:pt idx="210">
                  <c:v>31562406</c:v>
                </c:pt>
                <c:pt idx="211">
                  <c:v>54184203</c:v>
                </c:pt>
                <c:pt idx="212">
                  <c:v>13097789</c:v>
                </c:pt>
                <c:pt idx="213">
                  <c:v>12528546</c:v>
                </c:pt>
                <c:pt idx="214">
                  <c:v>8978734</c:v>
                </c:pt>
                <c:pt idx="215">
                  <c:v>28282399</c:v>
                </c:pt>
                <c:pt idx="216">
                  <c:v>12944773</c:v>
                </c:pt>
                <c:pt idx="217">
                  <c:v>21213770</c:v>
                </c:pt>
                <c:pt idx="218">
                  <c:v>9335947</c:v>
                </c:pt>
                <c:pt idx="219">
                  <c:v>52423970</c:v>
                </c:pt>
                <c:pt idx="220">
                  <c:v>585265</c:v>
                </c:pt>
                <c:pt idx="221">
                  <c:v>34195744</c:v>
                </c:pt>
                <c:pt idx="222">
                  <c:v>43615053</c:v>
                </c:pt>
                <c:pt idx="223">
                  <c:v>13745863</c:v>
                </c:pt>
                <c:pt idx="224">
                  <c:v>15323700</c:v>
                </c:pt>
                <c:pt idx="225">
                  <c:v>32085448</c:v>
                </c:pt>
                <c:pt idx="226">
                  <c:v>2149066</c:v>
                </c:pt>
                <c:pt idx="227">
                  <c:v>23901579</c:v>
                </c:pt>
                <c:pt idx="228">
                  <c:v>13309705</c:v>
                </c:pt>
                <c:pt idx="229">
                  <c:v>18659709</c:v>
                </c:pt>
                <c:pt idx="230">
                  <c:v>8840193</c:v>
                </c:pt>
                <c:pt idx="231">
                  <c:v>19137250</c:v>
                </c:pt>
                <c:pt idx="232">
                  <c:v>25828278</c:v>
                </c:pt>
                <c:pt idx="233">
                  <c:v>74860422</c:v>
                </c:pt>
                <c:pt idx="234">
                  <c:v>9956269</c:v>
                </c:pt>
                <c:pt idx="235">
                  <c:v>18420183</c:v>
                </c:pt>
                <c:pt idx="236">
                  <c:v>135384976</c:v>
                </c:pt>
                <c:pt idx="237">
                  <c:v>3412650</c:v>
                </c:pt>
                <c:pt idx="238">
                  <c:v>25679203</c:v>
                </c:pt>
                <c:pt idx="239">
                  <c:v>26605997</c:v>
                </c:pt>
                <c:pt idx="240">
                  <c:v>27079417</c:v>
                </c:pt>
                <c:pt idx="241">
                  <c:v>4673114</c:v>
                </c:pt>
                <c:pt idx="242">
                  <c:v>28364441</c:v>
                </c:pt>
                <c:pt idx="243">
                  <c:v>26972332</c:v>
                </c:pt>
                <c:pt idx="244">
                  <c:v>47221637</c:v>
                </c:pt>
                <c:pt idx="245">
                  <c:v>38212561</c:v>
                </c:pt>
                <c:pt idx="246">
                  <c:v>28617142</c:v>
                </c:pt>
                <c:pt idx="247">
                  <c:v>87511</c:v>
                </c:pt>
                <c:pt idx="248">
                  <c:v>71432567</c:v>
                </c:pt>
                <c:pt idx="249">
                  <c:v>69756031</c:v>
                </c:pt>
                <c:pt idx="250">
                  <c:v>74255062</c:v>
                </c:pt>
                <c:pt idx="251">
                  <c:v>18057946</c:v>
                </c:pt>
                <c:pt idx="252">
                  <c:v>46273617</c:v>
                </c:pt>
                <c:pt idx="253">
                  <c:v>28754214</c:v>
                </c:pt>
                <c:pt idx="254">
                  <c:v>16815207</c:v>
                </c:pt>
                <c:pt idx="255">
                  <c:v>12521193</c:v>
                </c:pt>
                <c:pt idx="256">
                  <c:v>35544739</c:v>
                </c:pt>
                <c:pt idx="257">
                  <c:v>35560959</c:v>
                </c:pt>
                <c:pt idx="258">
                  <c:v>1578002</c:v>
                </c:pt>
                <c:pt idx="259">
                  <c:v>72111896</c:v>
                </c:pt>
                <c:pt idx="260">
                  <c:v>37614990</c:v>
                </c:pt>
                <c:pt idx="261">
                  <c:v>25651365</c:v>
                </c:pt>
                <c:pt idx="262">
                  <c:v>56903352</c:v>
                </c:pt>
                <c:pt idx="263">
                  <c:v>27037016</c:v>
                </c:pt>
                <c:pt idx="264">
                  <c:v>706114</c:v>
                </c:pt>
                <c:pt idx="265">
                  <c:v>74645334</c:v>
                </c:pt>
                <c:pt idx="266">
                  <c:v>38758150</c:v>
                </c:pt>
                <c:pt idx="267">
                  <c:v>37254536</c:v>
                </c:pt>
                <c:pt idx="268">
                  <c:v>24288743</c:v>
                </c:pt>
                <c:pt idx="269">
                  <c:v>65421786</c:v>
                </c:pt>
                <c:pt idx="270">
                  <c:v>11953</c:v>
                </c:pt>
                <c:pt idx="271">
                  <c:v>11171471</c:v>
                </c:pt>
                <c:pt idx="272">
                  <c:v>7391541</c:v>
                </c:pt>
                <c:pt idx="273">
                  <c:v>47337705</c:v>
                </c:pt>
                <c:pt idx="274">
                  <c:v>25451284</c:v>
                </c:pt>
                <c:pt idx="275">
                  <c:v>36630552</c:v>
                </c:pt>
                <c:pt idx="276">
                  <c:v>1544</c:v>
                </c:pt>
                <c:pt idx="277">
                  <c:v>49017458</c:v>
                </c:pt>
                <c:pt idx="278">
                  <c:v>17135420</c:v>
                </c:pt>
                <c:pt idx="279">
                  <c:v>6333941</c:v>
                </c:pt>
                <c:pt idx="280">
                  <c:v>6244943</c:v>
                </c:pt>
                <c:pt idx="281">
                  <c:v>9330962</c:v>
                </c:pt>
                <c:pt idx="282">
                  <c:v>234472</c:v>
                </c:pt>
                <c:pt idx="283">
                  <c:v>717367</c:v>
                </c:pt>
                <c:pt idx="284">
                  <c:v>32388307</c:v>
                </c:pt>
                <c:pt idx="285">
                  <c:v>16722939</c:v>
                </c:pt>
                <c:pt idx="286">
                  <c:v>27551896</c:v>
                </c:pt>
                <c:pt idx="287">
                  <c:v>86603425</c:v>
                </c:pt>
                <c:pt idx="288">
                  <c:v>26426706</c:v>
                </c:pt>
                <c:pt idx="289">
                  <c:v>195196</c:v>
                </c:pt>
                <c:pt idx="290">
                  <c:v>27212399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589-4380-BD14-6F3E4F36A4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252637376"/>
        <c:axId val="-1252648256"/>
      </c:lineChart>
      <c:catAx>
        <c:axId val="-1252637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52648256"/>
        <c:crosses val="autoZero"/>
        <c:auto val="1"/>
        <c:lblAlgn val="ctr"/>
        <c:lblOffset val="100"/>
        <c:noMultiLvlLbl val="0"/>
      </c:catAx>
      <c:valAx>
        <c:axId val="-1252648256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52637376"/>
        <c:crosses val="autoZero"/>
        <c:crossBetween val="between"/>
      </c:valAx>
      <c:spPr>
        <a:solidFill>
          <a:srgbClr val="F7FCFF"/>
        </a:soli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n-US"/>
    </a:p>
  </c:txPr>
  <c:externalData r:id="rId4">
    <c:autoUpdate val="0"/>
  </c:externalData>
  <c:userShapes r:id="rId5"/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A2E30A-BCE1-49DA-87C2-21C48A4F2E0C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A15C7AF-859E-4161-955E-4E7606680465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2000" dirty="0">
              <a:solidFill>
                <a:schemeClr val="tx1"/>
              </a:solidFill>
            </a:rPr>
            <a:t>Стратегическая аналитика обеспечивает </a:t>
          </a:r>
          <a:r>
            <a:rPr lang="ru-RU" sz="2000" b="1" dirty="0">
              <a:solidFill>
                <a:schemeClr val="tx1"/>
              </a:solidFill>
            </a:rPr>
            <a:t>базу для принятия решений на самом высоком уровне </a:t>
          </a:r>
          <a:r>
            <a:rPr lang="ru-RU" sz="2000" dirty="0">
              <a:solidFill>
                <a:schemeClr val="tx1"/>
              </a:solidFill>
            </a:rPr>
            <a:t>по реализации инициатив, которые могут длиться десятки лет и </a:t>
          </a:r>
          <a:r>
            <a:rPr lang="ru-RU" sz="2000" b="1" dirty="0">
              <a:solidFill>
                <a:schemeClr val="tx1"/>
              </a:solidFill>
            </a:rPr>
            <a:t>иметь глобальные эффекты</a:t>
          </a:r>
        </a:p>
      </dgm:t>
    </dgm:pt>
    <dgm:pt modelId="{24565829-640D-4310-8BDA-D6CAAF6D6619}" type="parTrans" cxnId="{D1158BCD-AA63-4C8B-9CB7-FAF078BB2747}">
      <dgm:prSet/>
      <dgm:spPr/>
      <dgm:t>
        <a:bodyPr/>
        <a:lstStyle/>
        <a:p>
          <a:endParaRPr lang="ru-RU" sz="1200"/>
        </a:p>
      </dgm:t>
    </dgm:pt>
    <dgm:pt modelId="{2D9A657A-EED8-48BC-B76D-D24067E4E53D}" type="sibTrans" cxnId="{D1158BCD-AA63-4C8B-9CB7-FAF078BB2747}">
      <dgm:prSet/>
      <dgm:spPr/>
      <dgm:t>
        <a:bodyPr/>
        <a:lstStyle/>
        <a:p>
          <a:endParaRPr lang="ru-RU" sz="1200"/>
        </a:p>
      </dgm:t>
    </dgm:pt>
    <dgm:pt modelId="{528D0224-82F5-4B7C-98E1-8095234335E5}">
      <dgm:prSet custT="1"/>
      <dgm:spPr>
        <a:solidFill>
          <a:srgbClr val="7DC7FF"/>
        </a:solidFill>
      </dgm:spPr>
      <dgm:t>
        <a:bodyPr/>
        <a:lstStyle/>
        <a:p>
          <a:r>
            <a:rPr lang="ru-RU" sz="2000" b="1" dirty="0">
              <a:solidFill>
                <a:schemeClr val="tx1"/>
              </a:solidFill>
            </a:rPr>
            <a:t>Стратегическая аналитика нужна:</a:t>
          </a:r>
        </a:p>
      </dgm:t>
    </dgm:pt>
    <dgm:pt modelId="{A29B4175-8544-48E0-A1D7-A8FB8F842DC2}" type="parTrans" cxnId="{7BEEA0EE-6DCA-4D09-B283-3F1193AE8366}">
      <dgm:prSet/>
      <dgm:spPr/>
      <dgm:t>
        <a:bodyPr/>
        <a:lstStyle/>
        <a:p>
          <a:endParaRPr lang="ru-RU" sz="1200"/>
        </a:p>
      </dgm:t>
    </dgm:pt>
    <dgm:pt modelId="{E7DF2022-F55E-4B9C-B0EA-80FA806BB008}" type="sibTrans" cxnId="{7BEEA0EE-6DCA-4D09-B283-3F1193AE8366}">
      <dgm:prSet/>
      <dgm:spPr/>
      <dgm:t>
        <a:bodyPr/>
        <a:lstStyle/>
        <a:p>
          <a:endParaRPr lang="ru-RU" sz="1200"/>
        </a:p>
      </dgm:t>
    </dgm:pt>
    <dgm:pt modelId="{BF543D65-E61D-4D17-A68B-42191022032C}">
      <dgm:prSet custT="1"/>
      <dgm:spPr/>
      <dgm:t>
        <a:bodyPr/>
        <a:lstStyle/>
        <a:p>
          <a:pPr>
            <a:spcBef>
              <a:spcPts val="3000"/>
            </a:spcBef>
            <a:spcAft>
              <a:spcPts val="1200"/>
            </a:spcAft>
            <a:buClr>
              <a:srgbClr val="33CC33"/>
            </a:buClr>
            <a:buFont typeface="Wingdings" panose="05000000000000000000" pitchFamily="2" charset="2"/>
            <a:buChar char="ü"/>
          </a:pPr>
          <a:r>
            <a:rPr lang="ru-RU" sz="1600" dirty="0"/>
            <a:t>Только отдельным </a:t>
          </a:r>
          <a:r>
            <a:rPr lang="ru-RU" sz="1600" b="1" dirty="0"/>
            <a:t>государственным структурам</a:t>
          </a:r>
        </a:p>
      </dgm:t>
    </dgm:pt>
    <dgm:pt modelId="{45DAA34B-8A39-4FD7-A89F-8BCD63AB3EC2}" type="parTrans" cxnId="{CFB89686-7A38-460B-9DA9-91562A8A893E}">
      <dgm:prSet/>
      <dgm:spPr/>
      <dgm:t>
        <a:bodyPr/>
        <a:lstStyle/>
        <a:p>
          <a:endParaRPr lang="ru-RU" sz="1200"/>
        </a:p>
      </dgm:t>
    </dgm:pt>
    <dgm:pt modelId="{0A963929-32D9-4F25-8335-0AD69C31AE7A}" type="sibTrans" cxnId="{CFB89686-7A38-460B-9DA9-91562A8A893E}">
      <dgm:prSet/>
      <dgm:spPr/>
      <dgm:t>
        <a:bodyPr/>
        <a:lstStyle/>
        <a:p>
          <a:endParaRPr lang="ru-RU" sz="1200"/>
        </a:p>
      </dgm:t>
    </dgm:pt>
    <dgm:pt modelId="{1CC7A078-B83D-41AF-9D70-AF22910050CC}">
      <dgm:prSet custT="1"/>
      <dgm:spPr/>
      <dgm:t>
        <a:bodyPr/>
        <a:lstStyle/>
        <a:p>
          <a:pPr>
            <a:spcBef>
              <a:spcPts val="1800"/>
            </a:spcBef>
            <a:spcAft>
              <a:spcPts val="1200"/>
            </a:spcAft>
            <a:buClr>
              <a:srgbClr val="33CC33"/>
            </a:buClr>
            <a:buFont typeface="Wingdings" panose="05000000000000000000" pitchFamily="2" charset="2"/>
            <a:buChar char="ü"/>
          </a:pPr>
          <a:r>
            <a:rPr lang="ru-RU" sz="1600" dirty="0"/>
            <a:t>Только отдельным </a:t>
          </a:r>
          <a:r>
            <a:rPr lang="ru-RU" sz="1600" b="1" dirty="0"/>
            <a:t>крупнейшим компаниям</a:t>
          </a:r>
          <a:r>
            <a:rPr lang="ru-RU" sz="1600" dirty="0"/>
            <a:t>, обычно с госучастием</a:t>
          </a:r>
        </a:p>
      </dgm:t>
    </dgm:pt>
    <dgm:pt modelId="{2271CDE6-422A-42B8-81B9-FE2FF6585ADF}" type="parTrans" cxnId="{BBDD22B4-21E3-4754-8CD4-21FD9BC7D78D}">
      <dgm:prSet/>
      <dgm:spPr/>
      <dgm:t>
        <a:bodyPr/>
        <a:lstStyle/>
        <a:p>
          <a:endParaRPr lang="ru-RU" sz="1200"/>
        </a:p>
      </dgm:t>
    </dgm:pt>
    <dgm:pt modelId="{FD063C03-8D07-47AE-96FC-82EA7288B2BE}" type="sibTrans" cxnId="{BBDD22B4-21E3-4754-8CD4-21FD9BC7D78D}">
      <dgm:prSet/>
      <dgm:spPr/>
      <dgm:t>
        <a:bodyPr/>
        <a:lstStyle/>
        <a:p>
          <a:endParaRPr lang="ru-RU" sz="1200"/>
        </a:p>
      </dgm:t>
    </dgm:pt>
    <dgm:pt modelId="{F75A3D2F-45B9-4044-8DD9-C62BEAA27E0E}">
      <dgm:prSet custT="1"/>
      <dgm:spPr/>
      <dgm:t>
        <a:bodyPr/>
        <a:lstStyle/>
        <a:p>
          <a:pPr>
            <a:spcBef>
              <a:spcPts val="1800"/>
            </a:spcBef>
            <a:spcAft>
              <a:spcPts val="1200"/>
            </a:spcAft>
            <a:buClr>
              <a:srgbClr val="33CC33"/>
            </a:buClr>
            <a:buFont typeface="Wingdings" panose="05000000000000000000" pitchFamily="2" charset="2"/>
            <a:buChar char="ü"/>
          </a:pPr>
          <a:r>
            <a:rPr lang="ru-RU" sz="1600" dirty="0"/>
            <a:t>Только </a:t>
          </a:r>
          <a:r>
            <a:rPr lang="ru-RU" sz="1600" b="1" dirty="0"/>
            <a:t>некоторым государствам</a:t>
          </a:r>
          <a:r>
            <a:rPr lang="ru-RU" sz="1600" dirty="0"/>
            <a:t>: большим, технологически продвинутым, с глобальными амбициями</a:t>
          </a:r>
        </a:p>
      </dgm:t>
    </dgm:pt>
    <dgm:pt modelId="{F5ED9ECE-5270-4981-A087-EDF5DFDE94A5}" type="parTrans" cxnId="{DC0C474C-59AD-4353-B9A5-5181A0671DFC}">
      <dgm:prSet/>
      <dgm:spPr/>
      <dgm:t>
        <a:bodyPr/>
        <a:lstStyle/>
        <a:p>
          <a:endParaRPr lang="ru-RU" sz="1200"/>
        </a:p>
      </dgm:t>
    </dgm:pt>
    <dgm:pt modelId="{6119830F-B716-408B-9E72-C1DC1B9A76DA}" type="sibTrans" cxnId="{DC0C474C-59AD-4353-B9A5-5181A0671DFC}">
      <dgm:prSet/>
      <dgm:spPr/>
      <dgm:t>
        <a:bodyPr/>
        <a:lstStyle/>
        <a:p>
          <a:endParaRPr lang="ru-RU" sz="1200"/>
        </a:p>
      </dgm:t>
    </dgm:pt>
    <dgm:pt modelId="{B2334821-E51A-4AD2-8F22-5672C6B73A52}">
      <dgm:prSet phldrT="[Текст]" custT="1"/>
      <dgm:spPr/>
      <dgm:t>
        <a:bodyPr/>
        <a:lstStyle/>
        <a:p>
          <a:endParaRPr lang="ru-RU" sz="1600" dirty="0"/>
        </a:p>
      </dgm:t>
    </dgm:pt>
    <dgm:pt modelId="{546A8421-72C6-4593-9C9E-3EE3C039EB6C}" type="parTrans" cxnId="{9411D3CB-5004-48A7-B664-CDF646A5FE90}">
      <dgm:prSet/>
      <dgm:spPr/>
      <dgm:t>
        <a:bodyPr/>
        <a:lstStyle/>
        <a:p>
          <a:endParaRPr lang="ru-RU" sz="1200"/>
        </a:p>
      </dgm:t>
    </dgm:pt>
    <dgm:pt modelId="{D9E92395-70EA-4F12-A9A9-67BD7726C8F0}" type="sibTrans" cxnId="{9411D3CB-5004-48A7-B664-CDF646A5FE90}">
      <dgm:prSet/>
      <dgm:spPr/>
      <dgm:t>
        <a:bodyPr/>
        <a:lstStyle/>
        <a:p>
          <a:endParaRPr lang="ru-RU" sz="1200"/>
        </a:p>
      </dgm:t>
    </dgm:pt>
    <dgm:pt modelId="{97CEB6B7-9224-45E6-9198-3FB0279F2331}">
      <dgm:prSet custT="1"/>
      <dgm:spPr/>
      <dgm:t>
        <a:bodyPr/>
        <a:lstStyle/>
        <a:p>
          <a:pPr>
            <a:spcBef>
              <a:spcPts val="3000"/>
            </a:spcBef>
            <a:spcAft>
              <a:spcPts val="1200"/>
            </a:spcAft>
            <a:buFont typeface="Wingdings" panose="05000000000000000000" pitchFamily="2" charset="2"/>
            <a:buChar char="ü"/>
          </a:pPr>
          <a:endParaRPr lang="ru-RU" sz="1600" b="1" dirty="0"/>
        </a:p>
      </dgm:t>
    </dgm:pt>
    <dgm:pt modelId="{31D54872-F9AD-4EE2-B39D-53ECDE0BF12C}" type="parTrans" cxnId="{DBF157EA-C81C-4249-B079-1F0F73B0703F}">
      <dgm:prSet/>
      <dgm:spPr/>
      <dgm:t>
        <a:bodyPr/>
        <a:lstStyle/>
        <a:p>
          <a:endParaRPr lang="ru-RU" sz="1600"/>
        </a:p>
      </dgm:t>
    </dgm:pt>
    <dgm:pt modelId="{DBA8B1A9-1D09-436F-88D3-9D54B56DFACD}" type="sibTrans" cxnId="{DBF157EA-C81C-4249-B079-1F0F73B0703F}">
      <dgm:prSet/>
      <dgm:spPr/>
      <dgm:t>
        <a:bodyPr/>
        <a:lstStyle/>
        <a:p>
          <a:endParaRPr lang="ru-RU" sz="1600"/>
        </a:p>
      </dgm:t>
    </dgm:pt>
    <dgm:pt modelId="{21E2A45C-7708-4E24-9BBD-4E590B2C22F7}" type="pres">
      <dgm:prSet presAssocID="{6EA2E30A-BCE1-49DA-87C2-21C48A4F2E0C}" presName="linear" presStyleCnt="0">
        <dgm:presLayoutVars>
          <dgm:animLvl val="lvl"/>
          <dgm:resizeHandles val="exact"/>
        </dgm:presLayoutVars>
      </dgm:prSet>
      <dgm:spPr/>
    </dgm:pt>
    <dgm:pt modelId="{599C91DA-C80C-4519-8693-A7F71463AC38}" type="pres">
      <dgm:prSet presAssocID="{CA15C7AF-859E-4161-955E-4E7606680465}" presName="parentText" presStyleLbl="node1" presStyleIdx="0" presStyleCnt="2" custLinFactNeighborY="32883">
        <dgm:presLayoutVars>
          <dgm:chMax val="0"/>
          <dgm:bulletEnabled val="1"/>
        </dgm:presLayoutVars>
      </dgm:prSet>
      <dgm:spPr/>
    </dgm:pt>
    <dgm:pt modelId="{5A27A07B-9D42-4B62-AEB4-D06A7146D6D6}" type="pres">
      <dgm:prSet presAssocID="{CA15C7AF-859E-4161-955E-4E7606680465}" presName="childText" presStyleLbl="revTx" presStyleIdx="0" presStyleCnt="2">
        <dgm:presLayoutVars>
          <dgm:bulletEnabled val="1"/>
        </dgm:presLayoutVars>
      </dgm:prSet>
      <dgm:spPr/>
    </dgm:pt>
    <dgm:pt modelId="{76B176F1-FB88-43B8-8F88-00D3E16536CE}" type="pres">
      <dgm:prSet presAssocID="{528D0224-82F5-4B7C-98E1-8095234335E5}" presName="parentText" presStyleLbl="node1" presStyleIdx="1" presStyleCnt="2" custScaleY="37406">
        <dgm:presLayoutVars>
          <dgm:chMax val="0"/>
          <dgm:bulletEnabled val="1"/>
        </dgm:presLayoutVars>
      </dgm:prSet>
      <dgm:spPr/>
    </dgm:pt>
    <dgm:pt modelId="{70589C59-F584-4BCF-AB0A-2A7C3A81C298}" type="pres">
      <dgm:prSet presAssocID="{528D0224-82F5-4B7C-98E1-8095234335E5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F4FCAA06-9220-4EFF-B607-68043709953A}" type="presOf" srcId="{528D0224-82F5-4B7C-98E1-8095234335E5}" destId="{76B176F1-FB88-43B8-8F88-00D3E16536CE}" srcOrd="0" destOrd="0" presId="urn:microsoft.com/office/officeart/2005/8/layout/vList2"/>
    <dgm:cxn modelId="{E1B14D25-F22D-4870-99DD-D71732D5064F}" type="presOf" srcId="{1CC7A078-B83D-41AF-9D70-AF22910050CC}" destId="{70589C59-F584-4BCF-AB0A-2A7C3A81C298}" srcOrd="0" destOrd="2" presId="urn:microsoft.com/office/officeart/2005/8/layout/vList2"/>
    <dgm:cxn modelId="{1822392C-B659-4DF6-94AF-751307B7A242}" type="presOf" srcId="{CA15C7AF-859E-4161-955E-4E7606680465}" destId="{599C91DA-C80C-4519-8693-A7F71463AC38}" srcOrd="0" destOrd="0" presId="urn:microsoft.com/office/officeart/2005/8/layout/vList2"/>
    <dgm:cxn modelId="{A679A569-4A55-401B-B762-AB23FF80A5AC}" type="presOf" srcId="{BF543D65-E61D-4D17-A68B-42191022032C}" destId="{70589C59-F584-4BCF-AB0A-2A7C3A81C298}" srcOrd="0" destOrd="1" presId="urn:microsoft.com/office/officeart/2005/8/layout/vList2"/>
    <dgm:cxn modelId="{DC0C474C-59AD-4353-B9A5-5181A0671DFC}" srcId="{528D0224-82F5-4B7C-98E1-8095234335E5}" destId="{F75A3D2F-45B9-4044-8DD9-C62BEAA27E0E}" srcOrd="3" destOrd="0" parTransId="{F5ED9ECE-5270-4981-A087-EDF5DFDE94A5}" sibTransId="{6119830F-B716-408B-9E72-C1DC1B9A76DA}"/>
    <dgm:cxn modelId="{CF91AE56-3EF3-4A50-B6A1-653FBBF78607}" type="presOf" srcId="{97CEB6B7-9224-45E6-9198-3FB0279F2331}" destId="{70589C59-F584-4BCF-AB0A-2A7C3A81C298}" srcOrd="0" destOrd="0" presId="urn:microsoft.com/office/officeart/2005/8/layout/vList2"/>
    <dgm:cxn modelId="{FA1EA07D-76D2-4786-99F5-6A0AA789B545}" type="presOf" srcId="{B2334821-E51A-4AD2-8F22-5672C6B73A52}" destId="{5A27A07B-9D42-4B62-AEB4-D06A7146D6D6}" srcOrd="0" destOrd="0" presId="urn:microsoft.com/office/officeart/2005/8/layout/vList2"/>
    <dgm:cxn modelId="{CFB89686-7A38-460B-9DA9-91562A8A893E}" srcId="{528D0224-82F5-4B7C-98E1-8095234335E5}" destId="{BF543D65-E61D-4D17-A68B-42191022032C}" srcOrd="1" destOrd="0" parTransId="{45DAA34B-8A39-4FD7-A89F-8BCD63AB3EC2}" sibTransId="{0A963929-32D9-4F25-8335-0AD69C31AE7A}"/>
    <dgm:cxn modelId="{3CA40B92-ECB5-47B0-84E0-788A49A26AB7}" type="presOf" srcId="{F75A3D2F-45B9-4044-8DD9-C62BEAA27E0E}" destId="{70589C59-F584-4BCF-AB0A-2A7C3A81C298}" srcOrd="0" destOrd="3" presId="urn:microsoft.com/office/officeart/2005/8/layout/vList2"/>
    <dgm:cxn modelId="{BBDD22B4-21E3-4754-8CD4-21FD9BC7D78D}" srcId="{528D0224-82F5-4B7C-98E1-8095234335E5}" destId="{1CC7A078-B83D-41AF-9D70-AF22910050CC}" srcOrd="2" destOrd="0" parTransId="{2271CDE6-422A-42B8-81B9-FE2FF6585ADF}" sibTransId="{FD063C03-8D07-47AE-96FC-82EA7288B2BE}"/>
    <dgm:cxn modelId="{9411D3CB-5004-48A7-B664-CDF646A5FE90}" srcId="{CA15C7AF-859E-4161-955E-4E7606680465}" destId="{B2334821-E51A-4AD2-8F22-5672C6B73A52}" srcOrd="0" destOrd="0" parTransId="{546A8421-72C6-4593-9C9E-3EE3C039EB6C}" sibTransId="{D9E92395-70EA-4F12-A9A9-67BD7726C8F0}"/>
    <dgm:cxn modelId="{D1158BCD-AA63-4C8B-9CB7-FAF078BB2747}" srcId="{6EA2E30A-BCE1-49DA-87C2-21C48A4F2E0C}" destId="{CA15C7AF-859E-4161-955E-4E7606680465}" srcOrd="0" destOrd="0" parTransId="{24565829-640D-4310-8BDA-D6CAAF6D6619}" sibTransId="{2D9A657A-EED8-48BC-B76D-D24067E4E53D}"/>
    <dgm:cxn modelId="{A9A2A6E8-1A5F-4AF1-8807-76B8A7F3C2A2}" type="presOf" srcId="{6EA2E30A-BCE1-49DA-87C2-21C48A4F2E0C}" destId="{21E2A45C-7708-4E24-9BBD-4E590B2C22F7}" srcOrd="0" destOrd="0" presId="urn:microsoft.com/office/officeart/2005/8/layout/vList2"/>
    <dgm:cxn modelId="{DBF157EA-C81C-4249-B079-1F0F73B0703F}" srcId="{528D0224-82F5-4B7C-98E1-8095234335E5}" destId="{97CEB6B7-9224-45E6-9198-3FB0279F2331}" srcOrd="0" destOrd="0" parTransId="{31D54872-F9AD-4EE2-B39D-53ECDE0BF12C}" sibTransId="{DBA8B1A9-1D09-436F-88D3-9D54B56DFACD}"/>
    <dgm:cxn modelId="{7BEEA0EE-6DCA-4D09-B283-3F1193AE8366}" srcId="{6EA2E30A-BCE1-49DA-87C2-21C48A4F2E0C}" destId="{528D0224-82F5-4B7C-98E1-8095234335E5}" srcOrd="1" destOrd="0" parTransId="{A29B4175-8544-48E0-A1D7-A8FB8F842DC2}" sibTransId="{E7DF2022-F55E-4B9C-B0EA-80FA806BB008}"/>
    <dgm:cxn modelId="{402B3E43-9B16-4DC5-9C7D-88D52B9BC5CE}" type="presParOf" srcId="{21E2A45C-7708-4E24-9BBD-4E590B2C22F7}" destId="{599C91DA-C80C-4519-8693-A7F71463AC38}" srcOrd="0" destOrd="0" presId="urn:microsoft.com/office/officeart/2005/8/layout/vList2"/>
    <dgm:cxn modelId="{EFC48621-31C6-4672-955F-D069337978EB}" type="presParOf" srcId="{21E2A45C-7708-4E24-9BBD-4E590B2C22F7}" destId="{5A27A07B-9D42-4B62-AEB4-D06A7146D6D6}" srcOrd="1" destOrd="0" presId="urn:microsoft.com/office/officeart/2005/8/layout/vList2"/>
    <dgm:cxn modelId="{0109780A-8B95-4BA3-AC43-682FF497D5CF}" type="presParOf" srcId="{21E2A45C-7708-4E24-9BBD-4E590B2C22F7}" destId="{76B176F1-FB88-43B8-8F88-00D3E16536CE}" srcOrd="2" destOrd="0" presId="urn:microsoft.com/office/officeart/2005/8/layout/vList2"/>
    <dgm:cxn modelId="{E1D0BCAD-CBDB-46AB-BFFB-246FF70B82B0}" type="presParOf" srcId="{21E2A45C-7708-4E24-9BBD-4E590B2C22F7}" destId="{70589C59-F584-4BCF-AB0A-2A7C3A81C29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7DE4BFF-C41E-45B7-A242-742377057ADB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89BFC25-26BE-45A5-9DA3-52E73B43BE76}">
      <dgm:prSet phldrT="[Текст]" custT="1"/>
      <dgm:spPr>
        <a:solidFill>
          <a:srgbClr val="FF0000">
            <a:alpha val="52000"/>
          </a:srgbClr>
        </a:solidFill>
      </dgm:spPr>
      <dgm:t>
        <a:bodyPr/>
        <a:lstStyle/>
        <a:p>
          <a:r>
            <a:rPr lang="ru-RU" sz="900" b="1" dirty="0">
              <a:solidFill>
                <a:schemeClr val="tx1"/>
              </a:solidFill>
            </a:rPr>
            <a:t>Специалист</a:t>
          </a:r>
        </a:p>
      </dgm:t>
    </dgm:pt>
    <dgm:pt modelId="{33D5E144-652C-41AC-B41A-2A680A40D33B}" type="parTrans" cxnId="{C28B726B-222C-4BD1-A3A1-52FBBD472628}">
      <dgm:prSet/>
      <dgm:spPr/>
      <dgm:t>
        <a:bodyPr/>
        <a:lstStyle/>
        <a:p>
          <a:endParaRPr lang="ru-RU"/>
        </a:p>
      </dgm:t>
    </dgm:pt>
    <dgm:pt modelId="{36FD58A0-BC9C-4126-AC1D-38516CDB43C6}" type="sibTrans" cxnId="{C28B726B-222C-4BD1-A3A1-52FBBD472628}">
      <dgm:prSet/>
      <dgm:spPr/>
      <dgm:t>
        <a:bodyPr/>
        <a:lstStyle/>
        <a:p>
          <a:endParaRPr lang="ru-RU"/>
        </a:p>
      </dgm:t>
    </dgm:pt>
    <dgm:pt modelId="{3F783BD8-14EC-405C-9274-465CFF94880A}">
      <dgm:prSet phldrT="[Текст]" custT="1"/>
      <dgm:spPr>
        <a:solidFill>
          <a:srgbClr val="00B0F0">
            <a:alpha val="66000"/>
          </a:srgbClr>
        </a:solidFill>
      </dgm:spPr>
      <dgm:t>
        <a:bodyPr/>
        <a:lstStyle/>
        <a:p>
          <a:r>
            <a:rPr lang="ru-RU" sz="1000" b="1" dirty="0" err="1">
              <a:solidFill>
                <a:schemeClr val="tx1"/>
              </a:solidFill>
            </a:rPr>
            <a:t>Генералист</a:t>
          </a:r>
          <a:endParaRPr lang="ru-RU" sz="1000" b="1" dirty="0">
            <a:solidFill>
              <a:schemeClr val="tx1"/>
            </a:solidFill>
          </a:endParaRPr>
        </a:p>
      </dgm:t>
    </dgm:pt>
    <dgm:pt modelId="{9B4F51DF-D82D-4B80-960D-8917CB2B23FE}" type="parTrans" cxnId="{AC009366-61F8-4108-A670-D2CED7F646C0}">
      <dgm:prSet/>
      <dgm:spPr/>
      <dgm:t>
        <a:bodyPr/>
        <a:lstStyle/>
        <a:p>
          <a:endParaRPr lang="ru-RU"/>
        </a:p>
      </dgm:t>
    </dgm:pt>
    <dgm:pt modelId="{29C05890-8C85-453C-AA12-C2CEA59BF6FD}" type="sibTrans" cxnId="{AC009366-61F8-4108-A670-D2CED7F646C0}">
      <dgm:prSet/>
      <dgm:spPr/>
      <dgm:t>
        <a:bodyPr/>
        <a:lstStyle/>
        <a:p>
          <a:endParaRPr lang="ru-RU"/>
        </a:p>
      </dgm:t>
    </dgm:pt>
    <dgm:pt modelId="{40EC9A4C-0D00-4D1A-AE54-91E5775B9A60}" type="pres">
      <dgm:prSet presAssocID="{B7DE4BFF-C41E-45B7-A242-742377057ADB}" presName="diagram" presStyleCnt="0">
        <dgm:presLayoutVars>
          <dgm:dir/>
          <dgm:resizeHandles val="exact"/>
        </dgm:presLayoutVars>
      </dgm:prSet>
      <dgm:spPr/>
    </dgm:pt>
    <dgm:pt modelId="{56617B0A-53D4-4D59-BAB0-5920E7483D0E}" type="pres">
      <dgm:prSet presAssocID="{489BFC25-26BE-45A5-9DA3-52E73B43BE76}" presName="arrow" presStyleLbl="node1" presStyleIdx="0" presStyleCnt="2">
        <dgm:presLayoutVars>
          <dgm:bulletEnabled val="1"/>
        </dgm:presLayoutVars>
      </dgm:prSet>
      <dgm:spPr/>
    </dgm:pt>
    <dgm:pt modelId="{16FEA5BB-9E75-4C7B-8932-1A228C580304}" type="pres">
      <dgm:prSet presAssocID="{3F783BD8-14EC-405C-9274-465CFF94880A}" presName="arrow" presStyleLbl="node1" presStyleIdx="1" presStyleCnt="2" custRadScaleRad="203054" custRadScaleInc="-2712">
        <dgm:presLayoutVars>
          <dgm:bulletEnabled val="1"/>
        </dgm:presLayoutVars>
      </dgm:prSet>
      <dgm:spPr/>
    </dgm:pt>
  </dgm:ptLst>
  <dgm:cxnLst>
    <dgm:cxn modelId="{ABDFC01E-215C-4DDE-B02A-9D6AAA427C8E}" type="presOf" srcId="{489BFC25-26BE-45A5-9DA3-52E73B43BE76}" destId="{56617B0A-53D4-4D59-BAB0-5920E7483D0E}" srcOrd="0" destOrd="0" presId="urn:microsoft.com/office/officeart/2005/8/layout/arrow5"/>
    <dgm:cxn modelId="{AC009366-61F8-4108-A670-D2CED7F646C0}" srcId="{B7DE4BFF-C41E-45B7-A242-742377057ADB}" destId="{3F783BD8-14EC-405C-9274-465CFF94880A}" srcOrd="1" destOrd="0" parTransId="{9B4F51DF-D82D-4B80-960D-8917CB2B23FE}" sibTransId="{29C05890-8C85-453C-AA12-C2CEA59BF6FD}"/>
    <dgm:cxn modelId="{C28B726B-222C-4BD1-A3A1-52FBBD472628}" srcId="{B7DE4BFF-C41E-45B7-A242-742377057ADB}" destId="{489BFC25-26BE-45A5-9DA3-52E73B43BE76}" srcOrd="0" destOrd="0" parTransId="{33D5E144-652C-41AC-B41A-2A680A40D33B}" sibTransId="{36FD58A0-BC9C-4126-AC1D-38516CDB43C6}"/>
    <dgm:cxn modelId="{FB75FCCC-D27F-432C-92BF-1F2A95B3DDD7}" type="presOf" srcId="{B7DE4BFF-C41E-45B7-A242-742377057ADB}" destId="{40EC9A4C-0D00-4D1A-AE54-91E5775B9A60}" srcOrd="0" destOrd="0" presId="urn:microsoft.com/office/officeart/2005/8/layout/arrow5"/>
    <dgm:cxn modelId="{CDB964D7-A4A0-4826-A4BC-450709DBB107}" type="presOf" srcId="{3F783BD8-14EC-405C-9274-465CFF94880A}" destId="{16FEA5BB-9E75-4C7B-8932-1A228C580304}" srcOrd="0" destOrd="0" presId="urn:microsoft.com/office/officeart/2005/8/layout/arrow5"/>
    <dgm:cxn modelId="{5892C8FE-656D-4AF2-A4DE-8F5A9963DF5D}" type="presParOf" srcId="{40EC9A4C-0D00-4D1A-AE54-91E5775B9A60}" destId="{56617B0A-53D4-4D59-BAB0-5920E7483D0E}" srcOrd="0" destOrd="0" presId="urn:microsoft.com/office/officeart/2005/8/layout/arrow5"/>
    <dgm:cxn modelId="{DEBB197F-9FEF-439E-85A5-BACA26FDA29A}" type="presParOf" srcId="{40EC9A4C-0D00-4D1A-AE54-91E5775B9A60}" destId="{16FEA5BB-9E75-4C7B-8932-1A228C580304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0F6FBB2-DE91-431D-A21E-1912827A9891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CA12240E-98CA-4251-9358-868670A8CFD8}">
      <dgm:prSet/>
      <dgm:spPr>
        <a:solidFill>
          <a:schemeClr val="accent6">
            <a:lumMod val="60000"/>
            <a:lumOff val="40000"/>
            <a:alpha val="47000"/>
          </a:schemeClr>
        </a:solidFill>
      </dgm:spPr>
      <dgm:t>
        <a:bodyPr/>
        <a:lstStyle/>
        <a:p>
          <a:r>
            <a:rPr lang="ru-RU" dirty="0">
              <a:solidFill>
                <a:schemeClr val="tx1">
                  <a:lumMod val="95000"/>
                  <a:lumOff val="5000"/>
                </a:schemeClr>
              </a:solidFill>
            </a:rPr>
            <a:t>Стратегическая аналитика – это, прежде всего, экспертная аналитика. Делаются </a:t>
          </a:r>
          <a:r>
            <a:rPr lang="ru-RU" b="1" dirty="0">
              <a:solidFill>
                <a:schemeClr val="tx1">
                  <a:lumMod val="95000"/>
                  <a:lumOff val="5000"/>
                </a:schemeClr>
              </a:solidFill>
            </a:rPr>
            <a:t>сложные выводы на основе малых данных</a:t>
          </a:r>
        </a:p>
      </dgm:t>
    </dgm:pt>
    <dgm:pt modelId="{3C255908-7C85-4B98-80B7-B193CC5A2623}" type="parTrans" cxnId="{C74C8E5B-751D-4093-855E-BF9A621FD3F3}">
      <dgm:prSet/>
      <dgm:spPr/>
      <dgm:t>
        <a:bodyPr/>
        <a:lstStyle/>
        <a:p>
          <a:endParaRPr lang="ru-RU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F265F98F-A945-48F4-A31C-DF4AC6E425BC}" type="sibTrans" cxnId="{C74C8E5B-751D-4093-855E-BF9A621FD3F3}">
      <dgm:prSet/>
      <dgm:spPr/>
      <dgm:t>
        <a:bodyPr/>
        <a:lstStyle/>
        <a:p>
          <a:endParaRPr lang="ru-RU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774FCE40-99F5-4386-A329-8785E23D86CE}">
      <dgm:prSet/>
      <dgm:spPr>
        <a:solidFill>
          <a:schemeClr val="accent5">
            <a:lumMod val="60000"/>
            <a:lumOff val="40000"/>
            <a:alpha val="47000"/>
          </a:schemeClr>
        </a:solidFill>
      </dgm:spPr>
      <dgm:t>
        <a:bodyPr/>
        <a:lstStyle/>
        <a:p>
          <a:r>
            <a:rPr lang="ru-RU" dirty="0">
              <a:solidFill>
                <a:schemeClr val="tx1">
                  <a:lumMod val="95000"/>
                  <a:lumOff val="5000"/>
                </a:schemeClr>
              </a:solidFill>
            </a:rPr>
            <a:t>Это </a:t>
          </a:r>
          <a:r>
            <a:rPr lang="ru-RU" b="1" dirty="0">
              <a:solidFill>
                <a:schemeClr val="tx1">
                  <a:lumMod val="95000"/>
                  <a:lumOff val="5000"/>
                </a:schemeClr>
              </a:solidFill>
            </a:rPr>
            <a:t>самая сложная область для автоматизации</a:t>
          </a:r>
          <a:r>
            <a:rPr lang="ru-RU" dirty="0">
              <a:solidFill>
                <a:schemeClr val="tx1">
                  <a:lumMod val="95000"/>
                  <a:lumOff val="5000"/>
                </a:schemeClr>
              </a:solidFill>
            </a:rPr>
            <a:t>, требующая в идеале «сильного искусственного интеллекта» </a:t>
          </a:r>
        </a:p>
      </dgm:t>
    </dgm:pt>
    <dgm:pt modelId="{388E57D2-A287-4B5E-8CFF-7E9735F6C3E5}" type="parTrans" cxnId="{CA51DF23-BCDD-4BD1-8427-CA2E7C72C80A}">
      <dgm:prSet/>
      <dgm:spPr/>
      <dgm:t>
        <a:bodyPr/>
        <a:lstStyle/>
        <a:p>
          <a:endParaRPr lang="ru-RU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0B3C9F34-4CCC-4FA7-9C1C-D9605CF3A0B9}" type="sibTrans" cxnId="{CA51DF23-BCDD-4BD1-8427-CA2E7C72C80A}">
      <dgm:prSet/>
      <dgm:spPr/>
      <dgm:t>
        <a:bodyPr/>
        <a:lstStyle/>
        <a:p>
          <a:endParaRPr lang="ru-RU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40E76030-23EF-4F1A-AFA6-004C5A093FEB}">
      <dgm:prSet/>
      <dgm:spPr>
        <a:solidFill>
          <a:srgbClr val="92D050">
            <a:alpha val="63000"/>
          </a:srgbClr>
        </a:solidFill>
      </dgm:spPr>
      <dgm:t>
        <a:bodyPr/>
        <a:lstStyle/>
        <a:p>
          <a:r>
            <a:rPr lang="ru-RU" b="1" dirty="0">
              <a:solidFill>
                <a:schemeClr val="tx1">
                  <a:lumMod val="95000"/>
                  <a:lumOff val="5000"/>
                </a:schemeClr>
              </a:solidFill>
            </a:rPr>
            <a:t>Разрыв между потребностями управленцев и техническими возможностями </a:t>
          </a:r>
          <a:r>
            <a:rPr lang="ru-RU" dirty="0">
              <a:solidFill>
                <a:schemeClr val="tx1">
                  <a:lumMod val="95000"/>
                  <a:lumOff val="5000"/>
                </a:schemeClr>
              </a:solidFill>
            </a:rPr>
            <a:t>особо велик</a:t>
          </a:r>
        </a:p>
      </dgm:t>
    </dgm:pt>
    <dgm:pt modelId="{CF16E0DA-040B-4E4D-BEBB-6A3247143185}" type="parTrans" cxnId="{DEF86D95-F0DA-4ECF-95F4-037E57B71F13}">
      <dgm:prSet/>
      <dgm:spPr/>
      <dgm:t>
        <a:bodyPr/>
        <a:lstStyle/>
        <a:p>
          <a:endParaRPr lang="ru-RU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409DFC06-27AA-4CBA-BEA2-270735AFCD8D}" type="sibTrans" cxnId="{DEF86D95-F0DA-4ECF-95F4-037E57B71F13}">
      <dgm:prSet/>
      <dgm:spPr/>
      <dgm:t>
        <a:bodyPr/>
        <a:lstStyle/>
        <a:p>
          <a:endParaRPr lang="ru-RU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2E3B9536-7A16-4B56-BF7B-7B397D5C3590}" type="pres">
      <dgm:prSet presAssocID="{80F6FBB2-DE91-431D-A21E-1912827A9891}" presName="linear" presStyleCnt="0">
        <dgm:presLayoutVars>
          <dgm:animLvl val="lvl"/>
          <dgm:resizeHandles val="exact"/>
        </dgm:presLayoutVars>
      </dgm:prSet>
      <dgm:spPr/>
    </dgm:pt>
    <dgm:pt modelId="{397E0720-BA18-4927-A748-7B90FAAD24AE}" type="pres">
      <dgm:prSet presAssocID="{CA12240E-98CA-4251-9358-868670A8CFD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3BB029B-DAAD-47B3-8D68-98980DEE7FCD}" type="pres">
      <dgm:prSet presAssocID="{F265F98F-A945-48F4-A31C-DF4AC6E425BC}" presName="spacer" presStyleCnt="0"/>
      <dgm:spPr/>
    </dgm:pt>
    <dgm:pt modelId="{D3433849-765D-46C7-AC21-8A27813B50D1}" type="pres">
      <dgm:prSet presAssocID="{774FCE40-99F5-4386-A329-8785E23D86C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755969D-81F9-4250-8B69-AE7F34CA3EDF}" type="pres">
      <dgm:prSet presAssocID="{0B3C9F34-4CCC-4FA7-9C1C-D9605CF3A0B9}" presName="spacer" presStyleCnt="0"/>
      <dgm:spPr/>
    </dgm:pt>
    <dgm:pt modelId="{D49C9B16-BB38-405D-83B5-04EB5F0CA2E4}" type="pres">
      <dgm:prSet presAssocID="{40E76030-23EF-4F1A-AFA6-004C5A093FEB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CA51DF23-BCDD-4BD1-8427-CA2E7C72C80A}" srcId="{80F6FBB2-DE91-431D-A21E-1912827A9891}" destId="{774FCE40-99F5-4386-A329-8785E23D86CE}" srcOrd="1" destOrd="0" parTransId="{388E57D2-A287-4B5E-8CFF-7E9735F6C3E5}" sibTransId="{0B3C9F34-4CCC-4FA7-9C1C-D9605CF3A0B9}"/>
    <dgm:cxn modelId="{4A44EA23-E173-4C9E-B6BC-E5413F3A17BE}" type="presOf" srcId="{40E76030-23EF-4F1A-AFA6-004C5A093FEB}" destId="{D49C9B16-BB38-405D-83B5-04EB5F0CA2E4}" srcOrd="0" destOrd="0" presId="urn:microsoft.com/office/officeart/2005/8/layout/vList2"/>
    <dgm:cxn modelId="{E480DA2C-16D2-4A75-A83B-CF7ADC70DF43}" type="presOf" srcId="{CA12240E-98CA-4251-9358-868670A8CFD8}" destId="{397E0720-BA18-4927-A748-7B90FAAD24AE}" srcOrd="0" destOrd="0" presId="urn:microsoft.com/office/officeart/2005/8/layout/vList2"/>
    <dgm:cxn modelId="{C74C8E5B-751D-4093-855E-BF9A621FD3F3}" srcId="{80F6FBB2-DE91-431D-A21E-1912827A9891}" destId="{CA12240E-98CA-4251-9358-868670A8CFD8}" srcOrd="0" destOrd="0" parTransId="{3C255908-7C85-4B98-80B7-B193CC5A2623}" sibTransId="{F265F98F-A945-48F4-A31C-DF4AC6E425BC}"/>
    <dgm:cxn modelId="{4C431D55-532E-4C41-A776-FDE77D0EA24F}" type="presOf" srcId="{80F6FBB2-DE91-431D-A21E-1912827A9891}" destId="{2E3B9536-7A16-4B56-BF7B-7B397D5C3590}" srcOrd="0" destOrd="0" presId="urn:microsoft.com/office/officeart/2005/8/layout/vList2"/>
    <dgm:cxn modelId="{F2BE6C87-DE5F-4692-BF49-0642F8C6C114}" type="presOf" srcId="{774FCE40-99F5-4386-A329-8785E23D86CE}" destId="{D3433849-765D-46C7-AC21-8A27813B50D1}" srcOrd="0" destOrd="0" presId="urn:microsoft.com/office/officeart/2005/8/layout/vList2"/>
    <dgm:cxn modelId="{DEF86D95-F0DA-4ECF-95F4-037E57B71F13}" srcId="{80F6FBB2-DE91-431D-A21E-1912827A9891}" destId="{40E76030-23EF-4F1A-AFA6-004C5A093FEB}" srcOrd="2" destOrd="0" parTransId="{CF16E0DA-040B-4E4D-BEBB-6A3247143185}" sibTransId="{409DFC06-27AA-4CBA-BEA2-270735AFCD8D}"/>
    <dgm:cxn modelId="{28B29226-B72A-4679-94E1-B0450FB5C54D}" type="presParOf" srcId="{2E3B9536-7A16-4B56-BF7B-7B397D5C3590}" destId="{397E0720-BA18-4927-A748-7B90FAAD24AE}" srcOrd="0" destOrd="0" presId="urn:microsoft.com/office/officeart/2005/8/layout/vList2"/>
    <dgm:cxn modelId="{EE9852FA-467F-4B69-9863-F3345428CAE0}" type="presParOf" srcId="{2E3B9536-7A16-4B56-BF7B-7B397D5C3590}" destId="{A3BB029B-DAAD-47B3-8D68-98980DEE7FCD}" srcOrd="1" destOrd="0" presId="urn:microsoft.com/office/officeart/2005/8/layout/vList2"/>
    <dgm:cxn modelId="{E9D966CE-A5CF-4DFA-B1C8-6FA8DB57DD46}" type="presParOf" srcId="{2E3B9536-7A16-4B56-BF7B-7B397D5C3590}" destId="{D3433849-765D-46C7-AC21-8A27813B50D1}" srcOrd="2" destOrd="0" presId="urn:microsoft.com/office/officeart/2005/8/layout/vList2"/>
    <dgm:cxn modelId="{434770BD-0798-41F7-8A1E-D95103384B5E}" type="presParOf" srcId="{2E3B9536-7A16-4B56-BF7B-7B397D5C3590}" destId="{9755969D-81F9-4250-8B69-AE7F34CA3EDF}" srcOrd="3" destOrd="0" presId="urn:microsoft.com/office/officeart/2005/8/layout/vList2"/>
    <dgm:cxn modelId="{F1B2EDA4-DD71-4724-9DE9-A11944B1D4E9}" type="presParOf" srcId="{2E3B9536-7A16-4B56-BF7B-7B397D5C3590}" destId="{D49C9B16-BB38-405D-83B5-04EB5F0CA2E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718F914-74C1-42DE-A072-80A3DE31C80D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FCB7EF6-8E46-4265-94C5-731FA7C6D178}">
      <dgm:prSet phldrT="[Текст]"/>
      <dgm:spPr/>
      <dgm:t>
        <a:bodyPr/>
        <a:lstStyle/>
        <a:p>
          <a:r>
            <a:rPr lang="ru-RU" b="1">
              <a:latin typeface="Arial Narrow"/>
              <a:cs typeface="Calibri Light"/>
            </a:rPr>
            <a:t>Обработка естественного языка (NLP)</a:t>
          </a:r>
          <a:endParaRPr lang="ru-RU" sz="3000" b="1">
            <a:solidFill>
              <a:srgbClr val="010000"/>
            </a:solidFill>
            <a:latin typeface="Arial Narrow"/>
            <a:cs typeface="Calibri Light"/>
          </a:endParaRPr>
        </a:p>
      </dgm:t>
    </dgm:pt>
    <dgm:pt modelId="{480C0E23-EF71-46EA-8304-D7CEBE70BD1C}" type="parTrans" cxnId="{3349761C-85D0-4832-9703-D013567319F5}">
      <dgm:prSet/>
      <dgm:spPr/>
      <dgm:t>
        <a:bodyPr/>
        <a:lstStyle/>
        <a:p>
          <a:endParaRPr lang="ru-RU"/>
        </a:p>
      </dgm:t>
    </dgm:pt>
    <dgm:pt modelId="{E8D30C36-7D26-462A-B7AE-C81084741127}" type="sibTrans" cxnId="{3349761C-85D0-4832-9703-D013567319F5}">
      <dgm:prSet/>
      <dgm:spPr/>
      <dgm:t>
        <a:bodyPr/>
        <a:lstStyle/>
        <a:p>
          <a:endParaRPr lang="ru-RU"/>
        </a:p>
      </dgm:t>
    </dgm:pt>
    <dgm:pt modelId="{971F28F8-F7AB-41FB-BCCD-0131995296CD}">
      <dgm:prSet phldrT="[Текст]"/>
      <dgm:spPr/>
      <dgm:t>
        <a:bodyPr/>
        <a:lstStyle/>
        <a:p>
          <a:r>
            <a:rPr lang="ru-RU" sz="3000">
              <a:solidFill>
                <a:srgbClr val="010000"/>
              </a:solidFill>
              <a:latin typeface="Arial Narrow"/>
              <a:cs typeface="Calibri Light"/>
            </a:rPr>
            <a:t>направление искусственного интеллекта и математической лингвистики, изучающее проблемы компьютерного анализа языков и генерации текстов</a:t>
          </a:r>
        </a:p>
      </dgm:t>
    </dgm:pt>
    <dgm:pt modelId="{ADFC2912-C54E-484A-B1EA-9688928D200C}" type="parTrans" cxnId="{7866A19E-3C36-4125-8ADF-850596F64354}">
      <dgm:prSet/>
      <dgm:spPr/>
      <dgm:t>
        <a:bodyPr/>
        <a:lstStyle/>
        <a:p>
          <a:endParaRPr lang="ru-RU"/>
        </a:p>
      </dgm:t>
    </dgm:pt>
    <dgm:pt modelId="{C96D2106-C8D9-4C69-A186-E930E4AF59A6}" type="sibTrans" cxnId="{7866A19E-3C36-4125-8ADF-850596F64354}">
      <dgm:prSet/>
      <dgm:spPr/>
      <dgm:t>
        <a:bodyPr/>
        <a:lstStyle/>
        <a:p>
          <a:endParaRPr lang="ru-RU"/>
        </a:p>
      </dgm:t>
    </dgm:pt>
    <dgm:pt modelId="{46E28904-259A-4E56-909D-5905EBFFA1B6}" type="pres">
      <dgm:prSet presAssocID="{B718F914-74C1-42DE-A072-80A3DE31C80D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D85735E3-CFBE-477F-A5EE-158495B94BBA}" type="pres">
      <dgm:prSet presAssocID="{1FCB7EF6-8E46-4265-94C5-731FA7C6D178}" presName="horFlow" presStyleCnt="0"/>
      <dgm:spPr/>
    </dgm:pt>
    <dgm:pt modelId="{B768A5CD-B9EE-4DDC-998C-812D21D0D7E4}" type="pres">
      <dgm:prSet presAssocID="{1FCB7EF6-8E46-4265-94C5-731FA7C6D178}" presName="bigChev" presStyleLbl="node1" presStyleIdx="0" presStyleCnt="1"/>
      <dgm:spPr/>
    </dgm:pt>
    <dgm:pt modelId="{7CA5E5A5-9BAA-4F7B-B3DD-644D5F7F880E}" type="pres">
      <dgm:prSet presAssocID="{ADFC2912-C54E-484A-B1EA-9688928D200C}" presName="parTrans" presStyleCnt="0"/>
      <dgm:spPr/>
    </dgm:pt>
    <dgm:pt modelId="{1F6F0B57-B8D2-473B-AB84-E4161B2F2936}" type="pres">
      <dgm:prSet presAssocID="{971F28F8-F7AB-41FB-BCCD-0131995296CD}" presName="node" presStyleLbl="alignAccFollowNode1" presStyleIdx="0" presStyleCnt="1" custScaleX="598400">
        <dgm:presLayoutVars>
          <dgm:bulletEnabled val="1"/>
        </dgm:presLayoutVars>
      </dgm:prSet>
      <dgm:spPr/>
    </dgm:pt>
  </dgm:ptLst>
  <dgm:cxnLst>
    <dgm:cxn modelId="{3349761C-85D0-4832-9703-D013567319F5}" srcId="{B718F914-74C1-42DE-A072-80A3DE31C80D}" destId="{1FCB7EF6-8E46-4265-94C5-731FA7C6D178}" srcOrd="0" destOrd="0" parTransId="{480C0E23-EF71-46EA-8304-D7CEBE70BD1C}" sibTransId="{E8D30C36-7D26-462A-B7AE-C81084741127}"/>
    <dgm:cxn modelId="{7866A19E-3C36-4125-8ADF-850596F64354}" srcId="{1FCB7EF6-8E46-4265-94C5-731FA7C6D178}" destId="{971F28F8-F7AB-41FB-BCCD-0131995296CD}" srcOrd="0" destOrd="0" parTransId="{ADFC2912-C54E-484A-B1EA-9688928D200C}" sibTransId="{C96D2106-C8D9-4C69-A186-E930E4AF59A6}"/>
    <dgm:cxn modelId="{8B7F97AB-B2C7-4D86-B226-D222A511F798}" type="presOf" srcId="{971F28F8-F7AB-41FB-BCCD-0131995296CD}" destId="{1F6F0B57-B8D2-473B-AB84-E4161B2F2936}" srcOrd="0" destOrd="0" presId="urn:microsoft.com/office/officeart/2005/8/layout/lProcess3"/>
    <dgm:cxn modelId="{37DD9CD8-48FF-4A13-BC37-3EFC4397742D}" type="presOf" srcId="{B718F914-74C1-42DE-A072-80A3DE31C80D}" destId="{46E28904-259A-4E56-909D-5905EBFFA1B6}" srcOrd="0" destOrd="0" presId="urn:microsoft.com/office/officeart/2005/8/layout/lProcess3"/>
    <dgm:cxn modelId="{2916F6EF-B106-4C06-9C52-5E48D7E2303F}" type="presOf" srcId="{1FCB7EF6-8E46-4265-94C5-731FA7C6D178}" destId="{B768A5CD-B9EE-4DDC-998C-812D21D0D7E4}" srcOrd="0" destOrd="0" presId="urn:microsoft.com/office/officeart/2005/8/layout/lProcess3"/>
    <dgm:cxn modelId="{31A5A738-7495-4B2D-AB76-13733EFE9B0F}" type="presParOf" srcId="{46E28904-259A-4E56-909D-5905EBFFA1B6}" destId="{D85735E3-CFBE-477F-A5EE-158495B94BBA}" srcOrd="0" destOrd="0" presId="urn:microsoft.com/office/officeart/2005/8/layout/lProcess3"/>
    <dgm:cxn modelId="{86D19CCB-6088-48CC-8EC4-87E0CA44824D}" type="presParOf" srcId="{D85735E3-CFBE-477F-A5EE-158495B94BBA}" destId="{B768A5CD-B9EE-4DDC-998C-812D21D0D7E4}" srcOrd="0" destOrd="0" presId="urn:microsoft.com/office/officeart/2005/8/layout/lProcess3"/>
    <dgm:cxn modelId="{B2980802-906E-40A7-8C9A-133D43BFDC44}" type="presParOf" srcId="{D85735E3-CFBE-477F-A5EE-158495B94BBA}" destId="{7CA5E5A5-9BAA-4F7B-B3DD-644D5F7F880E}" srcOrd="1" destOrd="0" presId="urn:microsoft.com/office/officeart/2005/8/layout/lProcess3"/>
    <dgm:cxn modelId="{698E91F4-DFF9-4E5F-A060-E78899BB5531}" type="presParOf" srcId="{D85735E3-CFBE-477F-A5EE-158495B94BBA}" destId="{1F6F0B57-B8D2-473B-AB84-E4161B2F2936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FBF4DC7-AD86-4D28-A847-FEA0661D26EB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6F02F147-B0F6-4EB6-A343-64CF410B5B84}">
      <dgm:prSet phldrT="[Текст]"/>
      <dgm:spPr/>
      <dgm:t>
        <a:bodyPr/>
        <a:lstStyle/>
        <a:p>
          <a:r>
            <a:rPr lang="ru-RU">
              <a:latin typeface="Arial Narrow"/>
              <a:cs typeface="Calibri Light"/>
            </a:rPr>
            <a:t>Извлечение базовых данных из текста</a:t>
          </a:r>
          <a:endParaRPr lang="ru-RU" sz="3000">
            <a:solidFill>
              <a:srgbClr val="010000"/>
            </a:solidFill>
            <a:latin typeface="Arial Narrow"/>
            <a:cs typeface="Calibri Light"/>
          </a:endParaRPr>
        </a:p>
      </dgm:t>
    </dgm:pt>
    <dgm:pt modelId="{9BAB5CC3-8BC3-435E-ADF0-62584ABA10D0}" type="parTrans" cxnId="{12E814D6-737E-4089-8380-36F75D444712}">
      <dgm:prSet/>
      <dgm:spPr/>
      <dgm:t>
        <a:bodyPr/>
        <a:lstStyle/>
        <a:p>
          <a:endParaRPr lang="ru-RU"/>
        </a:p>
      </dgm:t>
    </dgm:pt>
    <dgm:pt modelId="{ED40FB2F-30D4-4941-943A-EA04883D6754}" type="sibTrans" cxnId="{12E814D6-737E-4089-8380-36F75D444712}">
      <dgm:prSet/>
      <dgm:spPr/>
      <dgm:t>
        <a:bodyPr/>
        <a:lstStyle/>
        <a:p>
          <a:endParaRPr lang="ru-RU"/>
        </a:p>
      </dgm:t>
    </dgm:pt>
    <dgm:pt modelId="{7E28A8A7-4862-409B-8672-37500D5D9218}">
      <dgm:prSet phldrT="[Текст]"/>
      <dgm:spPr/>
      <dgm:t>
        <a:bodyPr/>
        <a:lstStyle/>
        <a:p>
          <a:r>
            <a:rPr lang="ru-RU">
              <a:latin typeface="Arial Narrow"/>
              <a:cs typeface="Calibri Light"/>
            </a:rPr>
            <a:t>Трансформация текста, обогащение данных</a:t>
          </a:r>
        </a:p>
      </dgm:t>
    </dgm:pt>
    <dgm:pt modelId="{CE835B24-F007-478D-9485-C4094487D074}" type="parTrans" cxnId="{8A9B2851-838F-4840-8594-ED5BC22E79D4}">
      <dgm:prSet/>
      <dgm:spPr/>
      <dgm:t>
        <a:bodyPr/>
        <a:lstStyle/>
        <a:p>
          <a:endParaRPr lang="ru-RU"/>
        </a:p>
      </dgm:t>
    </dgm:pt>
    <dgm:pt modelId="{A9076D4C-F8FC-42DC-B453-665F04D1B382}" type="sibTrans" cxnId="{8A9B2851-838F-4840-8594-ED5BC22E79D4}">
      <dgm:prSet/>
      <dgm:spPr/>
      <dgm:t>
        <a:bodyPr/>
        <a:lstStyle/>
        <a:p>
          <a:endParaRPr lang="ru-RU"/>
        </a:p>
      </dgm:t>
    </dgm:pt>
    <dgm:pt modelId="{DDB1218F-A717-4ACF-B8BD-252586FB4DCA}">
      <dgm:prSet phldrT="[Текст]"/>
      <dgm:spPr>
        <a:solidFill>
          <a:srgbClr val="C00000"/>
        </a:solidFill>
      </dgm:spPr>
      <dgm:t>
        <a:bodyPr/>
        <a:lstStyle/>
        <a:p>
          <a:r>
            <a:rPr lang="ru-RU" b="1">
              <a:latin typeface="Arial Narrow"/>
              <a:cs typeface="Calibri Light" panose="020F0302020204030204"/>
            </a:rPr>
            <a:t>СЕГОДНЯ:</a:t>
          </a:r>
        </a:p>
        <a:p>
          <a:r>
            <a:rPr lang="ru-RU">
              <a:latin typeface="Arial Narrow"/>
              <a:cs typeface="Calibri Light" panose="020F0302020204030204"/>
            </a:rPr>
            <a:t>Базовая генерация текста, синтез данных</a:t>
          </a:r>
        </a:p>
      </dgm:t>
    </dgm:pt>
    <dgm:pt modelId="{774DC795-546E-4101-9A9A-5F0334086322}" type="parTrans" cxnId="{8C215ABA-F702-4AF3-944C-D22604BD4084}">
      <dgm:prSet/>
      <dgm:spPr/>
      <dgm:t>
        <a:bodyPr/>
        <a:lstStyle/>
        <a:p>
          <a:endParaRPr lang="ru-RU"/>
        </a:p>
      </dgm:t>
    </dgm:pt>
    <dgm:pt modelId="{7869923A-2FCA-4F0E-9A8C-23FEDFF95C06}" type="sibTrans" cxnId="{8C215ABA-F702-4AF3-944C-D22604BD4084}">
      <dgm:prSet/>
      <dgm:spPr/>
      <dgm:t>
        <a:bodyPr/>
        <a:lstStyle/>
        <a:p>
          <a:endParaRPr lang="ru-RU"/>
        </a:p>
      </dgm:t>
    </dgm:pt>
    <dgm:pt modelId="{6BBDDB8E-8211-4E83-9E11-3DB3237EE114}">
      <dgm:prSet phldrT="[Текст]"/>
      <dgm:spPr/>
      <dgm:t>
        <a:bodyPr/>
        <a:lstStyle/>
        <a:p>
          <a:r>
            <a:rPr lang="ru-RU">
              <a:latin typeface="Arial Narrow"/>
              <a:cs typeface="Calibri Light"/>
            </a:rPr>
            <a:t>Отражение структуры и смысла текста</a:t>
          </a:r>
        </a:p>
      </dgm:t>
    </dgm:pt>
    <dgm:pt modelId="{62B3AF9C-8C6A-4032-8D1F-BD7697C08837}" type="parTrans" cxnId="{5344BFC4-B035-4957-B734-C93E25C33F41}">
      <dgm:prSet/>
      <dgm:spPr/>
      <dgm:t>
        <a:bodyPr/>
        <a:lstStyle/>
        <a:p>
          <a:endParaRPr lang="ru-RU"/>
        </a:p>
      </dgm:t>
    </dgm:pt>
    <dgm:pt modelId="{AB6E74DD-BF3C-4BD3-AD50-A0F7EE96B7A5}" type="sibTrans" cxnId="{5344BFC4-B035-4957-B734-C93E25C33F41}">
      <dgm:prSet/>
      <dgm:spPr/>
      <dgm:t>
        <a:bodyPr/>
        <a:lstStyle/>
        <a:p>
          <a:endParaRPr lang="ru-RU"/>
        </a:p>
      </dgm:t>
    </dgm:pt>
    <dgm:pt modelId="{53F44214-5CAB-4AFB-88E8-C16FEB04AF2D}">
      <dgm:prSet phldrT="[Текст]"/>
      <dgm:spPr/>
      <dgm:t>
        <a:bodyPr/>
        <a:lstStyle/>
        <a:p>
          <a:r>
            <a:rPr lang="ru-RU">
              <a:latin typeface="Arial Narrow"/>
              <a:cs typeface="Calibri Light" panose="020F0302020204030204"/>
            </a:rPr>
            <a:t>Машинное понимание и свободная генерация текстов</a:t>
          </a:r>
        </a:p>
      </dgm:t>
    </dgm:pt>
    <dgm:pt modelId="{7C0B932C-DDB0-49C3-A9D1-4E136141D848}" type="parTrans" cxnId="{06AF9708-4E81-4225-A7B8-4E161AD8D211}">
      <dgm:prSet/>
      <dgm:spPr/>
      <dgm:t>
        <a:bodyPr/>
        <a:lstStyle/>
        <a:p>
          <a:endParaRPr lang="ru-RU"/>
        </a:p>
      </dgm:t>
    </dgm:pt>
    <dgm:pt modelId="{B7D6E57C-639F-4B8B-BABE-14721198CF87}" type="sibTrans" cxnId="{06AF9708-4E81-4225-A7B8-4E161AD8D211}">
      <dgm:prSet/>
      <dgm:spPr/>
      <dgm:t>
        <a:bodyPr/>
        <a:lstStyle/>
        <a:p>
          <a:endParaRPr lang="ru-RU"/>
        </a:p>
      </dgm:t>
    </dgm:pt>
    <dgm:pt modelId="{AF01C6B9-5950-4207-8F39-3C689595B03C}" type="pres">
      <dgm:prSet presAssocID="{3FBF4DC7-AD86-4D28-A847-FEA0661D26EB}" presName="Name0" presStyleCnt="0">
        <dgm:presLayoutVars>
          <dgm:dir/>
          <dgm:animLvl val="lvl"/>
          <dgm:resizeHandles val="exact"/>
        </dgm:presLayoutVars>
      </dgm:prSet>
      <dgm:spPr/>
    </dgm:pt>
    <dgm:pt modelId="{ECFDC7DE-2E26-4EE2-B64D-71D1F76FACB8}" type="pres">
      <dgm:prSet presAssocID="{6F02F147-B0F6-4EB6-A343-64CF410B5B84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3F607628-F8AC-40A7-BDCB-2B8DFEE49935}" type="pres">
      <dgm:prSet presAssocID="{ED40FB2F-30D4-4941-943A-EA04883D6754}" presName="parTxOnlySpace" presStyleCnt="0"/>
      <dgm:spPr/>
    </dgm:pt>
    <dgm:pt modelId="{E79BAC83-A57B-434C-8A97-AA099614F720}" type="pres">
      <dgm:prSet presAssocID="{6BBDDB8E-8211-4E83-9E11-3DB3237EE114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A22298BB-EA88-49C2-AA4A-24EC59268F47}" type="pres">
      <dgm:prSet presAssocID="{AB6E74DD-BF3C-4BD3-AD50-A0F7EE96B7A5}" presName="parTxOnlySpace" presStyleCnt="0"/>
      <dgm:spPr/>
    </dgm:pt>
    <dgm:pt modelId="{C44357EE-09E8-4052-AFFC-32751100385E}" type="pres">
      <dgm:prSet presAssocID="{7E28A8A7-4862-409B-8672-37500D5D9218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52949816-E8C1-4483-8E03-4E83E9C16E77}" type="pres">
      <dgm:prSet presAssocID="{A9076D4C-F8FC-42DC-B453-665F04D1B382}" presName="parTxOnlySpace" presStyleCnt="0"/>
      <dgm:spPr/>
    </dgm:pt>
    <dgm:pt modelId="{F006A65C-95F8-4C58-A845-49F0F5D30366}" type="pres">
      <dgm:prSet presAssocID="{DDB1218F-A717-4ACF-B8BD-252586FB4DCA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6B9770E6-0F59-45CB-A2A2-DEC786ED4300}" type="pres">
      <dgm:prSet presAssocID="{7869923A-2FCA-4F0E-9A8C-23FEDFF95C06}" presName="parTxOnlySpace" presStyleCnt="0"/>
      <dgm:spPr/>
    </dgm:pt>
    <dgm:pt modelId="{D5FE374C-A503-4371-BCFF-534FA856CD5B}" type="pres">
      <dgm:prSet presAssocID="{53F44214-5CAB-4AFB-88E8-C16FEB04AF2D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06AF9708-4E81-4225-A7B8-4E161AD8D211}" srcId="{3FBF4DC7-AD86-4D28-A847-FEA0661D26EB}" destId="{53F44214-5CAB-4AFB-88E8-C16FEB04AF2D}" srcOrd="4" destOrd="0" parTransId="{7C0B932C-DDB0-49C3-A9D1-4E136141D848}" sibTransId="{B7D6E57C-639F-4B8B-BABE-14721198CF87}"/>
    <dgm:cxn modelId="{B2C41F36-9A5A-4D5B-983E-1BCB3F7130A4}" type="presOf" srcId="{DDB1218F-A717-4ACF-B8BD-252586FB4DCA}" destId="{F006A65C-95F8-4C58-A845-49F0F5D30366}" srcOrd="0" destOrd="0" presId="urn:microsoft.com/office/officeart/2005/8/layout/chevron1"/>
    <dgm:cxn modelId="{8A9B2851-838F-4840-8594-ED5BC22E79D4}" srcId="{3FBF4DC7-AD86-4D28-A847-FEA0661D26EB}" destId="{7E28A8A7-4862-409B-8672-37500D5D9218}" srcOrd="2" destOrd="0" parTransId="{CE835B24-F007-478D-9485-C4094487D074}" sibTransId="{A9076D4C-F8FC-42DC-B453-665F04D1B382}"/>
    <dgm:cxn modelId="{3D46085A-5B4C-4CD6-AB88-DC8FCB97AF43}" type="presOf" srcId="{7E28A8A7-4862-409B-8672-37500D5D9218}" destId="{C44357EE-09E8-4052-AFFC-32751100385E}" srcOrd="0" destOrd="0" presId="urn:microsoft.com/office/officeart/2005/8/layout/chevron1"/>
    <dgm:cxn modelId="{FC3BC77F-308A-42B9-89F8-59B2A467E2A3}" type="presOf" srcId="{6F02F147-B0F6-4EB6-A343-64CF410B5B84}" destId="{ECFDC7DE-2E26-4EE2-B64D-71D1F76FACB8}" srcOrd="0" destOrd="0" presId="urn:microsoft.com/office/officeart/2005/8/layout/chevron1"/>
    <dgm:cxn modelId="{941FBFA4-3968-45AD-9B6C-B31FC3ECD342}" type="presOf" srcId="{3FBF4DC7-AD86-4D28-A847-FEA0661D26EB}" destId="{AF01C6B9-5950-4207-8F39-3C689595B03C}" srcOrd="0" destOrd="0" presId="urn:microsoft.com/office/officeart/2005/8/layout/chevron1"/>
    <dgm:cxn modelId="{8C215ABA-F702-4AF3-944C-D22604BD4084}" srcId="{3FBF4DC7-AD86-4D28-A847-FEA0661D26EB}" destId="{DDB1218F-A717-4ACF-B8BD-252586FB4DCA}" srcOrd="3" destOrd="0" parTransId="{774DC795-546E-4101-9A9A-5F0334086322}" sibTransId="{7869923A-2FCA-4F0E-9A8C-23FEDFF95C06}"/>
    <dgm:cxn modelId="{30FA4AC3-FD0D-4766-905A-97D758710E76}" type="presOf" srcId="{53F44214-5CAB-4AFB-88E8-C16FEB04AF2D}" destId="{D5FE374C-A503-4371-BCFF-534FA856CD5B}" srcOrd="0" destOrd="0" presId="urn:microsoft.com/office/officeart/2005/8/layout/chevron1"/>
    <dgm:cxn modelId="{5344BFC4-B035-4957-B734-C93E25C33F41}" srcId="{3FBF4DC7-AD86-4D28-A847-FEA0661D26EB}" destId="{6BBDDB8E-8211-4E83-9E11-3DB3237EE114}" srcOrd="1" destOrd="0" parTransId="{62B3AF9C-8C6A-4032-8D1F-BD7697C08837}" sibTransId="{AB6E74DD-BF3C-4BD3-AD50-A0F7EE96B7A5}"/>
    <dgm:cxn modelId="{12E814D6-737E-4089-8380-36F75D444712}" srcId="{3FBF4DC7-AD86-4D28-A847-FEA0661D26EB}" destId="{6F02F147-B0F6-4EB6-A343-64CF410B5B84}" srcOrd="0" destOrd="0" parTransId="{9BAB5CC3-8BC3-435E-ADF0-62584ABA10D0}" sibTransId="{ED40FB2F-30D4-4941-943A-EA04883D6754}"/>
    <dgm:cxn modelId="{381286F6-DE4E-4CA4-B992-BB8FF40B24DE}" type="presOf" srcId="{6BBDDB8E-8211-4E83-9E11-3DB3237EE114}" destId="{E79BAC83-A57B-434C-8A97-AA099614F720}" srcOrd="0" destOrd="0" presId="urn:microsoft.com/office/officeart/2005/8/layout/chevron1"/>
    <dgm:cxn modelId="{1C8CBD0E-9CA3-4B06-AA1C-ADE964EC4A31}" type="presParOf" srcId="{AF01C6B9-5950-4207-8F39-3C689595B03C}" destId="{ECFDC7DE-2E26-4EE2-B64D-71D1F76FACB8}" srcOrd="0" destOrd="0" presId="urn:microsoft.com/office/officeart/2005/8/layout/chevron1"/>
    <dgm:cxn modelId="{775C295C-0C04-432D-9934-46AEB81A0674}" type="presParOf" srcId="{AF01C6B9-5950-4207-8F39-3C689595B03C}" destId="{3F607628-F8AC-40A7-BDCB-2B8DFEE49935}" srcOrd="1" destOrd="0" presId="urn:microsoft.com/office/officeart/2005/8/layout/chevron1"/>
    <dgm:cxn modelId="{E88A6082-82AB-41FB-9426-CFE532CF4242}" type="presParOf" srcId="{AF01C6B9-5950-4207-8F39-3C689595B03C}" destId="{E79BAC83-A57B-434C-8A97-AA099614F720}" srcOrd="2" destOrd="0" presId="urn:microsoft.com/office/officeart/2005/8/layout/chevron1"/>
    <dgm:cxn modelId="{3573EC6F-4845-4EFE-A183-563DAB463B6A}" type="presParOf" srcId="{AF01C6B9-5950-4207-8F39-3C689595B03C}" destId="{A22298BB-EA88-49C2-AA4A-24EC59268F47}" srcOrd="3" destOrd="0" presId="urn:microsoft.com/office/officeart/2005/8/layout/chevron1"/>
    <dgm:cxn modelId="{7C9AC086-155A-4F34-9236-099052C79596}" type="presParOf" srcId="{AF01C6B9-5950-4207-8F39-3C689595B03C}" destId="{C44357EE-09E8-4052-AFFC-32751100385E}" srcOrd="4" destOrd="0" presId="urn:microsoft.com/office/officeart/2005/8/layout/chevron1"/>
    <dgm:cxn modelId="{556E9616-46B9-4C54-B6E4-D4DE08B52619}" type="presParOf" srcId="{AF01C6B9-5950-4207-8F39-3C689595B03C}" destId="{52949816-E8C1-4483-8E03-4E83E9C16E77}" srcOrd="5" destOrd="0" presId="urn:microsoft.com/office/officeart/2005/8/layout/chevron1"/>
    <dgm:cxn modelId="{D4021B90-EA55-440B-8818-B8A7818F1B79}" type="presParOf" srcId="{AF01C6B9-5950-4207-8F39-3C689595B03C}" destId="{F006A65C-95F8-4C58-A845-49F0F5D30366}" srcOrd="6" destOrd="0" presId="urn:microsoft.com/office/officeart/2005/8/layout/chevron1"/>
    <dgm:cxn modelId="{E7745A93-4DB3-41F0-B332-73CFCE77BA8C}" type="presParOf" srcId="{AF01C6B9-5950-4207-8F39-3C689595B03C}" destId="{6B9770E6-0F59-45CB-A2A2-DEC786ED4300}" srcOrd="7" destOrd="0" presId="urn:microsoft.com/office/officeart/2005/8/layout/chevron1"/>
    <dgm:cxn modelId="{125A6A0C-3D43-4A0E-904F-BC2AFE2001FF}" type="presParOf" srcId="{AF01C6B9-5950-4207-8F39-3C689595B03C}" destId="{D5FE374C-A503-4371-BCFF-534FA856CD5B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69F29AA-E574-4434-A06B-6942659D591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899CDE4-5929-4825-8D26-2C8808C9E447}">
      <dgm:prSet phldrT="[Текст]" custT="1"/>
      <dgm:spPr/>
      <dgm:t>
        <a:bodyPr/>
        <a:lstStyle/>
        <a:p>
          <a:r>
            <a:rPr lang="ru-RU" sz="1200"/>
            <a:t>Английский язык</a:t>
          </a:r>
        </a:p>
      </dgm:t>
    </dgm:pt>
    <dgm:pt modelId="{F35C84B6-D5E6-4CF5-99D3-C4AFE93C14EE}" type="parTrans" cxnId="{80D25383-2425-4199-80AB-7EA2E932259B}">
      <dgm:prSet/>
      <dgm:spPr/>
      <dgm:t>
        <a:bodyPr/>
        <a:lstStyle/>
        <a:p>
          <a:endParaRPr lang="ru-RU" sz="1600"/>
        </a:p>
      </dgm:t>
    </dgm:pt>
    <dgm:pt modelId="{564FFE99-15B0-4EA6-B729-79021F287CE0}" type="sibTrans" cxnId="{80D25383-2425-4199-80AB-7EA2E932259B}">
      <dgm:prSet/>
      <dgm:spPr/>
      <dgm:t>
        <a:bodyPr/>
        <a:lstStyle/>
        <a:p>
          <a:endParaRPr lang="ru-RU" sz="1600"/>
        </a:p>
      </dgm:t>
    </dgm:pt>
    <dgm:pt modelId="{38D3445D-743F-436B-BFC1-C0CA5E798833}">
      <dgm:prSet phldrT="[Текст]" custT="1"/>
      <dgm:spPr/>
      <dgm:t>
        <a:bodyPr/>
        <a:lstStyle/>
        <a:p>
          <a:r>
            <a:rPr lang="ru-RU" sz="1200"/>
            <a:t>+ Латинские языки</a:t>
          </a:r>
        </a:p>
      </dgm:t>
    </dgm:pt>
    <dgm:pt modelId="{CE951C22-E6EC-4828-89B7-450591A1D225}" type="parTrans" cxnId="{E16319E0-ABA6-4C22-A5D3-8C4C927F2D7F}">
      <dgm:prSet/>
      <dgm:spPr/>
      <dgm:t>
        <a:bodyPr/>
        <a:lstStyle/>
        <a:p>
          <a:endParaRPr lang="ru-RU" sz="1600"/>
        </a:p>
      </dgm:t>
    </dgm:pt>
    <dgm:pt modelId="{EB550078-4389-4D2A-864B-1E1E18F33CEE}" type="sibTrans" cxnId="{E16319E0-ABA6-4C22-A5D3-8C4C927F2D7F}">
      <dgm:prSet/>
      <dgm:spPr/>
      <dgm:t>
        <a:bodyPr/>
        <a:lstStyle/>
        <a:p>
          <a:endParaRPr lang="ru-RU" sz="1600"/>
        </a:p>
      </dgm:t>
    </dgm:pt>
    <dgm:pt modelId="{0A415493-2D46-4C1E-A9BA-5EB626AABEEA}">
      <dgm:prSet phldrT="[Текст]" custT="1"/>
      <dgm:spPr/>
      <dgm:t>
        <a:bodyPr/>
        <a:lstStyle/>
        <a:p>
          <a:r>
            <a:rPr lang="ru-RU" sz="1200"/>
            <a:t>Русский язык</a:t>
          </a:r>
        </a:p>
      </dgm:t>
    </dgm:pt>
    <dgm:pt modelId="{A31FE105-96DA-4AB9-9171-200A57D29969}" type="parTrans" cxnId="{1C7690CD-8083-49A0-B0AA-85F55588AD97}">
      <dgm:prSet/>
      <dgm:spPr/>
      <dgm:t>
        <a:bodyPr/>
        <a:lstStyle/>
        <a:p>
          <a:endParaRPr lang="ru-RU" sz="1600"/>
        </a:p>
      </dgm:t>
    </dgm:pt>
    <dgm:pt modelId="{E9E8D695-916E-4472-8428-EA31788B0AD9}" type="sibTrans" cxnId="{1C7690CD-8083-49A0-B0AA-85F55588AD97}">
      <dgm:prSet/>
      <dgm:spPr/>
      <dgm:t>
        <a:bodyPr/>
        <a:lstStyle/>
        <a:p>
          <a:endParaRPr lang="ru-RU" sz="1600"/>
        </a:p>
      </dgm:t>
    </dgm:pt>
    <dgm:pt modelId="{535A25EC-7D2E-47DC-AD6E-18B680DF13B4}">
      <dgm:prSet phldrT="[Текст]" custT="1"/>
      <dgm:spPr/>
      <dgm:t>
        <a:bodyPr/>
        <a:lstStyle/>
        <a:p>
          <a:r>
            <a:rPr lang="ru-RU" sz="1200"/>
            <a:t>+Кириллические языки</a:t>
          </a:r>
        </a:p>
      </dgm:t>
    </dgm:pt>
    <dgm:pt modelId="{16D63109-D61C-4445-A365-BD6CEACD21B4}" type="parTrans" cxnId="{54B40A35-DB5D-4E68-8329-1B9ECDA5D4DB}">
      <dgm:prSet/>
      <dgm:spPr/>
      <dgm:t>
        <a:bodyPr/>
        <a:lstStyle/>
        <a:p>
          <a:endParaRPr lang="ru-RU" sz="1600"/>
        </a:p>
      </dgm:t>
    </dgm:pt>
    <dgm:pt modelId="{70C974FC-7B8F-4621-9E42-51805BBB289E}" type="sibTrans" cxnId="{54B40A35-DB5D-4E68-8329-1B9ECDA5D4DB}">
      <dgm:prSet/>
      <dgm:spPr/>
      <dgm:t>
        <a:bodyPr/>
        <a:lstStyle/>
        <a:p>
          <a:endParaRPr lang="ru-RU" sz="1600"/>
        </a:p>
      </dgm:t>
    </dgm:pt>
    <dgm:pt modelId="{7CCE6EE7-93B8-476B-BCF9-306E9186015D}">
      <dgm:prSet phldrT="[Текст]" custT="1"/>
      <dgm:spPr/>
      <dgm:t>
        <a:bodyPr/>
        <a:lstStyle/>
        <a:p>
          <a:r>
            <a:rPr lang="ru-RU" sz="1200"/>
            <a:t>Китайский язык </a:t>
          </a:r>
          <a:br>
            <a:rPr lang="ru-RU" sz="1200"/>
          </a:br>
          <a:r>
            <a:rPr lang="ru-RU" sz="1200"/>
            <a:t>(в разработке)</a:t>
          </a:r>
        </a:p>
      </dgm:t>
    </dgm:pt>
    <dgm:pt modelId="{682DEA6C-766A-46A1-80FB-81ACEAF6343D}" type="parTrans" cxnId="{DFF0CE64-2E44-4F2E-BE7D-933BA6DAF873}">
      <dgm:prSet/>
      <dgm:spPr/>
      <dgm:t>
        <a:bodyPr/>
        <a:lstStyle/>
        <a:p>
          <a:endParaRPr lang="ru-RU" sz="1600"/>
        </a:p>
      </dgm:t>
    </dgm:pt>
    <dgm:pt modelId="{6151D2C0-E231-42E6-86EF-A614465BD6D4}" type="sibTrans" cxnId="{DFF0CE64-2E44-4F2E-BE7D-933BA6DAF873}">
      <dgm:prSet/>
      <dgm:spPr/>
      <dgm:t>
        <a:bodyPr/>
        <a:lstStyle/>
        <a:p>
          <a:endParaRPr lang="ru-RU" sz="1600"/>
        </a:p>
      </dgm:t>
    </dgm:pt>
    <dgm:pt modelId="{0C0E89A7-1D70-426C-838E-937730AE1356}" type="pres">
      <dgm:prSet presAssocID="{969F29AA-E574-4434-A06B-6942659D591A}" presName="diagram" presStyleCnt="0">
        <dgm:presLayoutVars>
          <dgm:dir/>
          <dgm:resizeHandles val="exact"/>
        </dgm:presLayoutVars>
      </dgm:prSet>
      <dgm:spPr/>
    </dgm:pt>
    <dgm:pt modelId="{4EF1FC12-43D0-4357-B248-30AF1C5F23BF}" type="pres">
      <dgm:prSet presAssocID="{7899CDE4-5929-4825-8D26-2C8808C9E447}" presName="node" presStyleLbl="node1" presStyleIdx="0" presStyleCnt="5">
        <dgm:presLayoutVars>
          <dgm:bulletEnabled val="1"/>
        </dgm:presLayoutVars>
      </dgm:prSet>
      <dgm:spPr/>
    </dgm:pt>
    <dgm:pt modelId="{B3254B9C-CF33-4118-BC24-20A40596B0C1}" type="pres">
      <dgm:prSet presAssocID="{564FFE99-15B0-4EA6-B729-79021F287CE0}" presName="sibTrans" presStyleCnt="0"/>
      <dgm:spPr/>
    </dgm:pt>
    <dgm:pt modelId="{3AB2BDB0-0930-4D04-83B6-7069D6620D31}" type="pres">
      <dgm:prSet presAssocID="{38D3445D-743F-436B-BFC1-C0CA5E798833}" presName="node" presStyleLbl="node1" presStyleIdx="1" presStyleCnt="5">
        <dgm:presLayoutVars>
          <dgm:bulletEnabled val="1"/>
        </dgm:presLayoutVars>
      </dgm:prSet>
      <dgm:spPr/>
    </dgm:pt>
    <dgm:pt modelId="{CFDF43E4-87EB-40EA-8A3E-9B453E8D3ADF}" type="pres">
      <dgm:prSet presAssocID="{EB550078-4389-4D2A-864B-1E1E18F33CEE}" presName="sibTrans" presStyleCnt="0"/>
      <dgm:spPr/>
    </dgm:pt>
    <dgm:pt modelId="{318EF6F9-C423-4AA5-AB2E-FCEC2432FFA3}" type="pres">
      <dgm:prSet presAssocID="{0A415493-2D46-4C1E-A9BA-5EB626AABEEA}" presName="node" presStyleLbl="node1" presStyleIdx="2" presStyleCnt="5">
        <dgm:presLayoutVars>
          <dgm:bulletEnabled val="1"/>
        </dgm:presLayoutVars>
      </dgm:prSet>
      <dgm:spPr/>
    </dgm:pt>
    <dgm:pt modelId="{F64AA491-C872-4A30-ADA7-8BAB6FA46C34}" type="pres">
      <dgm:prSet presAssocID="{E9E8D695-916E-4472-8428-EA31788B0AD9}" presName="sibTrans" presStyleCnt="0"/>
      <dgm:spPr/>
    </dgm:pt>
    <dgm:pt modelId="{406C3FA0-F1E5-48A8-A148-4A90DCB4B781}" type="pres">
      <dgm:prSet presAssocID="{535A25EC-7D2E-47DC-AD6E-18B680DF13B4}" presName="node" presStyleLbl="node1" presStyleIdx="3" presStyleCnt="5">
        <dgm:presLayoutVars>
          <dgm:bulletEnabled val="1"/>
        </dgm:presLayoutVars>
      </dgm:prSet>
      <dgm:spPr/>
    </dgm:pt>
    <dgm:pt modelId="{9DE541D2-A0CB-4E56-B08A-A37C19388549}" type="pres">
      <dgm:prSet presAssocID="{70C974FC-7B8F-4621-9E42-51805BBB289E}" presName="sibTrans" presStyleCnt="0"/>
      <dgm:spPr/>
    </dgm:pt>
    <dgm:pt modelId="{42F80695-39D0-4290-810B-F83CB919AC0E}" type="pres">
      <dgm:prSet presAssocID="{7CCE6EE7-93B8-476B-BCF9-306E9186015D}" presName="node" presStyleLbl="node1" presStyleIdx="4" presStyleCnt="5">
        <dgm:presLayoutVars>
          <dgm:bulletEnabled val="1"/>
        </dgm:presLayoutVars>
      </dgm:prSet>
      <dgm:spPr/>
    </dgm:pt>
  </dgm:ptLst>
  <dgm:cxnLst>
    <dgm:cxn modelId="{80612414-B6CF-4185-AA5C-9AB42A88C93D}" type="presOf" srcId="{7CCE6EE7-93B8-476B-BCF9-306E9186015D}" destId="{42F80695-39D0-4290-810B-F83CB919AC0E}" srcOrd="0" destOrd="0" presId="urn:microsoft.com/office/officeart/2005/8/layout/default"/>
    <dgm:cxn modelId="{54B40A35-DB5D-4E68-8329-1B9ECDA5D4DB}" srcId="{969F29AA-E574-4434-A06B-6942659D591A}" destId="{535A25EC-7D2E-47DC-AD6E-18B680DF13B4}" srcOrd="3" destOrd="0" parTransId="{16D63109-D61C-4445-A365-BD6CEACD21B4}" sibTransId="{70C974FC-7B8F-4621-9E42-51805BBB289E}"/>
    <dgm:cxn modelId="{A0E09A3C-88D6-4F78-82D3-9CE7DFC7738C}" type="presOf" srcId="{0A415493-2D46-4C1E-A9BA-5EB626AABEEA}" destId="{318EF6F9-C423-4AA5-AB2E-FCEC2432FFA3}" srcOrd="0" destOrd="0" presId="urn:microsoft.com/office/officeart/2005/8/layout/default"/>
    <dgm:cxn modelId="{DFF0CE64-2E44-4F2E-BE7D-933BA6DAF873}" srcId="{969F29AA-E574-4434-A06B-6942659D591A}" destId="{7CCE6EE7-93B8-476B-BCF9-306E9186015D}" srcOrd="4" destOrd="0" parTransId="{682DEA6C-766A-46A1-80FB-81ACEAF6343D}" sibTransId="{6151D2C0-E231-42E6-86EF-A614465BD6D4}"/>
    <dgm:cxn modelId="{2791B34A-299E-4906-980B-131C6EE97934}" type="presOf" srcId="{7899CDE4-5929-4825-8D26-2C8808C9E447}" destId="{4EF1FC12-43D0-4357-B248-30AF1C5F23BF}" srcOrd="0" destOrd="0" presId="urn:microsoft.com/office/officeart/2005/8/layout/default"/>
    <dgm:cxn modelId="{80D25383-2425-4199-80AB-7EA2E932259B}" srcId="{969F29AA-E574-4434-A06B-6942659D591A}" destId="{7899CDE4-5929-4825-8D26-2C8808C9E447}" srcOrd="0" destOrd="0" parTransId="{F35C84B6-D5E6-4CF5-99D3-C4AFE93C14EE}" sibTransId="{564FFE99-15B0-4EA6-B729-79021F287CE0}"/>
    <dgm:cxn modelId="{41A7509C-2C7C-4ADE-B3F7-D803BE4DD4FA}" type="presOf" srcId="{969F29AA-E574-4434-A06B-6942659D591A}" destId="{0C0E89A7-1D70-426C-838E-937730AE1356}" srcOrd="0" destOrd="0" presId="urn:microsoft.com/office/officeart/2005/8/layout/default"/>
    <dgm:cxn modelId="{1E308AAA-C5EA-4749-8910-8B64A9BBC2DC}" type="presOf" srcId="{38D3445D-743F-436B-BFC1-C0CA5E798833}" destId="{3AB2BDB0-0930-4D04-83B6-7069D6620D31}" srcOrd="0" destOrd="0" presId="urn:microsoft.com/office/officeart/2005/8/layout/default"/>
    <dgm:cxn modelId="{1C7690CD-8083-49A0-B0AA-85F55588AD97}" srcId="{969F29AA-E574-4434-A06B-6942659D591A}" destId="{0A415493-2D46-4C1E-A9BA-5EB626AABEEA}" srcOrd="2" destOrd="0" parTransId="{A31FE105-96DA-4AB9-9171-200A57D29969}" sibTransId="{E9E8D695-916E-4472-8428-EA31788B0AD9}"/>
    <dgm:cxn modelId="{A8A4F6D5-B4E4-4A2E-9EAB-25F6274EEC29}" type="presOf" srcId="{535A25EC-7D2E-47DC-AD6E-18B680DF13B4}" destId="{406C3FA0-F1E5-48A8-A148-4A90DCB4B781}" srcOrd="0" destOrd="0" presId="urn:microsoft.com/office/officeart/2005/8/layout/default"/>
    <dgm:cxn modelId="{E16319E0-ABA6-4C22-A5D3-8C4C927F2D7F}" srcId="{969F29AA-E574-4434-A06B-6942659D591A}" destId="{38D3445D-743F-436B-BFC1-C0CA5E798833}" srcOrd="1" destOrd="0" parTransId="{CE951C22-E6EC-4828-89B7-450591A1D225}" sibTransId="{EB550078-4389-4D2A-864B-1E1E18F33CEE}"/>
    <dgm:cxn modelId="{331A7EAD-1080-4880-B5A1-EC89A220081E}" type="presParOf" srcId="{0C0E89A7-1D70-426C-838E-937730AE1356}" destId="{4EF1FC12-43D0-4357-B248-30AF1C5F23BF}" srcOrd="0" destOrd="0" presId="urn:microsoft.com/office/officeart/2005/8/layout/default"/>
    <dgm:cxn modelId="{3314431A-9C33-42A9-8217-793EF2890324}" type="presParOf" srcId="{0C0E89A7-1D70-426C-838E-937730AE1356}" destId="{B3254B9C-CF33-4118-BC24-20A40596B0C1}" srcOrd="1" destOrd="0" presId="urn:microsoft.com/office/officeart/2005/8/layout/default"/>
    <dgm:cxn modelId="{97FEEEAF-F004-43FA-BF3B-2B820F87C5FC}" type="presParOf" srcId="{0C0E89A7-1D70-426C-838E-937730AE1356}" destId="{3AB2BDB0-0930-4D04-83B6-7069D6620D31}" srcOrd="2" destOrd="0" presId="urn:microsoft.com/office/officeart/2005/8/layout/default"/>
    <dgm:cxn modelId="{5140604D-341F-48C6-8B14-EAA89E88D027}" type="presParOf" srcId="{0C0E89A7-1D70-426C-838E-937730AE1356}" destId="{CFDF43E4-87EB-40EA-8A3E-9B453E8D3ADF}" srcOrd="3" destOrd="0" presId="urn:microsoft.com/office/officeart/2005/8/layout/default"/>
    <dgm:cxn modelId="{3E423849-AB02-4468-AF77-1255C1E5FD53}" type="presParOf" srcId="{0C0E89A7-1D70-426C-838E-937730AE1356}" destId="{318EF6F9-C423-4AA5-AB2E-FCEC2432FFA3}" srcOrd="4" destOrd="0" presId="urn:microsoft.com/office/officeart/2005/8/layout/default"/>
    <dgm:cxn modelId="{4E304261-58BB-486B-A440-6F9265BD5420}" type="presParOf" srcId="{0C0E89A7-1D70-426C-838E-937730AE1356}" destId="{F64AA491-C872-4A30-ADA7-8BAB6FA46C34}" srcOrd="5" destOrd="0" presId="urn:microsoft.com/office/officeart/2005/8/layout/default"/>
    <dgm:cxn modelId="{2B7EA469-4F4E-4D79-9D90-3AD80F8AB95A}" type="presParOf" srcId="{0C0E89A7-1D70-426C-838E-937730AE1356}" destId="{406C3FA0-F1E5-48A8-A148-4A90DCB4B781}" srcOrd="6" destOrd="0" presId="urn:microsoft.com/office/officeart/2005/8/layout/default"/>
    <dgm:cxn modelId="{42F8E716-2CD7-4778-AD5C-E8F71F24AFFF}" type="presParOf" srcId="{0C0E89A7-1D70-426C-838E-937730AE1356}" destId="{9DE541D2-A0CB-4E56-B08A-A37C19388549}" srcOrd="7" destOrd="0" presId="urn:microsoft.com/office/officeart/2005/8/layout/default"/>
    <dgm:cxn modelId="{45A3D1BE-9883-42F3-9C60-BF1B3000B89B}" type="presParOf" srcId="{0C0E89A7-1D70-426C-838E-937730AE1356}" destId="{42F80695-39D0-4290-810B-F83CB919AC0E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9C91DA-C80C-4519-8693-A7F71463AC38}">
      <dsp:nvSpPr>
        <dsp:cNvPr id="0" name=""/>
        <dsp:cNvSpPr/>
      </dsp:nvSpPr>
      <dsp:spPr>
        <a:xfrm>
          <a:off x="0" y="475779"/>
          <a:ext cx="6791451" cy="1444949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</a:rPr>
            <a:t>Стратегическая аналитика обеспечивает </a:t>
          </a:r>
          <a:r>
            <a:rPr lang="ru-RU" sz="2000" b="1" kern="1200" dirty="0">
              <a:solidFill>
                <a:schemeClr val="tx1"/>
              </a:solidFill>
            </a:rPr>
            <a:t>базу для принятия решений на самом высоком уровне </a:t>
          </a:r>
          <a:r>
            <a:rPr lang="ru-RU" sz="2000" kern="1200" dirty="0">
              <a:solidFill>
                <a:schemeClr val="tx1"/>
              </a:solidFill>
            </a:rPr>
            <a:t>по реализации инициатив, которые могут длиться десятки лет и </a:t>
          </a:r>
          <a:r>
            <a:rPr lang="ru-RU" sz="2000" b="1" kern="1200" dirty="0">
              <a:solidFill>
                <a:schemeClr val="tx1"/>
              </a:solidFill>
            </a:rPr>
            <a:t>иметь глобальные эффекты</a:t>
          </a:r>
        </a:p>
      </dsp:txBody>
      <dsp:txXfrm>
        <a:off x="70537" y="546316"/>
        <a:ext cx="6650377" cy="1303875"/>
      </dsp:txXfrm>
    </dsp:sp>
    <dsp:sp modelId="{5A27A07B-9D42-4B62-AEB4-D06A7146D6D6}">
      <dsp:nvSpPr>
        <dsp:cNvPr id="0" name=""/>
        <dsp:cNvSpPr/>
      </dsp:nvSpPr>
      <dsp:spPr>
        <a:xfrm>
          <a:off x="0" y="1566776"/>
          <a:ext cx="6791451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629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ru-RU" sz="1600" kern="1200" dirty="0"/>
        </a:p>
      </dsp:txBody>
      <dsp:txXfrm>
        <a:off x="0" y="1566776"/>
        <a:ext cx="6791451" cy="1076400"/>
      </dsp:txXfrm>
    </dsp:sp>
    <dsp:sp modelId="{76B176F1-FB88-43B8-8F88-00D3E16536CE}">
      <dsp:nvSpPr>
        <dsp:cNvPr id="0" name=""/>
        <dsp:cNvSpPr/>
      </dsp:nvSpPr>
      <dsp:spPr>
        <a:xfrm>
          <a:off x="0" y="2643176"/>
          <a:ext cx="6791451" cy="540497"/>
        </a:xfrm>
        <a:prstGeom prst="roundRect">
          <a:avLst/>
        </a:prstGeom>
        <a:solidFill>
          <a:srgbClr val="7DC7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tx1"/>
              </a:solidFill>
            </a:rPr>
            <a:t>Стратегическая аналитика нужна:</a:t>
          </a:r>
        </a:p>
      </dsp:txBody>
      <dsp:txXfrm>
        <a:off x="26385" y="2669561"/>
        <a:ext cx="6738681" cy="487727"/>
      </dsp:txXfrm>
    </dsp:sp>
    <dsp:sp modelId="{70589C59-F584-4BCF-AB0A-2A7C3A81C298}">
      <dsp:nvSpPr>
        <dsp:cNvPr id="0" name=""/>
        <dsp:cNvSpPr/>
      </dsp:nvSpPr>
      <dsp:spPr>
        <a:xfrm>
          <a:off x="0" y="3183674"/>
          <a:ext cx="6791451" cy="1648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629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1200"/>
            </a:spcAft>
            <a:buFont typeface="Wingdings" panose="05000000000000000000" pitchFamily="2" charset="2"/>
            <a:buChar char="ü"/>
          </a:pPr>
          <a:endParaRPr lang="ru-RU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1200"/>
            </a:spcAft>
            <a:buClr>
              <a:srgbClr val="33CC33"/>
            </a:buClr>
            <a:buFont typeface="Wingdings" panose="05000000000000000000" pitchFamily="2" charset="2"/>
            <a:buChar char="ü"/>
          </a:pPr>
          <a:r>
            <a:rPr lang="ru-RU" sz="1600" kern="1200" dirty="0"/>
            <a:t>Только отдельным </a:t>
          </a:r>
          <a:r>
            <a:rPr lang="ru-RU" sz="1600" b="1" kern="1200" dirty="0"/>
            <a:t>государственным структурам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1200"/>
            </a:spcAft>
            <a:buClr>
              <a:srgbClr val="33CC33"/>
            </a:buClr>
            <a:buFont typeface="Wingdings" panose="05000000000000000000" pitchFamily="2" charset="2"/>
            <a:buChar char="ü"/>
          </a:pPr>
          <a:r>
            <a:rPr lang="ru-RU" sz="1600" kern="1200" dirty="0"/>
            <a:t>Только отдельным </a:t>
          </a:r>
          <a:r>
            <a:rPr lang="ru-RU" sz="1600" b="1" kern="1200" dirty="0"/>
            <a:t>крупнейшим компаниям</a:t>
          </a:r>
          <a:r>
            <a:rPr lang="ru-RU" sz="1600" kern="1200" dirty="0"/>
            <a:t>, обычно с госучастием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1200"/>
            </a:spcAft>
            <a:buClr>
              <a:srgbClr val="33CC33"/>
            </a:buClr>
            <a:buFont typeface="Wingdings" panose="05000000000000000000" pitchFamily="2" charset="2"/>
            <a:buChar char="ü"/>
          </a:pPr>
          <a:r>
            <a:rPr lang="ru-RU" sz="1600" kern="1200" dirty="0"/>
            <a:t>Только </a:t>
          </a:r>
          <a:r>
            <a:rPr lang="ru-RU" sz="1600" b="1" kern="1200" dirty="0"/>
            <a:t>некоторым государствам</a:t>
          </a:r>
          <a:r>
            <a:rPr lang="ru-RU" sz="1600" kern="1200" dirty="0"/>
            <a:t>: большим, технологически продвинутым, с глобальными амбициями</a:t>
          </a:r>
        </a:p>
      </dsp:txBody>
      <dsp:txXfrm>
        <a:off x="0" y="3183674"/>
        <a:ext cx="6791451" cy="16482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617B0A-53D4-4D59-BAB0-5920E7483D0E}">
      <dsp:nvSpPr>
        <dsp:cNvPr id="0" name=""/>
        <dsp:cNvSpPr/>
      </dsp:nvSpPr>
      <dsp:spPr>
        <a:xfrm rot="16200000">
          <a:off x="168" y="610"/>
          <a:ext cx="991986" cy="991986"/>
        </a:xfrm>
        <a:prstGeom prst="downArrow">
          <a:avLst>
            <a:gd name="adj1" fmla="val 50000"/>
            <a:gd name="adj2" fmla="val 35000"/>
          </a:avLst>
        </a:prstGeom>
        <a:solidFill>
          <a:srgbClr val="FF0000">
            <a:alpha val="52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>
              <a:solidFill>
                <a:schemeClr val="tx1"/>
              </a:solidFill>
            </a:rPr>
            <a:t>Специалист</a:t>
          </a:r>
        </a:p>
      </dsp:txBody>
      <dsp:txXfrm rot="5400000">
        <a:off x="169" y="248606"/>
        <a:ext cx="818388" cy="495993"/>
      </dsp:txXfrm>
    </dsp:sp>
    <dsp:sp modelId="{16FEA5BB-9E75-4C7B-8932-1A228C580304}">
      <dsp:nvSpPr>
        <dsp:cNvPr id="0" name=""/>
        <dsp:cNvSpPr/>
      </dsp:nvSpPr>
      <dsp:spPr>
        <a:xfrm rot="5400000">
          <a:off x="2675139" y="0"/>
          <a:ext cx="991986" cy="991986"/>
        </a:xfrm>
        <a:prstGeom prst="downArrow">
          <a:avLst>
            <a:gd name="adj1" fmla="val 50000"/>
            <a:gd name="adj2" fmla="val 35000"/>
          </a:avLst>
        </a:prstGeom>
        <a:solidFill>
          <a:srgbClr val="00B0F0">
            <a:alpha val="66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 err="1">
              <a:solidFill>
                <a:schemeClr val="tx1"/>
              </a:solidFill>
            </a:rPr>
            <a:t>Генералист</a:t>
          </a:r>
          <a:endParaRPr lang="ru-RU" sz="1000" b="1" kern="1200" dirty="0">
            <a:solidFill>
              <a:schemeClr val="tx1"/>
            </a:solidFill>
          </a:endParaRPr>
        </a:p>
      </dsp:txBody>
      <dsp:txXfrm rot="-5400000">
        <a:off x="2848738" y="247996"/>
        <a:ext cx="818388" cy="4959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7E0720-BA18-4927-A748-7B90FAAD24AE}">
      <dsp:nvSpPr>
        <dsp:cNvPr id="0" name=""/>
        <dsp:cNvSpPr/>
      </dsp:nvSpPr>
      <dsp:spPr>
        <a:xfrm>
          <a:off x="0" y="67205"/>
          <a:ext cx="6507956" cy="517140"/>
        </a:xfrm>
        <a:prstGeom prst="roundRect">
          <a:avLst/>
        </a:prstGeom>
        <a:solidFill>
          <a:schemeClr val="accent6">
            <a:lumMod val="60000"/>
            <a:lumOff val="40000"/>
            <a:alpha val="47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solidFill>
                <a:schemeClr val="tx1">
                  <a:lumMod val="95000"/>
                  <a:lumOff val="5000"/>
                </a:schemeClr>
              </a:solidFill>
            </a:rPr>
            <a:t>Стратегическая аналитика – это, прежде всего, экспертная аналитика. Делаются </a:t>
          </a:r>
          <a:r>
            <a:rPr lang="ru-RU" sz="1300" b="1" kern="1200" dirty="0">
              <a:solidFill>
                <a:schemeClr val="tx1">
                  <a:lumMod val="95000"/>
                  <a:lumOff val="5000"/>
                </a:schemeClr>
              </a:solidFill>
            </a:rPr>
            <a:t>сложные выводы на основе малых данных</a:t>
          </a:r>
        </a:p>
      </dsp:txBody>
      <dsp:txXfrm>
        <a:off x="25245" y="92450"/>
        <a:ext cx="6457466" cy="466650"/>
      </dsp:txXfrm>
    </dsp:sp>
    <dsp:sp modelId="{D3433849-765D-46C7-AC21-8A27813B50D1}">
      <dsp:nvSpPr>
        <dsp:cNvPr id="0" name=""/>
        <dsp:cNvSpPr/>
      </dsp:nvSpPr>
      <dsp:spPr>
        <a:xfrm>
          <a:off x="0" y="621785"/>
          <a:ext cx="6507956" cy="517140"/>
        </a:xfrm>
        <a:prstGeom prst="roundRect">
          <a:avLst/>
        </a:prstGeom>
        <a:solidFill>
          <a:schemeClr val="accent5">
            <a:lumMod val="60000"/>
            <a:lumOff val="40000"/>
            <a:alpha val="47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solidFill>
                <a:schemeClr val="tx1">
                  <a:lumMod val="95000"/>
                  <a:lumOff val="5000"/>
                </a:schemeClr>
              </a:solidFill>
            </a:rPr>
            <a:t>Это </a:t>
          </a:r>
          <a:r>
            <a:rPr lang="ru-RU" sz="1300" b="1" kern="1200" dirty="0">
              <a:solidFill>
                <a:schemeClr val="tx1">
                  <a:lumMod val="95000"/>
                  <a:lumOff val="5000"/>
                </a:schemeClr>
              </a:solidFill>
            </a:rPr>
            <a:t>самая сложная область для автоматизации</a:t>
          </a:r>
          <a:r>
            <a:rPr lang="ru-RU" sz="1300" kern="1200" dirty="0">
              <a:solidFill>
                <a:schemeClr val="tx1">
                  <a:lumMod val="95000"/>
                  <a:lumOff val="5000"/>
                </a:schemeClr>
              </a:solidFill>
            </a:rPr>
            <a:t>, требующая в идеале «сильного искусственного интеллекта» </a:t>
          </a:r>
        </a:p>
      </dsp:txBody>
      <dsp:txXfrm>
        <a:off x="25245" y="647030"/>
        <a:ext cx="6457466" cy="466650"/>
      </dsp:txXfrm>
    </dsp:sp>
    <dsp:sp modelId="{D49C9B16-BB38-405D-83B5-04EB5F0CA2E4}">
      <dsp:nvSpPr>
        <dsp:cNvPr id="0" name=""/>
        <dsp:cNvSpPr/>
      </dsp:nvSpPr>
      <dsp:spPr>
        <a:xfrm>
          <a:off x="0" y="1176365"/>
          <a:ext cx="6507956" cy="517140"/>
        </a:xfrm>
        <a:prstGeom prst="roundRect">
          <a:avLst/>
        </a:prstGeom>
        <a:solidFill>
          <a:srgbClr val="92D050">
            <a:alpha val="63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solidFill>
                <a:schemeClr val="tx1">
                  <a:lumMod val="95000"/>
                  <a:lumOff val="5000"/>
                </a:schemeClr>
              </a:solidFill>
            </a:rPr>
            <a:t>Разрыв между потребностями управленцев и техническими возможностями </a:t>
          </a:r>
          <a:r>
            <a:rPr lang="ru-RU" sz="1300" kern="1200" dirty="0">
              <a:solidFill>
                <a:schemeClr val="tx1">
                  <a:lumMod val="95000"/>
                  <a:lumOff val="5000"/>
                </a:schemeClr>
              </a:solidFill>
            </a:rPr>
            <a:t>особо велик</a:t>
          </a:r>
        </a:p>
      </dsp:txBody>
      <dsp:txXfrm>
        <a:off x="25245" y="1201610"/>
        <a:ext cx="6457466" cy="46665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68A5CD-B9EE-4DDC-998C-812D21D0D7E4}">
      <dsp:nvSpPr>
        <dsp:cNvPr id="0" name=""/>
        <dsp:cNvSpPr/>
      </dsp:nvSpPr>
      <dsp:spPr>
        <a:xfrm>
          <a:off x="1817125" y="229"/>
          <a:ext cx="1516516" cy="60660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>
              <a:latin typeface="Arial Narrow"/>
              <a:cs typeface="Calibri Light"/>
            </a:rPr>
            <a:t>Обработка естественного языка (NLP)</a:t>
          </a:r>
          <a:endParaRPr lang="ru-RU" sz="1100" b="1" kern="1200">
            <a:solidFill>
              <a:srgbClr val="010000"/>
            </a:solidFill>
            <a:latin typeface="Arial Narrow"/>
            <a:cs typeface="Calibri Light"/>
          </a:endParaRPr>
        </a:p>
      </dsp:txBody>
      <dsp:txXfrm>
        <a:off x="2120428" y="229"/>
        <a:ext cx="909910" cy="606606"/>
      </dsp:txXfrm>
    </dsp:sp>
    <dsp:sp modelId="{1F6F0B57-B8D2-473B-AB84-E4161B2F2936}">
      <dsp:nvSpPr>
        <dsp:cNvPr id="0" name=""/>
        <dsp:cNvSpPr/>
      </dsp:nvSpPr>
      <dsp:spPr>
        <a:xfrm>
          <a:off x="3136494" y="51791"/>
          <a:ext cx="7532114" cy="503483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>
              <a:solidFill>
                <a:srgbClr val="010000"/>
              </a:solidFill>
              <a:latin typeface="Arial Narrow"/>
              <a:cs typeface="Calibri Light"/>
            </a:rPr>
            <a:t>направление искусственного интеллекта и математической лингвистики, изучающее проблемы компьютерного анализа языков и генерации текстов</a:t>
          </a:r>
        </a:p>
      </dsp:txBody>
      <dsp:txXfrm>
        <a:off x="3388236" y="51791"/>
        <a:ext cx="7028631" cy="50348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FDC7DE-2E26-4EE2-B64D-71D1F76FACB8}">
      <dsp:nvSpPr>
        <dsp:cNvPr id="0" name=""/>
        <dsp:cNvSpPr/>
      </dsp:nvSpPr>
      <dsp:spPr>
        <a:xfrm>
          <a:off x="2171" y="985156"/>
          <a:ext cx="1932216" cy="77288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>
              <a:latin typeface="Arial Narrow"/>
              <a:cs typeface="Calibri Light"/>
            </a:rPr>
            <a:t>Извлечение базовых данных из текста</a:t>
          </a:r>
          <a:endParaRPr lang="ru-RU" sz="1200" kern="1200">
            <a:solidFill>
              <a:srgbClr val="010000"/>
            </a:solidFill>
            <a:latin typeface="Arial Narrow"/>
            <a:cs typeface="Calibri Light"/>
          </a:endParaRPr>
        </a:p>
      </dsp:txBody>
      <dsp:txXfrm>
        <a:off x="388614" y="985156"/>
        <a:ext cx="1159330" cy="772886"/>
      </dsp:txXfrm>
    </dsp:sp>
    <dsp:sp modelId="{E79BAC83-A57B-434C-8A97-AA099614F720}">
      <dsp:nvSpPr>
        <dsp:cNvPr id="0" name=""/>
        <dsp:cNvSpPr/>
      </dsp:nvSpPr>
      <dsp:spPr>
        <a:xfrm>
          <a:off x="1741166" y="985156"/>
          <a:ext cx="1932216" cy="77288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>
              <a:latin typeface="Arial Narrow"/>
              <a:cs typeface="Calibri Light"/>
            </a:rPr>
            <a:t>Отражение структуры и смысла текста</a:t>
          </a:r>
        </a:p>
      </dsp:txBody>
      <dsp:txXfrm>
        <a:off x="2127609" y="985156"/>
        <a:ext cx="1159330" cy="772886"/>
      </dsp:txXfrm>
    </dsp:sp>
    <dsp:sp modelId="{C44357EE-09E8-4052-AFFC-32751100385E}">
      <dsp:nvSpPr>
        <dsp:cNvPr id="0" name=""/>
        <dsp:cNvSpPr/>
      </dsp:nvSpPr>
      <dsp:spPr>
        <a:xfrm>
          <a:off x="3480161" y="985156"/>
          <a:ext cx="1932216" cy="77288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>
              <a:latin typeface="Arial Narrow"/>
              <a:cs typeface="Calibri Light"/>
            </a:rPr>
            <a:t>Трансформация текста, обогащение данных</a:t>
          </a:r>
        </a:p>
      </dsp:txBody>
      <dsp:txXfrm>
        <a:off x="3866604" y="985156"/>
        <a:ext cx="1159330" cy="772886"/>
      </dsp:txXfrm>
    </dsp:sp>
    <dsp:sp modelId="{F006A65C-95F8-4C58-A845-49F0F5D30366}">
      <dsp:nvSpPr>
        <dsp:cNvPr id="0" name=""/>
        <dsp:cNvSpPr/>
      </dsp:nvSpPr>
      <dsp:spPr>
        <a:xfrm>
          <a:off x="5219156" y="985156"/>
          <a:ext cx="1932216" cy="772886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>
              <a:latin typeface="Arial Narrow"/>
              <a:cs typeface="Calibri Light" panose="020F0302020204030204"/>
            </a:rPr>
            <a:t>СЕГОДНЯ: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>
              <a:latin typeface="Arial Narrow"/>
              <a:cs typeface="Calibri Light" panose="020F0302020204030204"/>
            </a:rPr>
            <a:t>Базовая генерация текста, синтез данных</a:t>
          </a:r>
        </a:p>
      </dsp:txBody>
      <dsp:txXfrm>
        <a:off x="5605599" y="985156"/>
        <a:ext cx="1159330" cy="772886"/>
      </dsp:txXfrm>
    </dsp:sp>
    <dsp:sp modelId="{D5FE374C-A503-4371-BCFF-534FA856CD5B}">
      <dsp:nvSpPr>
        <dsp:cNvPr id="0" name=""/>
        <dsp:cNvSpPr/>
      </dsp:nvSpPr>
      <dsp:spPr>
        <a:xfrm>
          <a:off x="6958152" y="985156"/>
          <a:ext cx="1932216" cy="77288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>
              <a:latin typeface="Arial Narrow"/>
              <a:cs typeface="Calibri Light" panose="020F0302020204030204"/>
            </a:rPr>
            <a:t>Машинное понимание и свободная генерация текстов</a:t>
          </a:r>
        </a:p>
      </dsp:txBody>
      <dsp:txXfrm>
        <a:off x="7344595" y="985156"/>
        <a:ext cx="1159330" cy="77288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F1FC12-43D0-4357-B248-30AF1C5F23BF}">
      <dsp:nvSpPr>
        <dsp:cNvPr id="0" name=""/>
        <dsp:cNvSpPr/>
      </dsp:nvSpPr>
      <dsp:spPr>
        <a:xfrm>
          <a:off x="565347" y="1238"/>
          <a:ext cx="1426463" cy="8558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/>
            <a:t>Английский язык</a:t>
          </a:r>
        </a:p>
      </dsp:txBody>
      <dsp:txXfrm>
        <a:off x="565347" y="1238"/>
        <a:ext cx="1426463" cy="855878"/>
      </dsp:txXfrm>
    </dsp:sp>
    <dsp:sp modelId="{3AB2BDB0-0930-4D04-83B6-7069D6620D31}">
      <dsp:nvSpPr>
        <dsp:cNvPr id="0" name=""/>
        <dsp:cNvSpPr/>
      </dsp:nvSpPr>
      <dsp:spPr>
        <a:xfrm>
          <a:off x="2134457" y="1238"/>
          <a:ext cx="1426463" cy="8558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/>
            <a:t>+ Латинские языки</a:t>
          </a:r>
        </a:p>
      </dsp:txBody>
      <dsp:txXfrm>
        <a:off x="2134457" y="1238"/>
        <a:ext cx="1426463" cy="855878"/>
      </dsp:txXfrm>
    </dsp:sp>
    <dsp:sp modelId="{318EF6F9-C423-4AA5-AB2E-FCEC2432FFA3}">
      <dsp:nvSpPr>
        <dsp:cNvPr id="0" name=""/>
        <dsp:cNvSpPr/>
      </dsp:nvSpPr>
      <dsp:spPr>
        <a:xfrm>
          <a:off x="565347" y="999762"/>
          <a:ext cx="1426463" cy="8558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/>
            <a:t>Русский язык</a:t>
          </a:r>
        </a:p>
      </dsp:txBody>
      <dsp:txXfrm>
        <a:off x="565347" y="999762"/>
        <a:ext cx="1426463" cy="855878"/>
      </dsp:txXfrm>
    </dsp:sp>
    <dsp:sp modelId="{406C3FA0-F1E5-48A8-A148-4A90DCB4B781}">
      <dsp:nvSpPr>
        <dsp:cNvPr id="0" name=""/>
        <dsp:cNvSpPr/>
      </dsp:nvSpPr>
      <dsp:spPr>
        <a:xfrm>
          <a:off x="2134457" y="999762"/>
          <a:ext cx="1426463" cy="8558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/>
            <a:t>+Кириллические языки</a:t>
          </a:r>
        </a:p>
      </dsp:txBody>
      <dsp:txXfrm>
        <a:off x="2134457" y="999762"/>
        <a:ext cx="1426463" cy="855878"/>
      </dsp:txXfrm>
    </dsp:sp>
    <dsp:sp modelId="{42F80695-39D0-4290-810B-F83CB919AC0E}">
      <dsp:nvSpPr>
        <dsp:cNvPr id="0" name=""/>
        <dsp:cNvSpPr/>
      </dsp:nvSpPr>
      <dsp:spPr>
        <a:xfrm>
          <a:off x="1349902" y="1998287"/>
          <a:ext cx="1426463" cy="8558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/>
            <a:t>Китайский язык </a:t>
          </a:r>
          <a:br>
            <a:rPr lang="ru-RU" sz="1200" kern="1200"/>
          </a:br>
          <a:r>
            <a:rPr lang="ru-RU" sz="1200" kern="1200"/>
            <a:t>(в разработке)</a:t>
          </a:r>
        </a:p>
      </dsp:txBody>
      <dsp:txXfrm>
        <a:off x="1349902" y="1998287"/>
        <a:ext cx="1426463" cy="8558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0.13224</cdr:x>
      <cdr:y>0.2617</cdr:y>
    </cdr:from>
    <cdr:to>
      <cdr:x>0.80384</cdr:x>
      <cdr:y>0.4074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075733" y="1716027"/>
          <a:ext cx="5463540" cy="95543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dirty="0">
              <a:latin typeface="Arial" panose="020B0604020202020204" pitchFamily="34" charset="0"/>
              <a:cs typeface="Arial" panose="020B0604020202020204" pitchFamily="34" charset="0"/>
            </a:rPr>
            <a:t>Автоматически скомпилированный консенсус-прогноз</a:t>
          </a:r>
          <a:br>
            <a:rPr lang="ru-RU" sz="16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600" dirty="0">
              <a:latin typeface="Arial" panose="020B0604020202020204" pitchFamily="34" charset="0"/>
              <a:cs typeface="Arial" panose="020B0604020202020204" pitchFamily="34" charset="0"/>
            </a:rPr>
            <a:t>показывает, что в перспективе Китай сохранит </a:t>
          </a:r>
          <a:br>
            <a:rPr lang="ru-RU" sz="16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600" dirty="0">
              <a:latin typeface="Arial" panose="020B0604020202020204" pitchFamily="34" charset="0"/>
              <a:cs typeface="Arial" panose="020B0604020202020204" pitchFamily="34" charset="0"/>
            </a:rPr>
            <a:t>сильную зависимость от импорта природного газа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0.58168</cdr:x>
      <cdr:y>0.19325</cdr:y>
    </cdr:from>
    <cdr:to>
      <cdr:x>0.69058</cdr:x>
      <cdr:y>0.39617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4313BC82-0A00-4F66-8109-00CB8A273004}"/>
            </a:ext>
          </a:extLst>
        </cdr:cNvPr>
        <cdr:cNvSpPr txBox="1"/>
      </cdr:nvSpPr>
      <cdr:spPr>
        <a:xfrm xmlns:a="http://schemas.openxmlformats.org/drawingml/2006/main">
          <a:off x="4883945" y="87085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0" y="7"/>
            <a:ext cx="4302007" cy="339939"/>
          </a:xfrm>
          <a:prstGeom prst="rect">
            <a:avLst/>
          </a:prstGeom>
        </p:spPr>
        <p:txBody>
          <a:bodyPr vert="horz" lIns="90614" tIns="45307" rIns="90614" bIns="45307" rtlCol="0"/>
          <a:lstStyle>
            <a:lvl1pPr algn="l" eaLnBrk="1" hangingPunct="1">
              <a:defRPr sz="1200">
                <a:latin typeface="Arial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330" y="7"/>
            <a:ext cx="4302007" cy="339939"/>
          </a:xfrm>
          <a:prstGeom prst="rect">
            <a:avLst/>
          </a:prstGeom>
        </p:spPr>
        <p:txBody>
          <a:bodyPr vert="horz" lIns="90614" tIns="45307" rIns="90614" bIns="45307" rtlCol="0"/>
          <a:lstStyle>
            <a:lvl1pPr algn="r" eaLnBrk="1" hangingPunct="1">
              <a:defRPr sz="1200">
                <a:latin typeface="Arial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7EC84F2C-450B-4E41-8928-B56BD81998AB}" type="datetimeFigureOut">
              <a:rPr lang="ru-RU"/>
              <a:pPr>
                <a:defRPr/>
              </a:pPr>
              <a:t>03.06.2019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70250" y="515938"/>
            <a:ext cx="3386138" cy="25384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614" tIns="45307" rIns="90614" bIns="45307" rtlCol="0" anchor="ctr"/>
          <a:lstStyle/>
          <a:p>
            <a:pPr lvl="0"/>
            <a:endParaRPr lang="ru-RU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3142" y="3228873"/>
            <a:ext cx="7940379" cy="3059446"/>
          </a:xfrm>
          <a:prstGeom prst="rect">
            <a:avLst/>
          </a:prstGeom>
        </p:spPr>
        <p:txBody>
          <a:bodyPr vert="horz" lIns="90614" tIns="45307" rIns="90614" bIns="45307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ru-RU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0" y="6456649"/>
            <a:ext cx="4302007" cy="339938"/>
          </a:xfrm>
          <a:prstGeom prst="rect">
            <a:avLst/>
          </a:prstGeom>
        </p:spPr>
        <p:txBody>
          <a:bodyPr vert="horz" lIns="90614" tIns="45307" rIns="90614" bIns="45307" rtlCol="0" anchor="b"/>
          <a:lstStyle>
            <a:lvl1pPr algn="l" eaLnBrk="1" hangingPunct="1">
              <a:defRPr sz="1200">
                <a:latin typeface="Arial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330" y="6456649"/>
            <a:ext cx="4302007" cy="339938"/>
          </a:xfrm>
          <a:prstGeom prst="rect">
            <a:avLst/>
          </a:prstGeom>
        </p:spPr>
        <p:txBody>
          <a:bodyPr vert="horz" wrap="square" lIns="90614" tIns="45307" rIns="90614" bIns="4530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966B9D7-075B-44A7-A50E-1143C8CD14E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784022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66B9D7-075B-44A7-A50E-1143C8CD14EC}" type="slidenum">
              <a:rPr lang="ru-RU" altLang="ru-RU" smtClean="0"/>
              <a:pPr>
                <a:defRPr/>
              </a:pPr>
              <a:t>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686239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66B9D7-075B-44A7-A50E-1143C8CD14EC}" type="slidenum">
              <a:rPr lang="ru-RU" altLang="ru-RU" smtClean="0"/>
              <a:pPr>
                <a:defRPr/>
              </a:pPr>
              <a:t>26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976858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587750" y="787400"/>
            <a:ext cx="2840038" cy="21288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245E1-08D9-42D6-9A80-865D783C7363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87414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66B9D7-075B-44A7-A50E-1143C8CD14EC}" type="slidenum">
              <a:rPr lang="ru-RU" altLang="ru-RU" smtClean="0"/>
              <a:pPr>
                <a:defRPr/>
              </a:pPr>
              <a:t>30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07165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66B9D7-075B-44A7-A50E-1143C8CD14EC}" type="slidenum">
              <a:rPr lang="ru-RU" altLang="ru-RU" smtClean="0"/>
              <a:pPr>
                <a:defRPr/>
              </a:pPr>
              <a:t>33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666371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66B9D7-075B-44A7-A50E-1143C8CD14EC}" type="slidenum">
              <a:rPr lang="ru-RU" altLang="ru-RU" smtClean="0"/>
              <a:pPr>
                <a:defRPr/>
              </a:pPr>
              <a:t>36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379067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66B9D7-075B-44A7-A50E-1143C8CD14EC}" type="slidenum">
              <a:rPr lang="ru-RU" altLang="ru-RU" smtClean="0"/>
              <a:pPr>
                <a:defRPr/>
              </a:pPr>
              <a:t>37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276406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66B9D7-075B-44A7-A50E-1143C8CD14EC}" type="slidenum">
              <a:rPr lang="ru-RU" altLang="ru-RU" smtClean="0"/>
              <a:pPr>
                <a:defRPr/>
              </a:pPr>
              <a:t>38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489754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66B9D7-075B-44A7-A50E-1143C8CD14EC}" type="slidenum">
              <a:rPr lang="ru-RU" altLang="ru-RU" smtClean="0"/>
              <a:pPr>
                <a:defRPr/>
              </a:pPr>
              <a:t>42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293131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66B9D7-075B-44A7-A50E-1143C8CD14EC}" type="slidenum">
              <a:rPr lang="ru-RU" altLang="ru-RU" smtClean="0"/>
              <a:pPr>
                <a:defRPr/>
              </a:pPr>
              <a:t>43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580179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66B9D7-075B-44A7-A50E-1143C8CD14EC}" type="slidenum">
              <a:rPr lang="ru-RU" altLang="ru-RU" smtClean="0"/>
              <a:pPr>
                <a:defRPr/>
              </a:pPr>
              <a:t>44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84957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66B9D7-075B-44A7-A50E-1143C8CD14EC}" type="slidenum">
              <a:rPr lang="ru-RU" altLang="ru-RU" smtClean="0"/>
              <a:pPr>
                <a:defRPr/>
              </a:pPr>
              <a:t>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40301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66B9D7-075B-44A7-A50E-1143C8CD14EC}" type="slidenum">
              <a:rPr lang="ru-RU" altLang="ru-RU" smtClean="0"/>
              <a:pPr>
                <a:defRPr/>
              </a:pPr>
              <a:t>45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87542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66B9D7-075B-44A7-A50E-1143C8CD14EC}" type="slidenum">
              <a:rPr lang="ru-RU" altLang="ru-RU" smtClean="0"/>
              <a:pPr>
                <a:defRPr/>
              </a:pPr>
              <a:t>46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385216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66B9D7-075B-44A7-A50E-1143C8CD14EC}" type="slidenum">
              <a:rPr lang="ru-RU" altLang="ru-RU" smtClean="0"/>
              <a:pPr>
                <a:defRPr/>
              </a:pPr>
              <a:t>47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322158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66B9D7-075B-44A7-A50E-1143C8CD14EC}" type="slidenum">
              <a:rPr lang="ru-RU" altLang="ru-RU" smtClean="0"/>
              <a:pPr>
                <a:defRPr/>
              </a:pPr>
              <a:t>55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95206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0B101-8BAE-442F-BEA7-9F924BD33EE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4512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0B101-8BAE-442F-BEA7-9F924BD33EE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754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0B101-8BAE-442F-BEA7-9F924BD33EE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10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0B101-8BAE-442F-BEA7-9F924BD33EE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18442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0B101-8BAE-442F-BEA7-9F924BD33EE1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7134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0B101-8BAE-442F-BEA7-9F924BD33EE1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2438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66B9D7-075B-44A7-A50E-1143C8CD14EC}" type="slidenum">
              <a:rPr lang="ru-RU" altLang="ru-RU" smtClean="0"/>
              <a:pPr>
                <a:defRPr/>
              </a:pPr>
              <a:t>20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91688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pn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6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6.png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6.png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Название презента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9538"/>
            <a:ext cx="2695575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8425" y="3600450"/>
            <a:ext cx="2695575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D:\Инфографика\ВШЭ\00_Презентации и материалы\Логотип\Logo_presi-01 - копия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738" y="5897563"/>
            <a:ext cx="630237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Holder 4"/>
          <p:cNvSpPr txBox="1">
            <a:spLocks/>
          </p:cNvSpPr>
          <p:nvPr userDrawn="1"/>
        </p:nvSpPr>
        <p:spPr>
          <a:xfrm>
            <a:off x="2695575" y="209550"/>
            <a:ext cx="5838825" cy="24606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defTabSz="914400" eaLnBrk="1" hangingPunct="1"/>
            <a:r>
              <a:rPr lang="ru-RU" altLang="ru-RU" sz="1600">
                <a:solidFill>
                  <a:srgbClr val="0D0D0D"/>
                </a:solidFill>
                <a:ea typeface="Myriad Pro" pitchFamily="34" charset="0"/>
                <a:cs typeface="Myriad Pro" pitchFamily="34" charset="0"/>
              </a:rPr>
              <a:t>Институт статистических исследований и экономики знаний</a:t>
            </a:r>
          </a:p>
        </p:txBody>
      </p:sp>
      <p:sp>
        <p:nvSpPr>
          <p:cNvPr id="11" name="Holder 2"/>
          <p:cNvSpPr>
            <a:spLocks noGrp="1"/>
          </p:cNvSpPr>
          <p:nvPr>
            <p:ph type="title"/>
          </p:nvPr>
        </p:nvSpPr>
        <p:spPr>
          <a:xfrm>
            <a:off x="1109523" y="2590800"/>
            <a:ext cx="6925142" cy="73866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4000" b="1" i="0">
                <a:solidFill>
                  <a:srgbClr val="1C5C99"/>
                </a:solidFill>
                <a:latin typeface="Myriad Pro" pitchFamily="34" charset="0"/>
                <a:cs typeface="Myriad Pro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0"/>
          </p:nvPr>
        </p:nvSpPr>
        <p:spPr>
          <a:xfrm>
            <a:off x="4529465" y="4610100"/>
            <a:ext cx="3505200" cy="3693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/>
            </a:lvl1pPr>
          </a:lstStyle>
          <a:p>
            <a:pPr lvl="0"/>
            <a:endParaRPr lang="ru-RU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129DD80-6F81-4A12-AA9C-5F1D503F7A82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152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 userDrawn="1"/>
        </p:nvSpPr>
        <p:spPr bwMode="auto">
          <a:xfrm>
            <a:off x="233363" y="6330950"/>
            <a:ext cx="41433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defTabSz="914400" eaLnBrk="1" hangingPunct="1">
              <a:spcBef>
                <a:spcPct val="20000"/>
              </a:spcBef>
            </a:pPr>
            <a:r>
              <a:rPr lang="ru-RU" altLang="ru-RU" sz="800">
                <a:solidFill>
                  <a:srgbClr val="254061"/>
                </a:solidFill>
                <a:latin typeface="Calibri" pitchFamily="34" charset="0"/>
              </a:rPr>
              <a:t>Высшая школа экономики, Москва, 2016</a:t>
            </a:r>
            <a:endParaRPr kumimoji="1" lang="ru-RU" altLang="ru-RU" sz="800">
              <a:solidFill>
                <a:srgbClr val="254061"/>
              </a:solidFill>
              <a:latin typeface="Calibri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93F4D16-7F23-41D5-9680-4F188FD58E57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318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>
              <a:solidFill>
                <a:prstClr val="black">
                  <a:tint val="75000"/>
                </a:prstClr>
              </a:solidFill>
              <a:latin typeface="Myriad Pro" pitchFamily="34" charset="0"/>
              <a:ea typeface="+mn-ea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Myriad Pro" pitchFamily="34" charset="0"/>
              <a:ea typeface="+mn-ea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176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older 3"/>
          <p:cNvSpPr>
            <a:spLocks noGrp="1"/>
          </p:cNvSpPr>
          <p:nvPr>
            <p:ph type="body" idx="1" hasCustomPrompt="1"/>
          </p:nvPr>
        </p:nvSpPr>
        <p:spPr>
          <a:xfrm>
            <a:off x="236220" y="1295401"/>
            <a:ext cx="8778240" cy="4945380"/>
          </a:xfrm>
          <a:prstGeom prst="rect">
            <a:avLst/>
          </a:prstGeom>
        </p:spPr>
        <p:txBody>
          <a:bodyPr lIns="0" tIns="0" rIns="0" bIns="0"/>
          <a:lstStyle>
            <a:lvl1pPr>
              <a:defRPr sz="1350">
                <a:latin typeface="+mj-lt"/>
              </a:defRPr>
            </a:lvl1pPr>
            <a:lvl2pPr marL="557213" indent="-214313">
              <a:buFont typeface="Wingdings" panose="05000000000000000000" pitchFamily="2" charset="2"/>
              <a:buChar char="§"/>
              <a:defRPr sz="1200">
                <a:latin typeface="+mj-lt"/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050">
                <a:latin typeface="+mj-lt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ru-RU"/>
              <a:t>Уровень 2</a:t>
            </a:r>
            <a:endParaRPr lang="en-US"/>
          </a:p>
          <a:p>
            <a:pPr lvl="2"/>
            <a:r>
              <a:rPr lang="ru-RU"/>
              <a:t>Уровень 3</a:t>
            </a:r>
            <a:endParaRPr lang="en-US"/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236220" y="274637"/>
            <a:ext cx="8107680" cy="639763"/>
          </a:xfrm>
          <a:prstGeom prst="rect">
            <a:avLst/>
          </a:prstGeom>
        </p:spPr>
        <p:txBody>
          <a:bodyPr anchor="ctr"/>
          <a:lstStyle>
            <a:lvl1pPr algn="l">
              <a:defRPr sz="1800" b="1"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2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8610620" y="6472888"/>
            <a:ext cx="381001" cy="193040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+mj-lt"/>
                <a:cs typeface="Myriad Arabic" pitchFamily="50" charset="-78"/>
              </a:defRPr>
            </a:lvl1pPr>
          </a:lstStyle>
          <a:p>
            <a:fld id="{81D60167-4931-47E6-BA6A-407CBD079E47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pic>
        <p:nvPicPr>
          <p:cNvPr id="13" name="Изображение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2698" y="294293"/>
            <a:ext cx="416842" cy="5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352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906780" y="274638"/>
            <a:ext cx="7719060" cy="639762"/>
          </a:xfrm>
          <a:prstGeom prst="rect">
            <a:avLst/>
          </a:prstGeom>
        </p:spPr>
        <p:txBody>
          <a:bodyPr anchor="ctr"/>
          <a:lstStyle>
            <a:lvl1pPr algn="l">
              <a:defRPr sz="2400" b="1">
                <a:latin typeface="Myriad Pro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8610600" y="6570980"/>
            <a:ext cx="381000" cy="193040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Myriad Pro" pitchFamily="34" charset="0"/>
                <a:cs typeface="Myriad Arabic" pitchFamily="50" charset="-78"/>
              </a:defRPr>
            </a:lvl1pPr>
          </a:lstStyle>
          <a:p>
            <a:pPr marL="25400"/>
            <a:fld id="{81D60167-4931-47E6-BA6A-407CBD079E47}" type="slidenum">
              <a:rPr lang="ru-RU" smtClean="0"/>
              <a:pPr marL="25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5491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Название презента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older 2"/>
          <p:cNvSpPr>
            <a:spLocks noGrp="1"/>
          </p:cNvSpPr>
          <p:nvPr>
            <p:ph type="title"/>
          </p:nvPr>
        </p:nvSpPr>
        <p:spPr>
          <a:xfrm>
            <a:off x="1109523" y="2471103"/>
            <a:ext cx="6925142" cy="191262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800" b="1" i="0">
                <a:solidFill>
                  <a:srgbClr val="1C5C99"/>
                </a:solidFill>
                <a:latin typeface="Myriad Pro" pitchFamily="34" charset="0"/>
                <a:cs typeface="Myriad Pro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5495925" y="4922520"/>
            <a:ext cx="3505200" cy="3693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/>
            </a:lvl1pPr>
          </a:lstStyle>
          <a:p>
            <a:pPr lvl="0"/>
            <a:r>
              <a:rPr lang="ru-RU"/>
              <a:t>Иванов И.И.</a:t>
            </a:r>
          </a:p>
        </p:txBody>
      </p:sp>
      <p:sp>
        <p:nvSpPr>
          <p:cNvPr id="13" name="Текст 3"/>
          <p:cNvSpPr>
            <a:spLocks noGrp="1"/>
          </p:cNvSpPr>
          <p:nvPr>
            <p:ph type="body" sz="quarter" idx="12"/>
          </p:nvPr>
        </p:nvSpPr>
        <p:spPr>
          <a:xfrm>
            <a:off x="5446713" y="5604747"/>
            <a:ext cx="3557587" cy="369332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1400"/>
            </a:lvl1pPr>
          </a:lstStyle>
          <a:p>
            <a:pPr lvl="0"/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8610600" y="6570980"/>
            <a:ext cx="381000" cy="193040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Myriad Pro" pitchFamily="34" charset="0"/>
                <a:cs typeface="Myriad Arabic" pitchFamily="50" charset="-78"/>
              </a:defRPr>
            </a:lvl1pPr>
          </a:lstStyle>
          <a:p>
            <a:pPr marL="25400"/>
            <a:fld id="{81D60167-4931-47E6-BA6A-407CBD079E47}" type="slidenum">
              <a:rPr lang="ru-RU" smtClean="0"/>
              <a:pPr marL="25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198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8610620" y="6472888"/>
            <a:ext cx="381001" cy="193040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+mj-lt"/>
                <a:cs typeface="Myriad Arabic" pitchFamily="50" charset="-78"/>
              </a:defRPr>
            </a:lvl1pPr>
          </a:lstStyle>
          <a:p>
            <a:fld id="{81D60167-4931-47E6-BA6A-407CBD079E47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2698" y="294293"/>
            <a:ext cx="416842" cy="5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7627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288" y="6352838"/>
            <a:ext cx="3086100" cy="365125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algn="l">
              <a:defRPr/>
            </a:lvl1pPr>
          </a:lstStyle>
          <a:p>
            <a:endParaRPr lang="ru-RU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1202723" y="315706"/>
            <a:ext cx="7477383" cy="779933"/>
          </a:xfrm>
          <a:prstGeom prst="rect">
            <a:avLst/>
          </a:prstGeom>
        </p:spPr>
        <p:txBody>
          <a:bodyPr vert="horz" lIns="144000" tIns="0" rIns="72000" bIns="36000" rtlCol="0" anchor="t" anchorCtr="0">
            <a:noAutofit/>
          </a:bodyPr>
          <a:lstStyle>
            <a:lvl1pPr>
              <a:lnSpc>
                <a:spcPct val="100000"/>
              </a:lnSpc>
              <a:defRPr sz="1800" b="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644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6356350"/>
            <a:ext cx="9144000" cy="50165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5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7000" y="382588"/>
            <a:ext cx="1270000" cy="12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B43D1-82CB-47B9-95F7-D33685BDFA5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D14A956-C18E-4BB1-9BA3-2F0D605CB3D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4422793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B8FEBD-63EE-4455-B38F-06956F37D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385B3A-746D-452A-B14D-9F955C4FE4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A0D9DE-1A3F-4F55-8ED0-52F8F73C8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8F157-CB77-4160-9652-7AF7B2F03A31}" type="datetime1">
              <a:rPr lang="ru-RU" smtClean="0"/>
              <a:t>03.06.2019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5B69BC-6DF1-4D3D-987E-700628F68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A23BDD-A1E2-4FB5-96E1-605E88420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704CF-2488-426B-9F5F-6BAE50AF36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49996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по центру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872167" y="6610113"/>
            <a:ext cx="216406" cy="212799"/>
          </a:xfrm>
          <a:prstGeom prst="rect">
            <a:avLst/>
          </a:prstGeom>
        </p:spPr>
        <p:txBody>
          <a:bodyPr/>
          <a:lstStyle>
            <a:lvl1pPr>
              <a:defRPr sz="914">
                <a:solidFill>
                  <a:srgbClr val="253957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45758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1300" y="646430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/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6430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/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40525" y="6464300"/>
            <a:ext cx="2133600" cy="365125"/>
          </a:xfrm>
        </p:spPr>
        <p:txBody>
          <a:bodyPr/>
          <a:lstStyle>
            <a:lvl1pPr marL="0">
              <a:defRPr smtClean="0"/>
            </a:lvl1pPr>
          </a:lstStyle>
          <a:p>
            <a:pPr>
              <a:defRPr/>
            </a:pPr>
            <a:fld id="{34E2D3EA-4AEE-4907-88EF-6E95C412F43F}" type="slidenum">
              <a:rPr lang="en-US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5855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older 3"/>
          <p:cNvSpPr>
            <a:spLocks noGrp="1"/>
          </p:cNvSpPr>
          <p:nvPr>
            <p:ph type="body" idx="1" hasCustomPrompt="1"/>
          </p:nvPr>
        </p:nvSpPr>
        <p:spPr>
          <a:xfrm>
            <a:off x="236220" y="1295400"/>
            <a:ext cx="8778240" cy="494538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latin typeface="+mj-lt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600">
                <a:latin typeface="+mj-lt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400">
                <a:latin typeface="+mj-lt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ru-RU"/>
              <a:t>Уровень 2</a:t>
            </a:r>
            <a:endParaRPr lang="en-US"/>
          </a:p>
          <a:p>
            <a:pPr lvl="2"/>
            <a:r>
              <a:rPr lang="ru-RU"/>
              <a:t>Уровень 3</a:t>
            </a:r>
            <a:endParaRPr lang="en-US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8610600" y="6570980"/>
            <a:ext cx="381000" cy="193040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+mj-lt"/>
                <a:cs typeface="Myriad Arabic" pitchFamily="50" charset="-78"/>
              </a:defRPr>
            </a:lvl1pPr>
          </a:lstStyle>
          <a:p>
            <a:pPr marL="25400"/>
            <a:fld id="{81D60167-4931-47E6-BA6A-407CBD079E47}" type="slidenum">
              <a:rPr lang="ru-RU" smtClean="0"/>
              <a:pPr marL="25400"/>
              <a:t>‹#›</a:t>
            </a:fld>
            <a:endParaRPr lang="ru-RU"/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906780" y="274638"/>
            <a:ext cx="8107680" cy="639762"/>
          </a:xfrm>
          <a:prstGeom prst="rect">
            <a:avLst/>
          </a:prstGeom>
        </p:spPr>
        <p:txBody>
          <a:bodyPr anchor="ctr"/>
          <a:lstStyle>
            <a:lvl1pPr algn="l">
              <a:defRPr sz="2400" b="1"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156133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Название презента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8869"/>
            <a:ext cx="2695575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8534400" y="6609080"/>
            <a:ext cx="381000" cy="19304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25400"/>
            <a:fld id="{81D60167-4931-47E6-BA6A-407CBD079E47}" type="slidenum">
              <a:rPr lang="ru-RU" smtClean="0">
                <a:solidFill>
                  <a:prstClr val="black"/>
                </a:solidFill>
              </a:rPr>
              <a:pPr marL="25400"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Holder 2"/>
          <p:cNvSpPr>
            <a:spLocks noGrp="1"/>
          </p:cNvSpPr>
          <p:nvPr>
            <p:ph type="title"/>
          </p:nvPr>
        </p:nvSpPr>
        <p:spPr>
          <a:xfrm>
            <a:off x="1109523" y="2590800"/>
            <a:ext cx="6925142" cy="73866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4000" b="1" i="0">
                <a:solidFill>
                  <a:srgbClr val="1C5C99"/>
                </a:solidFill>
                <a:latin typeface="Myriad Pro" pitchFamily="34" charset="0"/>
                <a:cs typeface="Myriad Pro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pic>
        <p:nvPicPr>
          <p:cNvPr id="7" name="Picture 6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8425" y="3600450"/>
            <a:ext cx="2695575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D:\Инфографика\ВШЭ\00_Презентации и материалы\Логотип\Logo_presi-01 - копия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531" y="5897270"/>
            <a:ext cx="629884" cy="65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Текст 3"/>
          <p:cNvSpPr>
            <a:spLocks noGrp="1"/>
          </p:cNvSpPr>
          <p:nvPr>
            <p:ph type="body" sz="quarter" idx="10"/>
          </p:nvPr>
        </p:nvSpPr>
        <p:spPr>
          <a:xfrm>
            <a:off x="4529465" y="4610100"/>
            <a:ext cx="3505200" cy="3693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/>
            </a:lvl1pPr>
          </a:lstStyle>
          <a:p>
            <a:pPr lvl="0"/>
            <a:endParaRPr lang="ru-RU"/>
          </a:p>
        </p:txBody>
      </p:sp>
      <p:sp>
        <p:nvSpPr>
          <p:cNvPr id="15" name="Holder 4"/>
          <p:cNvSpPr txBox="1">
            <a:spLocks/>
          </p:cNvSpPr>
          <p:nvPr userDrawn="1"/>
        </p:nvSpPr>
        <p:spPr>
          <a:xfrm>
            <a:off x="2695574" y="209866"/>
            <a:ext cx="5838825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000" b="0" i="0" kern="120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  <a:ea typeface="+mn-ea"/>
                <a:cs typeface="Myriad Pro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lang="ru-RU" sz="1600">
                <a:solidFill>
                  <a:prstClr val="black">
                    <a:lumMod val="95000"/>
                    <a:lumOff val="5000"/>
                  </a:prstClr>
                </a:solidFill>
              </a:rPr>
              <a:t>Институт статистических исследований и экономики знаний</a:t>
            </a:r>
          </a:p>
        </p:txBody>
      </p:sp>
    </p:spTree>
    <p:extLst>
      <p:ext uri="{BB962C8B-B14F-4D97-AF65-F5344CB8AC3E}">
        <p14:creationId xmlns:p14="http://schemas.microsoft.com/office/powerpoint/2010/main" val="38944504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1300" y="646430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6430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Myriad Pro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40525" y="6464300"/>
            <a:ext cx="2133600" cy="36512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9DE03A86-B5C9-4E16-B1F4-6FCCD5B3FE53}" type="slidenum">
              <a:rPr lang="en-US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6652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Название презента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448424" y="121047"/>
            <a:ext cx="2695575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8534400" y="6609080"/>
            <a:ext cx="381000" cy="19304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25400"/>
            <a:fld id="{81D60167-4931-47E6-BA6A-407CBD079E47}" type="slidenum">
              <a:rPr lang="ru-RU" smtClean="0">
                <a:solidFill>
                  <a:prstClr val="black"/>
                </a:solidFill>
              </a:rPr>
              <a:pPr marL="25400"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" y="3600450"/>
            <a:ext cx="2695575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Текст 3"/>
          <p:cNvSpPr>
            <a:spLocks noGrp="1"/>
          </p:cNvSpPr>
          <p:nvPr>
            <p:ph type="body" sz="quarter" idx="10"/>
          </p:nvPr>
        </p:nvSpPr>
        <p:spPr>
          <a:xfrm>
            <a:off x="1886123" y="5296733"/>
            <a:ext cx="5371754" cy="3693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/>
            </a:lvl1pPr>
          </a:lstStyle>
          <a:p>
            <a:pPr lvl="0"/>
            <a:endParaRPr lang="ru-RU"/>
          </a:p>
        </p:txBody>
      </p:sp>
      <p:sp>
        <p:nvSpPr>
          <p:cNvPr id="15" name="Holder 4"/>
          <p:cNvSpPr txBox="1">
            <a:spLocks/>
          </p:cNvSpPr>
          <p:nvPr userDrawn="1"/>
        </p:nvSpPr>
        <p:spPr>
          <a:xfrm>
            <a:off x="914399" y="445742"/>
            <a:ext cx="5848352" cy="261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000" b="0" i="0" kern="120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  <a:ea typeface="+mn-ea"/>
                <a:cs typeface="Myriad Pro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lang="ru-RU" sz="1700">
                <a:solidFill>
                  <a:prstClr val="black">
                    <a:lumMod val="95000"/>
                    <a:lumOff val="5000"/>
                  </a:prstClr>
                </a:solidFill>
              </a:rPr>
              <a:t>Институт статистических исследований и экономики знаний</a:t>
            </a:r>
          </a:p>
        </p:txBody>
      </p:sp>
      <p:sp>
        <p:nvSpPr>
          <p:cNvPr id="17" name="Текст 3"/>
          <p:cNvSpPr>
            <a:spLocks noGrp="1"/>
          </p:cNvSpPr>
          <p:nvPr>
            <p:ph type="body" sz="quarter" idx="12"/>
          </p:nvPr>
        </p:nvSpPr>
        <p:spPr>
          <a:xfrm>
            <a:off x="2793207" y="6386929"/>
            <a:ext cx="3557587" cy="3693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endParaRPr lang="ru-RU"/>
          </a:p>
        </p:txBody>
      </p:sp>
      <p:pic>
        <p:nvPicPr>
          <p:cNvPr id="18" name="Picture 2" descr="D:\Инфографика\ВШЭ\00_Презентации и материалы\Логотип\Logo_presi-01 - копия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258" y="240889"/>
            <a:ext cx="629884" cy="65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Holder 2"/>
          <p:cNvSpPr>
            <a:spLocks noGrp="1"/>
          </p:cNvSpPr>
          <p:nvPr>
            <p:ph type="title"/>
          </p:nvPr>
        </p:nvSpPr>
        <p:spPr>
          <a:xfrm>
            <a:off x="1366838" y="1766887"/>
            <a:ext cx="6410325" cy="33242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 b="1" i="0">
                <a:solidFill>
                  <a:srgbClr val="1C5C99"/>
                </a:solidFill>
                <a:latin typeface="Myriad Pro" pitchFamily="34" charset="0"/>
                <a:cs typeface="Myriad Pro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599802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Название презента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448424" y="121047"/>
            <a:ext cx="2695575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" y="3600450"/>
            <a:ext cx="2695575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Текст 3"/>
          <p:cNvSpPr>
            <a:spLocks noGrp="1"/>
          </p:cNvSpPr>
          <p:nvPr>
            <p:ph type="body" sz="quarter" idx="10"/>
          </p:nvPr>
        </p:nvSpPr>
        <p:spPr>
          <a:xfrm>
            <a:off x="3172171" y="5543073"/>
            <a:ext cx="5371754" cy="369332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2800"/>
            </a:lvl1pPr>
          </a:lstStyle>
          <a:p>
            <a:pPr lvl="0"/>
            <a:endParaRPr lang="ru-RU"/>
          </a:p>
        </p:txBody>
      </p:sp>
      <p:sp>
        <p:nvSpPr>
          <p:cNvPr id="15" name="Holder 4"/>
          <p:cNvSpPr txBox="1">
            <a:spLocks/>
          </p:cNvSpPr>
          <p:nvPr userDrawn="1"/>
        </p:nvSpPr>
        <p:spPr>
          <a:xfrm>
            <a:off x="914399" y="445742"/>
            <a:ext cx="5848352" cy="261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000" b="0" i="0" kern="120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  <a:ea typeface="+mn-ea"/>
                <a:cs typeface="Myriad Pro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lang="ru-RU" sz="1700">
                <a:solidFill>
                  <a:prstClr val="black">
                    <a:lumMod val="95000"/>
                    <a:lumOff val="5000"/>
                  </a:prstClr>
                </a:solidFill>
              </a:rPr>
              <a:t>Институт статистических исследований и экономики знаний</a:t>
            </a:r>
          </a:p>
        </p:txBody>
      </p:sp>
      <p:sp>
        <p:nvSpPr>
          <p:cNvPr id="17" name="Текст 3"/>
          <p:cNvSpPr>
            <a:spLocks noGrp="1"/>
          </p:cNvSpPr>
          <p:nvPr>
            <p:ph type="body" sz="quarter" idx="12"/>
          </p:nvPr>
        </p:nvSpPr>
        <p:spPr>
          <a:xfrm>
            <a:off x="4983957" y="6336267"/>
            <a:ext cx="3557587" cy="369332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1400"/>
            </a:lvl1pPr>
          </a:lstStyle>
          <a:p>
            <a:pPr lvl="0"/>
            <a:endParaRPr lang="ru-RU"/>
          </a:p>
        </p:txBody>
      </p:sp>
      <p:pic>
        <p:nvPicPr>
          <p:cNvPr id="18" name="Picture 2" descr="D:\Инфографика\ВШЭ\00_Презентации и материалы\Логотип\Logo_presi-01 - копия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258" y="240889"/>
            <a:ext cx="629884" cy="65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Holder 2"/>
          <p:cNvSpPr>
            <a:spLocks noGrp="1"/>
          </p:cNvSpPr>
          <p:nvPr>
            <p:ph type="title"/>
          </p:nvPr>
        </p:nvSpPr>
        <p:spPr>
          <a:xfrm>
            <a:off x="1366838" y="1766887"/>
            <a:ext cx="6410325" cy="33242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 b="1" i="0">
                <a:solidFill>
                  <a:srgbClr val="1C5C99"/>
                </a:solidFill>
                <a:latin typeface="Myriad Pro" pitchFamily="34" charset="0"/>
                <a:cs typeface="Myriad Pro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627570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8534400" y="6405880"/>
            <a:ext cx="381000" cy="19304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25400"/>
            <a:fld id="{81D60167-4931-47E6-BA6A-407CBD079E47}" type="slidenum">
              <a:rPr lang="ru-RU" smtClean="0">
                <a:solidFill>
                  <a:prstClr val="black"/>
                </a:solidFill>
              </a:rPr>
              <a:pPr marL="25400"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09600" y="2819400"/>
            <a:ext cx="8305800" cy="685800"/>
          </a:xfrm>
          <a:prstGeom prst="rect">
            <a:avLst/>
          </a:prstGeom>
        </p:spPr>
        <p:txBody>
          <a:bodyPr/>
          <a:lstStyle>
            <a:lvl1pPr algn="ctr">
              <a:defRPr sz="3600" b="1">
                <a:solidFill>
                  <a:srgbClr val="1C5C99"/>
                </a:solidFill>
                <a:latin typeface="Myriad Pro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4" name="Subtitle 2"/>
          <p:cNvSpPr txBox="1">
            <a:spLocks/>
          </p:cNvSpPr>
          <p:nvPr userDrawn="1"/>
        </p:nvSpPr>
        <p:spPr bwMode="auto">
          <a:xfrm>
            <a:off x="232728" y="6330963"/>
            <a:ext cx="41433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9pPr>
          </a:lstStyle>
          <a:p>
            <a:pPr defTabSz="914400" eaLnBrk="1" fontAlgn="auto" hangingPunct="1">
              <a:spcAft>
                <a:spcPts val="0"/>
              </a:spcAft>
              <a:buFontTx/>
              <a:buNone/>
            </a:pPr>
            <a:r>
              <a:rPr lang="ru-RU" altLang="ru-RU" sz="80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</a:rPr>
              <a:t>Высшая школа экономики, Москва, 2016</a:t>
            </a:r>
            <a:endParaRPr kumimoji="1" lang="ru-RU" altLang="ru-RU" sz="80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7641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914400" y="252516"/>
            <a:ext cx="8229600" cy="639762"/>
          </a:xfrm>
          <a:prstGeom prst="rect">
            <a:avLst/>
          </a:prstGeom>
        </p:spPr>
        <p:txBody>
          <a:bodyPr anchor="ctr"/>
          <a:lstStyle>
            <a:lvl1pPr algn="l">
              <a:defRPr sz="2000" b="1">
                <a:solidFill>
                  <a:schemeClr val="tx2"/>
                </a:solidFill>
                <a:latin typeface="Myriad Pro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9" name="Holder 3"/>
          <p:cNvSpPr>
            <a:spLocks noGrp="1"/>
          </p:cNvSpPr>
          <p:nvPr>
            <p:ph type="body" idx="1"/>
          </p:nvPr>
        </p:nvSpPr>
        <p:spPr>
          <a:xfrm>
            <a:off x="304800" y="1295400"/>
            <a:ext cx="8229599" cy="276999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latin typeface="Myriad Pro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8534400" y="6418580"/>
            <a:ext cx="381000" cy="19304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25400"/>
            <a:fld id="{81D60167-4931-47E6-BA6A-407CBD079E47}" type="slidenum">
              <a:rPr lang="ru-RU" smtClean="0">
                <a:solidFill>
                  <a:srgbClr val="1F497D"/>
                </a:solidFill>
              </a:rPr>
              <a:pPr marL="25400"/>
              <a:t>‹#›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5" name="Subtitle 2"/>
          <p:cNvSpPr txBox="1">
            <a:spLocks/>
          </p:cNvSpPr>
          <p:nvPr userDrawn="1"/>
        </p:nvSpPr>
        <p:spPr bwMode="auto">
          <a:xfrm>
            <a:off x="232728" y="6330963"/>
            <a:ext cx="41433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9pPr>
          </a:lstStyle>
          <a:p>
            <a:pPr defTabSz="914400" eaLnBrk="1" fontAlgn="auto" hangingPunct="1">
              <a:spcAft>
                <a:spcPts val="0"/>
              </a:spcAft>
              <a:buFontTx/>
              <a:buNone/>
            </a:pPr>
            <a:r>
              <a:rPr lang="ru-RU" altLang="ru-RU" sz="80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</a:rPr>
              <a:t>Высшая школа экономики, Москва, 2016</a:t>
            </a:r>
            <a:endParaRPr kumimoji="1" lang="ru-RU" altLang="ru-RU" sz="80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9168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рисун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813620" y="252516"/>
            <a:ext cx="8330380" cy="639762"/>
          </a:xfrm>
          <a:prstGeom prst="rect">
            <a:avLst/>
          </a:prstGeom>
        </p:spPr>
        <p:txBody>
          <a:bodyPr anchor="ctr"/>
          <a:lstStyle>
            <a:lvl1pPr algn="l">
              <a:defRPr sz="2000" b="1">
                <a:solidFill>
                  <a:schemeClr val="tx2"/>
                </a:solidFill>
                <a:latin typeface="Myriad Pro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8534400" y="6609080"/>
            <a:ext cx="381000" cy="193040"/>
          </a:xfrm>
        </p:spPr>
        <p:txBody>
          <a:bodyPr/>
          <a:lstStyle>
            <a:lvl1pPr>
              <a:defRPr/>
            </a:lvl1pPr>
          </a:lstStyle>
          <a:p>
            <a:pPr marL="25400"/>
            <a:fld id="{BCD72B60-699F-442B-8B6B-D2C17D46A3CC}" type="slidenum">
              <a:rPr lang="ru-RU" smtClean="0">
                <a:solidFill>
                  <a:prstClr val="black"/>
                </a:solidFill>
              </a:rPr>
              <a:pPr marL="25400"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Holder 3"/>
          <p:cNvSpPr>
            <a:spLocks noGrp="1"/>
          </p:cNvSpPr>
          <p:nvPr>
            <p:ph type="body" idx="1"/>
          </p:nvPr>
        </p:nvSpPr>
        <p:spPr>
          <a:xfrm>
            <a:off x="304800" y="1295400"/>
            <a:ext cx="4876800" cy="42138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latin typeface="Myriad Pro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Рисунок 8"/>
          <p:cNvSpPr>
            <a:spLocks noGrp="1"/>
          </p:cNvSpPr>
          <p:nvPr>
            <p:ph type="pic" sz="quarter" idx="12"/>
          </p:nvPr>
        </p:nvSpPr>
        <p:spPr>
          <a:xfrm>
            <a:off x="5562600" y="1318260"/>
            <a:ext cx="3200400" cy="472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Myriad Pro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ru-RU"/>
          </a:p>
        </p:txBody>
      </p:sp>
      <p:sp>
        <p:nvSpPr>
          <p:cNvPr id="6" name="Subtitle 2"/>
          <p:cNvSpPr txBox="1">
            <a:spLocks/>
          </p:cNvSpPr>
          <p:nvPr userDrawn="1"/>
        </p:nvSpPr>
        <p:spPr bwMode="auto">
          <a:xfrm>
            <a:off x="232728" y="6330963"/>
            <a:ext cx="41433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9pPr>
          </a:lstStyle>
          <a:p>
            <a:pPr defTabSz="914400" eaLnBrk="1" fontAlgn="auto" hangingPunct="1">
              <a:spcAft>
                <a:spcPts val="0"/>
              </a:spcAft>
              <a:buFontTx/>
              <a:buNone/>
            </a:pPr>
            <a:r>
              <a:rPr lang="ru-RU" altLang="ru-RU" sz="80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</a:rPr>
              <a:t>Высшая школа экономики, Москва, 2016</a:t>
            </a:r>
            <a:endParaRPr kumimoji="1" lang="ru-RU" altLang="ru-RU" sz="80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9415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835742" y="237768"/>
            <a:ext cx="8308258" cy="639762"/>
          </a:xfrm>
          <a:prstGeom prst="rect">
            <a:avLst/>
          </a:prstGeom>
        </p:spPr>
        <p:txBody>
          <a:bodyPr anchor="ctr"/>
          <a:lstStyle>
            <a:lvl1pPr algn="l">
              <a:defRPr sz="2000" b="1">
                <a:solidFill>
                  <a:schemeClr val="tx2"/>
                </a:solidFill>
                <a:latin typeface="Myriad Pro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8534400" y="6609080"/>
            <a:ext cx="381000" cy="193040"/>
          </a:xfrm>
        </p:spPr>
        <p:txBody>
          <a:bodyPr/>
          <a:lstStyle/>
          <a:p>
            <a:pPr marL="25400"/>
            <a:fld id="{81D60167-4931-47E6-BA6A-407CBD079E47}" type="slidenum">
              <a:rPr lang="ru-RU" smtClean="0">
                <a:solidFill>
                  <a:prstClr val="black"/>
                </a:solidFill>
              </a:rPr>
              <a:pPr marL="25400"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Holder 3"/>
          <p:cNvSpPr>
            <a:spLocks noGrp="1"/>
          </p:cNvSpPr>
          <p:nvPr>
            <p:ph type="body" idx="1"/>
          </p:nvPr>
        </p:nvSpPr>
        <p:spPr>
          <a:xfrm>
            <a:off x="304800" y="1295400"/>
            <a:ext cx="4876800" cy="42138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latin typeface="Myriad Pro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Диаграмма 8"/>
          <p:cNvSpPr>
            <a:spLocks noGrp="1"/>
          </p:cNvSpPr>
          <p:nvPr>
            <p:ph type="chart" sz="quarter" idx="12"/>
          </p:nvPr>
        </p:nvSpPr>
        <p:spPr>
          <a:xfrm>
            <a:off x="5486400" y="1318260"/>
            <a:ext cx="3276600" cy="472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Myriad Pro" pitchFamily="34" charset="0"/>
              </a:defRPr>
            </a:lvl1pPr>
          </a:lstStyle>
          <a:p>
            <a:r>
              <a:rPr lang="en-US"/>
              <a:t>Click icon to add chart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6009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835742" y="237768"/>
            <a:ext cx="8308258" cy="639762"/>
          </a:xfrm>
          <a:prstGeom prst="rect">
            <a:avLst/>
          </a:prstGeom>
        </p:spPr>
        <p:txBody>
          <a:bodyPr anchor="ctr"/>
          <a:lstStyle>
            <a:lvl1pPr algn="l">
              <a:defRPr sz="2000" b="1">
                <a:solidFill>
                  <a:schemeClr val="tx2"/>
                </a:solidFill>
                <a:latin typeface="Myriad Pro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8534400" y="6609080"/>
            <a:ext cx="381000" cy="193040"/>
          </a:xfrm>
        </p:spPr>
        <p:txBody>
          <a:bodyPr/>
          <a:lstStyle>
            <a:lvl1pPr>
              <a:defRPr/>
            </a:lvl1pPr>
          </a:lstStyle>
          <a:p>
            <a:pPr marL="25400"/>
            <a:fld id="{09100E76-118F-4F7B-8052-7AA3A5689AA1}" type="slidenum">
              <a:rPr lang="ru-RU" smtClean="0">
                <a:solidFill>
                  <a:prstClr val="black"/>
                </a:solidFill>
              </a:rPr>
              <a:pPr marL="25400"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Holder 3"/>
          <p:cNvSpPr>
            <a:spLocks noGrp="1"/>
          </p:cNvSpPr>
          <p:nvPr>
            <p:ph type="body" idx="1"/>
          </p:nvPr>
        </p:nvSpPr>
        <p:spPr>
          <a:xfrm>
            <a:off x="304800" y="1295400"/>
            <a:ext cx="8432800" cy="4953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latin typeface="Myriad Pro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ubtitle 2"/>
          <p:cNvSpPr txBox="1">
            <a:spLocks/>
          </p:cNvSpPr>
          <p:nvPr userDrawn="1"/>
        </p:nvSpPr>
        <p:spPr bwMode="auto">
          <a:xfrm>
            <a:off x="232728" y="6330963"/>
            <a:ext cx="41433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9pPr>
          </a:lstStyle>
          <a:p>
            <a:pPr defTabSz="914400" eaLnBrk="1" fontAlgn="auto" hangingPunct="1">
              <a:spcAft>
                <a:spcPts val="0"/>
              </a:spcAft>
              <a:buFontTx/>
              <a:buNone/>
            </a:pPr>
            <a:r>
              <a:rPr lang="ru-RU" altLang="ru-RU" sz="80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</a:rPr>
              <a:t>Высшая школа экономики, Москва, 2016</a:t>
            </a:r>
            <a:endParaRPr kumimoji="1" lang="ru-RU" altLang="ru-RU" sz="80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533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Название презента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8425" y="120650"/>
            <a:ext cx="2695575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00450"/>
            <a:ext cx="2695575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Holder 4"/>
          <p:cNvSpPr txBox="1">
            <a:spLocks/>
          </p:cNvSpPr>
          <p:nvPr userDrawn="1"/>
        </p:nvSpPr>
        <p:spPr>
          <a:xfrm>
            <a:off x="914400" y="446088"/>
            <a:ext cx="5848350" cy="26193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defTabSz="914400" eaLnBrk="1" hangingPunct="1"/>
            <a:r>
              <a:rPr lang="ru-RU" altLang="ru-RU" sz="1700">
                <a:solidFill>
                  <a:srgbClr val="0D0D0D"/>
                </a:solidFill>
                <a:ea typeface="Myriad Pro" pitchFamily="34" charset="0"/>
                <a:cs typeface="Myriad Pro" pitchFamily="34" charset="0"/>
              </a:rPr>
              <a:t>Институт статистических исследований и экономики знаний</a:t>
            </a:r>
          </a:p>
        </p:txBody>
      </p:sp>
      <p:pic>
        <p:nvPicPr>
          <p:cNvPr id="9" name="Picture 2" descr="D:\Инфографика\ВШЭ\00_Презентации и материалы\Логотип\Logo_presi-01 - копия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" y="241300"/>
            <a:ext cx="62865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Текст 3"/>
          <p:cNvSpPr>
            <a:spLocks noGrp="1"/>
          </p:cNvSpPr>
          <p:nvPr>
            <p:ph type="body" sz="quarter" idx="10"/>
          </p:nvPr>
        </p:nvSpPr>
        <p:spPr>
          <a:xfrm>
            <a:off x="1886123" y="5296733"/>
            <a:ext cx="5371754" cy="3693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/>
            </a:lvl1pPr>
          </a:lstStyle>
          <a:p>
            <a:pPr lvl="0"/>
            <a:endParaRPr lang="ru-RU"/>
          </a:p>
        </p:txBody>
      </p:sp>
      <p:sp>
        <p:nvSpPr>
          <p:cNvPr id="17" name="Текст 3"/>
          <p:cNvSpPr>
            <a:spLocks noGrp="1"/>
          </p:cNvSpPr>
          <p:nvPr>
            <p:ph type="body" sz="quarter" idx="12"/>
          </p:nvPr>
        </p:nvSpPr>
        <p:spPr>
          <a:xfrm>
            <a:off x="2793207" y="6386929"/>
            <a:ext cx="3557587" cy="3693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endParaRPr lang="ru-RU"/>
          </a:p>
        </p:txBody>
      </p:sp>
      <p:sp>
        <p:nvSpPr>
          <p:cNvPr id="11" name="Holder 2"/>
          <p:cNvSpPr>
            <a:spLocks noGrp="1"/>
          </p:cNvSpPr>
          <p:nvPr>
            <p:ph type="title"/>
          </p:nvPr>
        </p:nvSpPr>
        <p:spPr>
          <a:xfrm>
            <a:off x="1366838" y="1766887"/>
            <a:ext cx="6410325" cy="33242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 b="1" i="0">
                <a:solidFill>
                  <a:srgbClr val="1C5C99"/>
                </a:solidFill>
                <a:latin typeface="Myriad Pro" pitchFamily="34" charset="0"/>
                <a:cs typeface="Myriad Pro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7640D56-1C02-46B8-AE62-7852FAAC1489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4123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25400"/>
            <a:fld id="{81D60167-4931-47E6-BA6A-407CBD079E47}" type="slidenum">
              <a:rPr lang="ru-RU" smtClean="0">
                <a:solidFill>
                  <a:prstClr val="black"/>
                </a:solidFill>
              </a:rPr>
              <a:pPr marL="25400"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 userDrawn="1"/>
        </p:nvSpPr>
        <p:spPr bwMode="auto">
          <a:xfrm>
            <a:off x="232728" y="6330963"/>
            <a:ext cx="41433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9pPr>
          </a:lstStyle>
          <a:p>
            <a:pPr defTabSz="914400" eaLnBrk="1" fontAlgn="auto" hangingPunct="1">
              <a:spcAft>
                <a:spcPts val="0"/>
              </a:spcAft>
              <a:buFontTx/>
              <a:buNone/>
            </a:pPr>
            <a:r>
              <a:rPr lang="ru-RU" altLang="ru-RU" sz="80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</a:rPr>
              <a:t>Высшая школа экономики, Москва, 2016</a:t>
            </a:r>
            <a:endParaRPr kumimoji="1" lang="ru-RU" altLang="ru-RU" sz="80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9292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44241" y="105060"/>
            <a:ext cx="6655516" cy="939800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83796" y="1416645"/>
            <a:ext cx="8576406" cy="4267835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 b="0" i="0">
                <a:solidFill>
                  <a:srgbClr val="211D1E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79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>
                  <a:tint val="75000"/>
                </a:prstClr>
              </a:solidFill>
              <a:latin typeface="Myriad Pro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Myriad Pro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312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6059493"/>
            <a:ext cx="7239000" cy="7985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Myriad Pro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190" y="0"/>
            <a:ext cx="9143809" cy="1193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Myriad Pro"/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284426" y="220596"/>
            <a:ext cx="675944" cy="6759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Myriad Pro"/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196415" y="962173"/>
            <a:ext cx="855088" cy="915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Myriad Pro"/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0" y="1254467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43230">
            <a:solidFill>
              <a:srgbClr val="1B4079"/>
            </a:solidFill>
          </a:ln>
        </p:spPr>
        <p:txBody>
          <a:bodyPr wrap="square" lIns="0" tIns="0" rIns="0" bIns="0" rtlCol="0"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Myriad Pro"/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1290777" y="107950"/>
            <a:ext cx="0" cy="971550"/>
          </a:xfrm>
          <a:custGeom>
            <a:avLst/>
            <a:gdLst/>
            <a:ahLst/>
            <a:cxnLst/>
            <a:rect l="l" t="t" r="r" b="b"/>
            <a:pathLst>
              <a:path h="971550">
                <a:moveTo>
                  <a:pt x="0" y="0"/>
                </a:moveTo>
                <a:lnTo>
                  <a:pt x="0" y="971550"/>
                </a:lnTo>
              </a:path>
            </a:pathLst>
          </a:custGeom>
          <a:ln w="2984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Myriad Pro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79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>
                  <a:tint val="75000"/>
                </a:prstClr>
              </a:solidFill>
              <a:latin typeface="Myriad Pro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Myriad Pro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6313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 №1 (простой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older 2"/>
          <p:cNvSpPr>
            <a:spLocks noGrp="1"/>
          </p:cNvSpPr>
          <p:nvPr>
            <p:ph type="title"/>
          </p:nvPr>
        </p:nvSpPr>
        <p:spPr>
          <a:xfrm>
            <a:off x="1109523" y="2471103"/>
            <a:ext cx="6925142" cy="191262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800" b="1" i="0">
                <a:solidFill>
                  <a:srgbClr val="1C5C99"/>
                </a:solidFill>
                <a:latin typeface="Myriad Pro" pitchFamily="34" charset="0"/>
                <a:cs typeface="Myriad Pro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5495925" y="5529546"/>
            <a:ext cx="3505200" cy="3693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/>
            </a:lvl1pPr>
          </a:lstStyle>
          <a:p>
            <a:pPr lvl="0"/>
            <a:r>
              <a:rPr lang="ru-RU"/>
              <a:t>Иванов И.И.</a:t>
            </a:r>
          </a:p>
        </p:txBody>
      </p:sp>
      <p:sp>
        <p:nvSpPr>
          <p:cNvPr id="13" name="Текст 3"/>
          <p:cNvSpPr>
            <a:spLocks noGrp="1"/>
          </p:cNvSpPr>
          <p:nvPr>
            <p:ph type="body" sz="quarter" idx="12"/>
          </p:nvPr>
        </p:nvSpPr>
        <p:spPr>
          <a:xfrm>
            <a:off x="5446713" y="6211773"/>
            <a:ext cx="3557587" cy="369332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14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" name="Picture 4" descr="D:\Инфографика\ВШЭ\00_Презентации и материалы\Материалы для наших презентаций\Логотип\LOGO-01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703" y="6055445"/>
            <a:ext cx="670831" cy="65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1"/>
          <p:cNvSpPr txBox="1">
            <a:spLocks/>
          </p:cNvSpPr>
          <p:nvPr/>
        </p:nvSpPr>
        <p:spPr>
          <a:xfrm>
            <a:off x="1011955" y="6275323"/>
            <a:ext cx="5387297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000" b="0" i="0" kern="120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  <a:ea typeface="+mn-ea"/>
                <a:cs typeface="Myriad Pro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ru-RU" sz="1400">
                <a:solidFill>
                  <a:srgbClr val="000000">
                    <a:lumMod val="95000"/>
                    <a:lumOff val="5000"/>
                  </a:srgbClr>
                </a:solidFill>
              </a:rPr>
              <a:t>Институт статистических исследований и экономики знаний</a:t>
            </a:r>
          </a:p>
        </p:txBody>
      </p:sp>
    </p:spTree>
    <p:extLst>
      <p:ext uri="{BB962C8B-B14F-4D97-AF65-F5344CB8AC3E}">
        <p14:creationId xmlns:p14="http://schemas.microsoft.com/office/powerpoint/2010/main" val="25161023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 №2 (фирменный узор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Инфографика\ВШЭ\00_Презентации и материалы\Материалы для наших презентаций\Материалы для экспериментов-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Holder 2"/>
          <p:cNvSpPr>
            <a:spLocks noGrp="1"/>
          </p:cNvSpPr>
          <p:nvPr>
            <p:ph type="title"/>
          </p:nvPr>
        </p:nvSpPr>
        <p:spPr>
          <a:xfrm>
            <a:off x="1109523" y="1152843"/>
            <a:ext cx="6925142" cy="191262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800" b="1" i="0">
                <a:solidFill>
                  <a:schemeClr val="bg1"/>
                </a:solidFill>
                <a:latin typeface="Myriad Pro" pitchFamily="34" charset="0"/>
                <a:cs typeface="Myriad Pro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2817812" y="3950970"/>
            <a:ext cx="3505200" cy="3693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/>
              <a:t>Иванов И.И.</a:t>
            </a:r>
          </a:p>
        </p:txBody>
      </p:sp>
      <p:sp>
        <p:nvSpPr>
          <p:cNvPr id="13" name="Текст 3"/>
          <p:cNvSpPr>
            <a:spLocks noGrp="1"/>
          </p:cNvSpPr>
          <p:nvPr>
            <p:ph type="body" sz="quarter" idx="12"/>
          </p:nvPr>
        </p:nvSpPr>
        <p:spPr>
          <a:xfrm>
            <a:off x="5446713" y="6157247"/>
            <a:ext cx="3557587" cy="369332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9" name="Picture 3" descr="D:\Инфографика\ВШЭ\00_Презентации и материалы\Материалы для наших презентаций\Логотип\Лого для легкой презентации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1870" y="4895850"/>
            <a:ext cx="2077085" cy="163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Текст 2"/>
          <p:cNvSpPr txBox="1">
            <a:spLocks/>
          </p:cNvSpPr>
          <p:nvPr/>
        </p:nvSpPr>
        <p:spPr>
          <a:xfrm>
            <a:off x="395536" y="6157247"/>
            <a:ext cx="3557587" cy="369332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ru-RU" sz="1200">
                <a:solidFill>
                  <a:srgbClr val="FFFFFF"/>
                </a:solidFill>
                <a:cs typeface="Myriad Arabic" pitchFamily="50" charset="-78"/>
              </a:rPr>
              <a:t>Институт статистических исследований </a:t>
            </a:r>
            <a:endParaRPr lang="en-US" sz="1200">
              <a:solidFill>
                <a:srgbClr val="FFFFFF"/>
              </a:solidFill>
              <a:cs typeface="Myriad Arabic" pitchFamily="50" charset="-78"/>
            </a:endParaRPr>
          </a:p>
          <a:p>
            <a:pPr marL="12700"/>
            <a:r>
              <a:rPr lang="ru-RU" sz="1200">
                <a:solidFill>
                  <a:srgbClr val="FFFFFF"/>
                </a:solidFill>
                <a:cs typeface="Myriad Arabic" pitchFamily="50" charset="-78"/>
              </a:rPr>
              <a:t>и экономики знаний</a:t>
            </a:r>
          </a:p>
        </p:txBody>
      </p:sp>
    </p:spTree>
    <p:extLst>
      <p:ext uri="{BB962C8B-B14F-4D97-AF65-F5344CB8AC3E}">
        <p14:creationId xmlns:p14="http://schemas.microsoft.com/office/powerpoint/2010/main" val="21427443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 №3 (угловые узоры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7"/>
          <p:cNvSpPr/>
          <p:nvPr userDrawn="1"/>
        </p:nvSpPr>
        <p:spPr>
          <a:xfrm>
            <a:off x="0" y="0"/>
            <a:ext cx="9143999" cy="187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ru-RU">
              <a:solidFill>
                <a:srgbClr val="FFFFFF"/>
              </a:solidFill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7950" y="3608070"/>
            <a:ext cx="2695575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Holder 2"/>
          <p:cNvSpPr>
            <a:spLocks noGrp="1"/>
          </p:cNvSpPr>
          <p:nvPr>
            <p:ph type="title"/>
          </p:nvPr>
        </p:nvSpPr>
        <p:spPr>
          <a:xfrm>
            <a:off x="1109523" y="2471103"/>
            <a:ext cx="6925142" cy="191262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800" b="1" i="0">
                <a:solidFill>
                  <a:srgbClr val="1C5C99"/>
                </a:solidFill>
                <a:latin typeface="Myriad Pro" pitchFamily="34" charset="0"/>
                <a:cs typeface="Myriad Pro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3543754" y="4922520"/>
            <a:ext cx="3505200" cy="3693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/>
            </a:lvl1pPr>
          </a:lstStyle>
          <a:p>
            <a:pPr lvl="0"/>
            <a:r>
              <a:rPr lang="ru-RU"/>
              <a:t>Иванов И.И.</a:t>
            </a:r>
          </a:p>
        </p:txBody>
      </p:sp>
      <p:sp>
        <p:nvSpPr>
          <p:cNvPr id="13" name="Текст 3"/>
          <p:cNvSpPr>
            <a:spLocks noGrp="1"/>
          </p:cNvSpPr>
          <p:nvPr>
            <p:ph type="body" sz="quarter" idx="12"/>
          </p:nvPr>
        </p:nvSpPr>
        <p:spPr>
          <a:xfrm>
            <a:off x="3494542" y="5604747"/>
            <a:ext cx="3557587" cy="369332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14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95575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17833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 №4 (угловые узоры.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3665" y="148590"/>
            <a:ext cx="2695575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19049" y="3608070"/>
            <a:ext cx="2695575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Holder 2"/>
          <p:cNvSpPr>
            <a:spLocks noGrp="1"/>
          </p:cNvSpPr>
          <p:nvPr>
            <p:ph type="title"/>
          </p:nvPr>
        </p:nvSpPr>
        <p:spPr>
          <a:xfrm>
            <a:off x="1109523" y="2471103"/>
            <a:ext cx="6925142" cy="191262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800" b="1" i="0">
                <a:solidFill>
                  <a:srgbClr val="1C5C99"/>
                </a:solidFill>
                <a:latin typeface="Myriad Pro" pitchFamily="34" charset="0"/>
                <a:cs typeface="Myriad Pro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4559566" y="4922520"/>
            <a:ext cx="3505200" cy="3693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/>
            </a:lvl1pPr>
          </a:lstStyle>
          <a:p>
            <a:pPr lvl="0"/>
            <a:r>
              <a:rPr lang="ru-RU"/>
              <a:t>Иванов И.И.</a:t>
            </a:r>
          </a:p>
        </p:txBody>
      </p:sp>
      <p:sp>
        <p:nvSpPr>
          <p:cNvPr id="13" name="Текст 3"/>
          <p:cNvSpPr>
            <a:spLocks noGrp="1"/>
          </p:cNvSpPr>
          <p:nvPr>
            <p:ph type="body" sz="quarter" idx="12"/>
          </p:nvPr>
        </p:nvSpPr>
        <p:spPr>
          <a:xfrm>
            <a:off x="4510354" y="5604747"/>
            <a:ext cx="3557587" cy="369332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14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Footer Placeholder 1"/>
          <p:cNvSpPr txBox="1">
            <a:spLocks/>
          </p:cNvSpPr>
          <p:nvPr/>
        </p:nvSpPr>
        <p:spPr>
          <a:xfrm>
            <a:off x="1011955" y="515352"/>
            <a:ext cx="5387297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000" b="0" i="0" kern="120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  <a:ea typeface="+mn-ea"/>
                <a:cs typeface="Myriad Pro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ru-RU" sz="1400">
                <a:solidFill>
                  <a:srgbClr val="000000">
                    <a:lumMod val="95000"/>
                    <a:lumOff val="5000"/>
                  </a:srgbClr>
                </a:solidFill>
              </a:rPr>
              <a:t>Институт статистических исследований и экономики знаний</a:t>
            </a:r>
          </a:p>
        </p:txBody>
      </p:sp>
      <p:pic>
        <p:nvPicPr>
          <p:cNvPr id="18" name="Picture 4" descr="D:\Инфографика\ВШЭ\00_Презентации и материалы\Материалы для наших презентаций\Логотип\LOGO-01-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703" y="295474"/>
            <a:ext cx="670831" cy="65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4053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 №5 (тематическое фото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older 2"/>
          <p:cNvSpPr>
            <a:spLocks noGrp="1"/>
          </p:cNvSpPr>
          <p:nvPr>
            <p:ph type="title"/>
          </p:nvPr>
        </p:nvSpPr>
        <p:spPr>
          <a:xfrm>
            <a:off x="571092" y="3588787"/>
            <a:ext cx="7986168" cy="191262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800" b="1" i="0">
                <a:solidFill>
                  <a:srgbClr val="1C5C99"/>
                </a:solidFill>
                <a:latin typeface="Myriad Pro" pitchFamily="34" charset="0"/>
                <a:cs typeface="Myriad Pro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2"/>
          </p:nvPr>
        </p:nvSpPr>
        <p:spPr>
          <a:xfrm>
            <a:off x="0" y="144463"/>
            <a:ext cx="9144000" cy="328295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8610600" y="6570980"/>
            <a:ext cx="381000" cy="193040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Myriad Pro" pitchFamily="34" charset="0"/>
                <a:cs typeface="Myriad Arabic" pitchFamily="50" charset="-78"/>
              </a:defRPr>
            </a:lvl1pPr>
          </a:lstStyle>
          <a:p>
            <a:pPr>
              <a:defRPr/>
            </a:pPr>
            <a:fld id="{B1F37826-9FC6-4A47-B435-94C6280B7F5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5495925" y="5607711"/>
            <a:ext cx="3505200" cy="3693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/>
            </a:lvl1pPr>
          </a:lstStyle>
          <a:p>
            <a:pPr lvl="0"/>
            <a:r>
              <a:rPr lang="ru-RU"/>
              <a:t>Иванов И.И.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15"/>
          </p:nvPr>
        </p:nvSpPr>
        <p:spPr>
          <a:xfrm>
            <a:off x="5446713" y="6108963"/>
            <a:ext cx="3557587" cy="369332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14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17" name="Picture 4" descr="D:\Инфографика\ВШЭ\00_Презентации и материалы\Материалы для наших презентаций\Логотип\LOGO-01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703" y="6055445"/>
            <a:ext cx="670831" cy="65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40287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 новой главы/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17513" y="2423160"/>
            <a:ext cx="8305800" cy="2019300"/>
          </a:xfrm>
          <a:prstGeom prst="rect">
            <a:avLst/>
          </a:prstGeom>
        </p:spPr>
        <p:txBody>
          <a:bodyPr anchor="ctr"/>
          <a:lstStyle>
            <a:lvl1pPr algn="ctr">
              <a:defRPr sz="3600" b="1">
                <a:solidFill>
                  <a:srgbClr val="1C5C99"/>
                </a:solidFill>
                <a:latin typeface="Myriad Pro" pitchFamily="34" charset="0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8610600" y="6570980"/>
            <a:ext cx="381000" cy="193040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Myriad Pro" pitchFamily="34" charset="0"/>
                <a:cs typeface="Myriad Arabic" pitchFamily="50" charset="-78"/>
              </a:defRPr>
            </a:lvl1pPr>
          </a:lstStyle>
          <a:p>
            <a:pPr>
              <a:defRPr/>
            </a:pPr>
            <a:fld id="{B1F37826-9FC6-4A47-B435-94C6280B7F5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1" name="Picture 4" descr="D:\Инфографика\ВШЭ\00_Презентации и материалы\Материалы для наших презентаций\Логотип\LOGO-01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703" y="6055445"/>
            <a:ext cx="670831" cy="65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8422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older 3"/>
          <p:cNvSpPr>
            <a:spLocks noGrp="1"/>
          </p:cNvSpPr>
          <p:nvPr>
            <p:ph type="body" idx="1" hasCustomPrompt="1"/>
          </p:nvPr>
        </p:nvSpPr>
        <p:spPr>
          <a:xfrm>
            <a:off x="236220" y="1295400"/>
            <a:ext cx="8778240" cy="494538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latin typeface="Myriad Pro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600"/>
            </a:lvl2pPr>
            <a:lvl3pPr marL="1143000" indent="-228600">
              <a:buFont typeface="Courier New" panose="02070309020205020404" pitchFamily="49" charset="0"/>
              <a:buChar char="o"/>
              <a:defRPr sz="14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ru-RU"/>
              <a:t>Уровень 2</a:t>
            </a:r>
            <a:endParaRPr lang="en-US"/>
          </a:p>
          <a:p>
            <a:pPr lvl="2"/>
            <a:r>
              <a:rPr lang="ru-RU"/>
              <a:t>Уровень 3</a:t>
            </a:r>
            <a:endParaRPr lang="en-US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8610600" y="6570980"/>
            <a:ext cx="381000" cy="193040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Myriad Pro" pitchFamily="34" charset="0"/>
                <a:cs typeface="Myriad Arabic" pitchFamily="50" charset="-78"/>
              </a:defRPr>
            </a:lvl1pPr>
          </a:lstStyle>
          <a:p>
            <a:pPr>
              <a:defRPr/>
            </a:pPr>
            <a:fld id="{B1F37826-9FC6-4A47-B435-94C6280B7F5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Picture 4" descr="D:\Инфографика\ВШЭ\00_Презентации и материалы\Материалы для наших презентаций\Логотип\LOGO-01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523" y="288950"/>
            <a:ext cx="670831" cy="65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906780" y="274638"/>
            <a:ext cx="8107680" cy="639762"/>
          </a:xfrm>
          <a:prstGeom prst="rect">
            <a:avLst/>
          </a:prstGeom>
        </p:spPr>
        <p:txBody>
          <a:bodyPr anchor="ctr"/>
          <a:lstStyle>
            <a:lvl1pPr algn="l">
              <a:defRPr sz="2400" b="1">
                <a:latin typeface="Myriad Pro" pitchFamily="34" charset="0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218865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Название презента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8425" y="120650"/>
            <a:ext cx="2695575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00450"/>
            <a:ext cx="2695575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Holder 4"/>
          <p:cNvSpPr txBox="1">
            <a:spLocks/>
          </p:cNvSpPr>
          <p:nvPr userDrawn="1"/>
        </p:nvSpPr>
        <p:spPr>
          <a:xfrm>
            <a:off x="914400" y="446088"/>
            <a:ext cx="5848350" cy="26193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defTabSz="914400" eaLnBrk="1" hangingPunct="1"/>
            <a:r>
              <a:rPr lang="ru-RU" altLang="ru-RU" sz="1700">
                <a:solidFill>
                  <a:srgbClr val="0D0D0D"/>
                </a:solidFill>
                <a:ea typeface="Myriad Pro" pitchFamily="34" charset="0"/>
                <a:cs typeface="Myriad Pro" pitchFamily="34" charset="0"/>
              </a:rPr>
              <a:t>Институт статистических исследований и экономики знаний</a:t>
            </a:r>
          </a:p>
        </p:txBody>
      </p:sp>
      <p:pic>
        <p:nvPicPr>
          <p:cNvPr id="9" name="Picture 2" descr="D:\Инфографика\ВШЭ\00_Презентации и материалы\Логотип\Logo_presi-01 - копия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" y="241300"/>
            <a:ext cx="62865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Текст 3"/>
          <p:cNvSpPr>
            <a:spLocks noGrp="1"/>
          </p:cNvSpPr>
          <p:nvPr>
            <p:ph type="body" sz="quarter" idx="10"/>
          </p:nvPr>
        </p:nvSpPr>
        <p:spPr>
          <a:xfrm>
            <a:off x="3172171" y="5543073"/>
            <a:ext cx="5371754" cy="369332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2800"/>
            </a:lvl1pPr>
          </a:lstStyle>
          <a:p>
            <a:pPr lvl="0"/>
            <a:endParaRPr lang="ru-RU"/>
          </a:p>
        </p:txBody>
      </p:sp>
      <p:sp>
        <p:nvSpPr>
          <p:cNvPr id="17" name="Текст 3"/>
          <p:cNvSpPr>
            <a:spLocks noGrp="1"/>
          </p:cNvSpPr>
          <p:nvPr>
            <p:ph type="body" sz="quarter" idx="12"/>
          </p:nvPr>
        </p:nvSpPr>
        <p:spPr>
          <a:xfrm>
            <a:off x="4983957" y="6336267"/>
            <a:ext cx="3557587" cy="369332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1400"/>
            </a:lvl1pPr>
          </a:lstStyle>
          <a:p>
            <a:pPr lvl="0"/>
            <a:endParaRPr lang="ru-RU"/>
          </a:p>
        </p:txBody>
      </p:sp>
      <p:sp>
        <p:nvSpPr>
          <p:cNvPr id="11" name="Holder 2"/>
          <p:cNvSpPr>
            <a:spLocks noGrp="1"/>
          </p:cNvSpPr>
          <p:nvPr>
            <p:ph type="title"/>
          </p:nvPr>
        </p:nvSpPr>
        <p:spPr>
          <a:xfrm>
            <a:off x="1366838" y="1766887"/>
            <a:ext cx="6410325" cy="33242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 b="1" i="0">
                <a:solidFill>
                  <a:srgbClr val="1C5C99"/>
                </a:solidFill>
                <a:latin typeface="Myriad Pro" pitchFamily="34" charset="0"/>
                <a:cs typeface="Myriad Pro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192468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older 3"/>
          <p:cNvSpPr>
            <a:spLocks noGrp="1"/>
          </p:cNvSpPr>
          <p:nvPr>
            <p:ph type="body" idx="1" hasCustomPrompt="1"/>
          </p:nvPr>
        </p:nvSpPr>
        <p:spPr>
          <a:xfrm>
            <a:off x="236220" y="1295400"/>
            <a:ext cx="8778240" cy="494538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latin typeface="Myriad Pro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600"/>
            </a:lvl2pPr>
            <a:lvl3pPr marL="1143000" indent="-228600">
              <a:buFont typeface="Courier New" panose="02070309020205020404" pitchFamily="49" charset="0"/>
              <a:buChar char="o"/>
              <a:defRPr sz="14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ru-RU"/>
              <a:t>Уровень 2</a:t>
            </a:r>
            <a:endParaRPr lang="en-US"/>
          </a:p>
          <a:p>
            <a:pPr lvl="2"/>
            <a:r>
              <a:rPr lang="ru-RU"/>
              <a:t>Уровень 3</a:t>
            </a:r>
            <a:endParaRPr lang="en-US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8610600" y="6570980"/>
            <a:ext cx="381000" cy="193040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Myriad Pro" pitchFamily="34" charset="0"/>
                <a:cs typeface="Myriad Arabic" pitchFamily="50" charset="-78"/>
              </a:defRPr>
            </a:lvl1pPr>
          </a:lstStyle>
          <a:p>
            <a:pPr>
              <a:defRPr/>
            </a:pPr>
            <a:fld id="{B1F37826-9FC6-4A47-B435-94C6280B7F5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236220" y="340827"/>
            <a:ext cx="6125028" cy="639762"/>
          </a:xfrm>
          <a:prstGeom prst="rect">
            <a:avLst/>
          </a:prstGeom>
        </p:spPr>
        <p:txBody>
          <a:bodyPr anchor="ctr"/>
          <a:lstStyle>
            <a:lvl1pPr algn="l">
              <a:defRPr sz="2400" b="1">
                <a:latin typeface="Myriad Pro" pitchFamily="34" charset="0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hqprint">
            <a:duotone>
              <a:prstClr val="black"/>
              <a:srgbClr val="993300">
                <a:tint val="45000"/>
                <a:satMod val="400000"/>
              </a:srgbClr>
            </a:duotone>
            <a:lum bright="-4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9672" y="344095"/>
            <a:ext cx="1406368" cy="239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9084" y="664109"/>
            <a:ext cx="1912516" cy="247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29499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текстовых бло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older 3"/>
          <p:cNvSpPr>
            <a:spLocks noGrp="1"/>
          </p:cNvSpPr>
          <p:nvPr>
            <p:ph type="body" idx="1" hasCustomPrompt="1"/>
          </p:nvPr>
        </p:nvSpPr>
        <p:spPr>
          <a:xfrm>
            <a:off x="236220" y="1295400"/>
            <a:ext cx="4130040" cy="494538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latin typeface="Myriad Pro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600"/>
            </a:lvl2pPr>
            <a:lvl3pPr marL="1143000" indent="-228600">
              <a:buFont typeface="Courier New" panose="02070309020205020404" pitchFamily="49" charset="0"/>
              <a:buChar char="o"/>
              <a:defRPr sz="14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ru-RU"/>
              <a:t>Уровень 2</a:t>
            </a:r>
            <a:endParaRPr lang="en-US"/>
          </a:p>
          <a:p>
            <a:pPr lvl="2"/>
            <a:r>
              <a:rPr lang="ru-RU"/>
              <a:t>Уровень 3</a:t>
            </a:r>
            <a:endParaRPr lang="en-US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8610600" y="6570980"/>
            <a:ext cx="381000" cy="193040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Myriad Pro" pitchFamily="34" charset="0"/>
                <a:cs typeface="Myriad Arabic" pitchFamily="50" charset="-78"/>
              </a:defRPr>
            </a:lvl1pPr>
          </a:lstStyle>
          <a:p>
            <a:pPr>
              <a:defRPr/>
            </a:pPr>
            <a:fld id="{B1F37826-9FC6-4A47-B435-94C6280B7F5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Picture 4" descr="D:\Инфографика\ВШЭ\00_Презентации и материалы\Материалы для наших презентаций\Логотип\LOGO-01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523" y="288950"/>
            <a:ext cx="670831" cy="65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906780" y="274638"/>
            <a:ext cx="8061960" cy="639762"/>
          </a:xfrm>
          <a:prstGeom prst="rect">
            <a:avLst/>
          </a:prstGeom>
        </p:spPr>
        <p:txBody>
          <a:bodyPr anchor="ctr"/>
          <a:lstStyle>
            <a:lvl1pPr algn="l">
              <a:defRPr sz="2400" b="1">
                <a:latin typeface="Myriad Pro" pitchFamily="34" charset="0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7" name="Holder 3"/>
          <p:cNvSpPr>
            <a:spLocks noGrp="1"/>
          </p:cNvSpPr>
          <p:nvPr>
            <p:ph type="body" idx="10" hasCustomPrompt="1"/>
          </p:nvPr>
        </p:nvSpPr>
        <p:spPr>
          <a:xfrm>
            <a:off x="4716016" y="1295400"/>
            <a:ext cx="4260344" cy="494538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latin typeface="Myriad Pro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600"/>
            </a:lvl2pPr>
            <a:lvl3pPr marL="1143000" indent="-228600">
              <a:buFont typeface="Courier New" panose="02070309020205020404" pitchFamily="49" charset="0"/>
              <a:buChar char="o"/>
              <a:defRPr sz="14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ru-RU"/>
              <a:t>Уровень 2</a:t>
            </a:r>
            <a:endParaRPr lang="en-US"/>
          </a:p>
          <a:p>
            <a:pPr lvl="2"/>
            <a:r>
              <a:rPr lang="ru-RU"/>
              <a:t>Уровень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8860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екст и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8"/>
          <p:cNvSpPr>
            <a:spLocks noGrp="1"/>
          </p:cNvSpPr>
          <p:nvPr>
            <p:ph type="pic" sz="quarter" idx="12"/>
          </p:nvPr>
        </p:nvSpPr>
        <p:spPr>
          <a:xfrm>
            <a:off x="5707380" y="1318259"/>
            <a:ext cx="3276600" cy="51739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Myriad Pro" pitchFamily="34" charset="0"/>
              </a:defRPr>
            </a:lvl1pPr>
          </a:lstStyle>
          <a:p>
            <a:r>
              <a:rPr lang="ru-RU"/>
              <a:t>Вставка рисунка</a:t>
            </a:r>
          </a:p>
        </p:txBody>
      </p:sp>
      <p:sp>
        <p:nvSpPr>
          <p:cNvPr id="17" name="Holder 3"/>
          <p:cNvSpPr>
            <a:spLocks noGrp="1"/>
          </p:cNvSpPr>
          <p:nvPr>
            <p:ph type="body" idx="13" hasCustomPrompt="1"/>
          </p:nvPr>
        </p:nvSpPr>
        <p:spPr>
          <a:xfrm>
            <a:off x="236220" y="1295400"/>
            <a:ext cx="5105399" cy="520446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latin typeface="Myriad Pro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600"/>
            </a:lvl2pPr>
            <a:lvl3pPr marL="1143000" indent="-228600">
              <a:buFont typeface="Courier New" panose="02070309020205020404" pitchFamily="49" charset="0"/>
              <a:buChar char="o"/>
              <a:defRPr sz="14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ru-RU"/>
              <a:t>Уровень 2</a:t>
            </a:r>
            <a:endParaRPr lang="en-US"/>
          </a:p>
          <a:p>
            <a:pPr lvl="2"/>
            <a:r>
              <a:rPr lang="ru-RU"/>
              <a:t>Уровень 3</a:t>
            </a:r>
            <a:endParaRPr lang="en-US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8610600" y="6570980"/>
            <a:ext cx="381000" cy="193040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Myriad Pro" pitchFamily="34" charset="0"/>
                <a:cs typeface="Myriad Arabic" pitchFamily="50" charset="-78"/>
              </a:defRPr>
            </a:lvl1pPr>
          </a:lstStyle>
          <a:p>
            <a:pPr>
              <a:defRPr/>
            </a:pPr>
            <a:fld id="{B1F37826-9FC6-4A47-B435-94C6280B7F5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4" descr="D:\Инфографика\ВШЭ\00_Презентации и материалы\Материалы для наших презентаций\Логотип\LOGO-01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523" y="288950"/>
            <a:ext cx="670831" cy="65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906780" y="274638"/>
            <a:ext cx="7993380" cy="639762"/>
          </a:xfrm>
          <a:prstGeom prst="rect">
            <a:avLst/>
          </a:prstGeom>
        </p:spPr>
        <p:txBody>
          <a:bodyPr anchor="ctr"/>
          <a:lstStyle>
            <a:lvl1pPr algn="l">
              <a:defRPr sz="2400" b="1">
                <a:latin typeface="Myriad Pro" pitchFamily="34" charset="0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6142131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Диаграмма 8"/>
          <p:cNvSpPr>
            <a:spLocks noGrp="1"/>
          </p:cNvSpPr>
          <p:nvPr>
            <p:ph type="chart" sz="quarter" idx="12"/>
          </p:nvPr>
        </p:nvSpPr>
        <p:spPr>
          <a:xfrm>
            <a:off x="5623560" y="1318260"/>
            <a:ext cx="3375660" cy="50063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Myriad Pro" pitchFamily="34" charset="0"/>
              </a:defRPr>
            </a:lvl1pPr>
          </a:lstStyle>
          <a:p>
            <a:r>
              <a:rPr lang="ru-RU"/>
              <a:t>Вставка диаграммы</a:t>
            </a:r>
          </a:p>
        </p:txBody>
      </p:sp>
      <p:sp>
        <p:nvSpPr>
          <p:cNvPr id="15" name="Holder 3"/>
          <p:cNvSpPr>
            <a:spLocks noGrp="1"/>
          </p:cNvSpPr>
          <p:nvPr>
            <p:ph type="body" idx="13" hasCustomPrompt="1"/>
          </p:nvPr>
        </p:nvSpPr>
        <p:spPr>
          <a:xfrm>
            <a:off x="236220" y="1295399"/>
            <a:ext cx="5135879" cy="5044112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latin typeface="Myriad Pro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600"/>
            </a:lvl2pPr>
            <a:lvl3pPr marL="1143000" indent="-228600">
              <a:buFont typeface="Courier New" panose="02070309020205020404" pitchFamily="49" charset="0"/>
              <a:buChar char="o"/>
              <a:defRPr sz="14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ru-RU"/>
              <a:t>Уровень 2</a:t>
            </a:r>
            <a:endParaRPr lang="en-US"/>
          </a:p>
          <a:p>
            <a:pPr lvl="2"/>
            <a:r>
              <a:rPr lang="ru-RU"/>
              <a:t>Уровень 3</a:t>
            </a:r>
            <a:endParaRPr lang="en-US"/>
          </a:p>
        </p:txBody>
      </p:sp>
      <p:pic>
        <p:nvPicPr>
          <p:cNvPr id="10" name="Picture 4" descr="D:\Инфографика\ВШЭ\00_Презентации и материалы\Материалы для наших презентаций\Логотип\LOGO-01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523" y="288950"/>
            <a:ext cx="670831" cy="65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906780" y="274638"/>
            <a:ext cx="7993380" cy="639762"/>
          </a:xfrm>
          <a:prstGeom prst="rect">
            <a:avLst/>
          </a:prstGeom>
        </p:spPr>
        <p:txBody>
          <a:bodyPr anchor="ctr"/>
          <a:lstStyle>
            <a:lvl1pPr algn="l">
              <a:defRPr sz="2400" b="1">
                <a:latin typeface="Myriad Pro" pitchFamily="34" charset="0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8610600" y="6570980"/>
            <a:ext cx="381000" cy="193040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Myriad Pro" pitchFamily="34" charset="0"/>
                <a:cs typeface="Myriad Arabic" pitchFamily="50" charset="-78"/>
              </a:defRPr>
            </a:lvl1pPr>
          </a:lstStyle>
          <a:p>
            <a:pPr>
              <a:defRPr/>
            </a:pPr>
            <a:fld id="{B1F37826-9FC6-4A47-B435-94C6280B7F5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6962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:\Инфографика\ВШЭ\00_Презентации и материалы\Материалы для наших презентаций\Логотип\LOGO-01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523" y="288950"/>
            <a:ext cx="670831" cy="65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906780" y="274638"/>
            <a:ext cx="7719060" cy="639762"/>
          </a:xfrm>
          <a:prstGeom prst="rect">
            <a:avLst/>
          </a:prstGeom>
        </p:spPr>
        <p:txBody>
          <a:bodyPr anchor="ctr"/>
          <a:lstStyle>
            <a:lvl1pPr algn="l">
              <a:defRPr sz="2400" b="1">
                <a:latin typeface="Myriad Pro" pitchFamily="34" charset="0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8610600" y="6570980"/>
            <a:ext cx="381000" cy="193040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Myriad Pro" pitchFamily="34" charset="0"/>
                <a:cs typeface="Myriad Arabic" pitchFamily="50" charset="-78"/>
              </a:defRPr>
            </a:lvl1pPr>
          </a:lstStyle>
          <a:p>
            <a:pPr>
              <a:defRPr/>
            </a:pPr>
            <a:fld id="{B1F37826-9FC6-4A47-B435-94C6280B7F5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463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овсем 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8610600" y="6570980"/>
            <a:ext cx="381000" cy="193040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Myriad Pro" pitchFamily="34" charset="0"/>
                <a:cs typeface="Myriad Arabic" pitchFamily="50" charset="-78"/>
              </a:defRPr>
            </a:lvl1pPr>
          </a:lstStyle>
          <a:p>
            <a:pPr>
              <a:defRPr/>
            </a:pPr>
            <a:fld id="{B1F37826-9FC6-4A47-B435-94C6280B7F5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5992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57FFD-70CD-4C5C-8117-5884EA760D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4595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65F501-F5CC-4E12-934E-78BB5E4DA2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4442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 №1 (простой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older 2"/>
          <p:cNvSpPr>
            <a:spLocks noGrp="1"/>
          </p:cNvSpPr>
          <p:nvPr>
            <p:ph type="title"/>
          </p:nvPr>
        </p:nvSpPr>
        <p:spPr>
          <a:xfrm>
            <a:off x="1109523" y="2471103"/>
            <a:ext cx="6925142" cy="191262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800" b="1" i="0">
                <a:solidFill>
                  <a:srgbClr val="1C5C99"/>
                </a:solidFill>
                <a:latin typeface="Myriad Pro" pitchFamily="34" charset="0"/>
                <a:cs typeface="Myriad Pro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5495925" y="5529546"/>
            <a:ext cx="3505200" cy="3693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/>
            </a:lvl1pPr>
          </a:lstStyle>
          <a:p>
            <a:pPr lvl="0"/>
            <a:r>
              <a:rPr lang="ru-RU"/>
              <a:t>Иванов И.И.</a:t>
            </a:r>
          </a:p>
        </p:txBody>
      </p:sp>
      <p:sp>
        <p:nvSpPr>
          <p:cNvPr id="13" name="Текст 3"/>
          <p:cNvSpPr>
            <a:spLocks noGrp="1"/>
          </p:cNvSpPr>
          <p:nvPr>
            <p:ph type="body" sz="quarter" idx="12"/>
          </p:nvPr>
        </p:nvSpPr>
        <p:spPr>
          <a:xfrm>
            <a:off x="5446713" y="6211773"/>
            <a:ext cx="3557587" cy="369332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14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" name="Picture 4" descr="D:\Инфографика\ВШЭ\00_Презентации и материалы\Материалы для наших презентаций\Логотип\LOGO-01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703" y="6055445"/>
            <a:ext cx="670831" cy="65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1"/>
          <p:cNvSpPr txBox="1">
            <a:spLocks/>
          </p:cNvSpPr>
          <p:nvPr/>
        </p:nvSpPr>
        <p:spPr>
          <a:xfrm>
            <a:off x="1011955" y="6275323"/>
            <a:ext cx="5387297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000" b="0" i="0" kern="120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  <a:ea typeface="+mn-ea"/>
                <a:cs typeface="Myriad Pro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ru-RU" sz="1400">
                <a:solidFill>
                  <a:srgbClr val="000000">
                    <a:lumMod val="95000"/>
                    <a:lumOff val="5000"/>
                  </a:srgbClr>
                </a:solidFill>
              </a:rPr>
              <a:t>Институт статистических исследований и экономики знаний</a:t>
            </a:r>
          </a:p>
        </p:txBody>
      </p:sp>
    </p:spTree>
    <p:extLst>
      <p:ext uri="{BB962C8B-B14F-4D97-AF65-F5344CB8AC3E}">
        <p14:creationId xmlns:p14="http://schemas.microsoft.com/office/powerpoint/2010/main" val="37765307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 №2 (фирменный узор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Инфографика\ВШЭ\00_Презентации и материалы\Материалы для наших презентаций\Материалы для экспериментов-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Holder 2"/>
          <p:cNvSpPr>
            <a:spLocks noGrp="1"/>
          </p:cNvSpPr>
          <p:nvPr>
            <p:ph type="title"/>
          </p:nvPr>
        </p:nvSpPr>
        <p:spPr>
          <a:xfrm>
            <a:off x="1109523" y="1152843"/>
            <a:ext cx="6925142" cy="191262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800" b="1" i="0">
                <a:solidFill>
                  <a:schemeClr val="bg1"/>
                </a:solidFill>
                <a:latin typeface="Myriad Pro" pitchFamily="34" charset="0"/>
                <a:cs typeface="Myriad Pro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2817812" y="3950970"/>
            <a:ext cx="3505200" cy="3693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/>
              <a:t>Иванов И.И.</a:t>
            </a:r>
          </a:p>
        </p:txBody>
      </p:sp>
      <p:sp>
        <p:nvSpPr>
          <p:cNvPr id="13" name="Текст 3"/>
          <p:cNvSpPr>
            <a:spLocks noGrp="1"/>
          </p:cNvSpPr>
          <p:nvPr>
            <p:ph type="body" sz="quarter" idx="12"/>
          </p:nvPr>
        </p:nvSpPr>
        <p:spPr>
          <a:xfrm>
            <a:off x="5446713" y="6157247"/>
            <a:ext cx="3557587" cy="369332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9" name="Picture 3" descr="D:\Инфографика\ВШЭ\00_Презентации и материалы\Материалы для наших презентаций\Логотип\Лого для легкой презентации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1870" y="4895850"/>
            <a:ext cx="2077085" cy="163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Текст 2"/>
          <p:cNvSpPr txBox="1">
            <a:spLocks/>
          </p:cNvSpPr>
          <p:nvPr/>
        </p:nvSpPr>
        <p:spPr>
          <a:xfrm>
            <a:off x="395536" y="6157247"/>
            <a:ext cx="3557587" cy="369332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ru-RU" sz="1200">
                <a:solidFill>
                  <a:srgbClr val="FFFFFF"/>
                </a:solidFill>
                <a:cs typeface="Myriad Arabic" pitchFamily="50" charset="-78"/>
              </a:rPr>
              <a:t>Институт статистических исследований </a:t>
            </a:r>
            <a:endParaRPr lang="en-US" sz="1200">
              <a:solidFill>
                <a:srgbClr val="FFFFFF"/>
              </a:solidFill>
              <a:cs typeface="Myriad Arabic" pitchFamily="50" charset="-78"/>
            </a:endParaRPr>
          </a:p>
          <a:p>
            <a:pPr marL="12700"/>
            <a:r>
              <a:rPr lang="ru-RU" sz="1200">
                <a:solidFill>
                  <a:srgbClr val="FFFFFF"/>
                </a:solidFill>
                <a:cs typeface="Myriad Arabic" pitchFamily="50" charset="-78"/>
              </a:rPr>
              <a:t>и экономики знаний</a:t>
            </a:r>
          </a:p>
        </p:txBody>
      </p:sp>
    </p:spTree>
    <p:extLst>
      <p:ext uri="{BB962C8B-B14F-4D97-AF65-F5344CB8AC3E}">
        <p14:creationId xmlns:p14="http://schemas.microsoft.com/office/powerpoint/2010/main" val="3044109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 userDrawn="1"/>
        </p:nvSpPr>
        <p:spPr bwMode="auto">
          <a:xfrm>
            <a:off x="233363" y="6330950"/>
            <a:ext cx="41433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defTabSz="914400" eaLnBrk="1" hangingPunct="1">
              <a:spcBef>
                <a:spcPct val="20000"/>
              </a:spcBef>
            </a:pPr>
            <a:r>
              <a:rPr lang="ru-RU" altLang="ru-RU" sz="800">
                <a:solidFill>
                  <a:srgbClr val="254061"/>
                </a:solidFill>
                <a:latin typeface="Calibri" pitchFamily="34" charset="0"/>
              </a:rPr>
              <a:t>Высшая школа экономики, Москва, 2016</a:t>
            </a:r>
            <a:endParaRPr kumimoji="1" lang="ru-RU" altLang="ru-RU" sz="800">
              <a:solidFill>
                <a:srgbClr val="254061"/>
              </a:solidFill>
              <a:latin typeface="Calibri" pitchFamily="34" charset="0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09600" y="2819400"/>
            <a:ext cx="8305800" cy="685800"/>
          </a:xfrm>
          <a:prstGeom prst="rect">
            <a:avLst/>
          </a:prstGeom>
        </p:spPr>
        <p:txBody>
          <a:bodyPr/>
          <a:lstStyle>
            <a:lvl1pPr algn="ctr">
              <a:defRPr sz="3600" b="1">
                <a:solidFill>
                  <a:srgbClr val="1C5C99"/>
                </a:solidFill>
                <a:latin typeface="Myriad Pro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534400" y="6405563"/>
            <a:ext cx="381000" cy="19367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EF0E1D5-03CA-45D5-AB8B-8BA7318EDE36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3735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 №3 (угловые узоры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7950" y="3608070"/>
            <a:ext cx="2695575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9278"/>
            <a:ext cx="2695575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Holder 2"/>
          <p:cNvSpPr>
            <a:spLocks noGrp="1"/>
          </p:cNvSpPr>
          <p:nvPr>
            <p:ph type="title"/>
          </p:nvPr>
        </p:nvSpPr>
        <p:spPr>
          <a:xfrm>
            <a:off x="1109523" y="2471103"/>
            <a:ext cx="6925142" cy="191262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800" b="1" i="0">
                <a:solidFill>
                  <a:srgbClr val="1C5C99"/>
                </a:solidFill>
                <a:latin typeface="Myriad Pro" pitchFamily="34" charset="0"/>
                <a:cs typeface="Myriad Pro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3543754" y="4922520"/>
            <a:ext cx="3505200" cy="3693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/>
            </a:lvl1pPr>
          </a:lstStyle>
          <a:p>
            <a:pPr lvl="0"/>
            <a:r>
              <a:rPr lang="ru-RU"/>
              <a:t>Иванов И.И.</a:t>
            </a:r>
          </a:p>
        </p:txBody>
      </p:sp>
      <p:sp>
        <p:nvSpPr>
          <p:cNvPr id="13" name="Текст 3"/>
          <p:cNvSpPr>
            <a:spLocks noGrp="1"/>
          </p:cNvSpPr>
          <p:nvPr>
            <p:ph type="body" sz="quarter" idx="12"/>
          </p:nvPr>
        </p:nvSpPr>
        <p:spPr>
          <a:xfrm>
            <a:off x="3494542" y="5604747"/>
            <a:ext cx="3557587" cy="369332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14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" name="Picture 4" descr="D:\Инфографика\ВШЭ\00_Презентации и материалы\Материалы для наших презентаций\Логотип\LOGO-01-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703" y="5567474"/>
            <a:ext cx="1170443" cy="114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7"/>
          <p:cNvSpPr/>
          <p:nvPr/>
        </p:nvSpPr>
        <p:spPr>
          <a:xfrm>
            <a:off x="0" y="0"/>
            <a:ext cx="9144000" cy="3805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0082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 №4 (угловые узоры.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3665" y="148590"/>
            <a:ext cx="2695575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19049" y="3608070"/>
            <a:ext cx="2695575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Holder 2"/>
          <p:cNvSpPr>
            <a:spLocks noGrp="1"/>
          </p:cNvSpPr>
          <p:nvPr>
            <p:ph type="title"/>
          </p:nvPr>
        </p:nvSpPr>
        <p:spPr>
          <a:xfrm>
            <a:off x="1109523" y="2471103"/>
            <a:ext cx="6925142" cy="191262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800" b="1" i="0">
                <a:solidFill>
                  <a:srgbClr val="1C5C99"/>
                </a:solidFill>
                <a:latin typeface="Myriad Pro" pitchFamily="34" charset="0"/>
                <a:cs typeface="Myriad Pro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4559566" y="4922520"/>
            <a:ext cx="3505200" cy="3693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/>
            </a:lvl1pPr>
          </a:lstStyle>
          <a:p>
            <a:pPr lvl="0"/>
            <a:r>
              <a:rPr lang="ru-RU"/>
              <a:t>Иванов И.И.</a:t>
            </a:r>
          </a:p>
        </p:txBody>
      </p:sp>
      <p:sp>
        <p:nvSpPr>
          <p:cNvPr id="13" name="Текст 3"/>
          <p:cNvSpPr>
            <a:spLocks noGrp="1"/>
          </p:cNvSpPr>
          <p:nvPr>
            <p:ph type="body" sz="quarter" idx="12"/>
          </p:nvPr>
        </p:nvSpPr>
        <p:spPr>
          <a:xfrm>
            <a:off x="4510354" y="5604747"/>
            <a:ext cx="3557587" cy="369332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14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Footer Placeholder 1"/>
          <p:cNvSpPr txBox="1">
            <a:spLocks/>
          </p:cNvSpPr>
          <p:nvPr/>
        </p:nvSpPr>
        <p:spPr>
          <a:xfrm>
            <a:off x="1011955" y="515352"/>
            <a:ext cx="5387297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000" b="0" i="0" kern="120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  <a:ea typeface="+mn-ea"/>
                <a:cs typeface="Myriad Pro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ru-RU" sz="1400">
                <a:solidFill>
                  <a:srgbClr val="000000">
                    <a:lumMod val="95000"/>
                    <a:lumOff val="5000"/>
                  </a:srgbClr>
                </a:solidFill>
              </a:rPr>
              <a:t>Институт статистических исследований и экономики знаний</a:t>
            </a:r>
          </a:p>
        </p:txBody>
      </p:sp>
      <p:pic>
        <p:nvPicPr>
          <p:cNvPr id="18" name="Picture 4" descr="D:\Инфографика\ВШЭ\00_Презентации и материалы\Материалы для наших презентаций\Логотип\LOGO-01-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703" y="295474"/>
            <a:ext cx="670831" cy="65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5659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 №5 (тематическое фото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older 2"/>
          <p:cNvSpPr>
            <a:spLocks noGrp="1"/>
          </p:cNvSpPr>
          <p:nvPr>
            <p:ph type="title"/>
          </p:nvPr>
        </p:nvSpPr>
        <p:spPr>
          <a:xfrm>
            <a:off x="571092" y="3588787"/>
            <a:ext cx="7986168" cy="191262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800" b="1" i="0">
                <a:solidFill>
                  <a:srgbClr val="1C5C99"/>
                </a:solidFill>
                <a:latin typeface="Myriad Pro" pitchFamily="34" charset="0"/>
                <a:cs typeface="Myriad Pro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2"/>
          </p:nvPr>
        </p:nvSpPr>
        <p:spPr>
          <a:xfrm>
            <a:off x="0" y="144463"/>
            <a:ext cx="9144000" cy="328295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8610600" y="6570980"/>
            <a:ext cx="381000" cy="193040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Myriad Pro" pitchFamily="34" charset="0"/>
                <a:cs typeface="Myriad Arabic" pitchFamily="50" charset="-78"/>
              </a:defRPr>
            </a:lvl1pPr>
          </a:lstStyle>
          <a:p>
            <a:pPr>
              <a:defRPr/>
            </a:pPr>
            <a:fld id="{B1F37826-9FC6-4A47-B435-94C6280B7F5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5495925" y="5607711"/>
            <a:ext cx="3505200" cy="3693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/>
            </a:lvl1pPr>
          </a:lstStyle>
          <a:p>
            <a:pPr lvl="0"/>
            <a:r>
              <a:rPr lang="ru-RU"/>
              <a:t>Иванов И.И.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15"/>
          </p:nvPr>
        </p:nvSpPr>
        <p:spPr>
          <a:xfrm>
            <a:off x="5446713" y="6108963"/>
            <a:ext cx="3557587" cy="369332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14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17" name="Picture 4" descr="D:\Инфографика\ВШЭ\00_Презентации и материалы\Материалы для наших презентаций\Логотип\LOGO-01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703" y="6055445"/>
            <a:ext cx="670831" cy="65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1972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 новой главы/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17513" y="2423160"/>
            <a:ext cx="8305800" cy="2019300"/>
          </a:xfrm>
          <a:prstGeom prst="rect">
            <a:avLst/>
          </a:prstGeom>
        </p:spPr>
        <p:txBody>
          <a:bodyPr anchor="ctr"/>
          <a:lstStyle>
            <a:lvl1pPr algn="ctr">
              <a:defRPr sz="3600" b="1">
                <a:solidFill>
                  <a:srgbClr val="1C5C99"/>
                </a:solidFill>
                <a:latin typeface="Myriad Pro" pitchFamily="34" charset="0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8610600" y="6570980"/>
            <a:ext cx="381000" cy="193040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Myriad Pro" pitchFamily="34" charset="0"/>
                <a:cs typeface="Myriad Arabic" pitchFamily="50" charset="-78"/>
              </a:defRPr>
            </a:lvl1pPr>
          </a:lstStyle>
          <a:p>
            <a:pPr>
              <a:defRPr/>
            </a:pPr>
            <a:fld id="{B1F37826-9FC6-4A47-B435-94C6280B7F5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1" name="Picture 4" descr="D:\Инфографика\ВШЭ\00_Презентации и материалы\Материалы для наших презентаций\Логотип\LOGO-01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703" y="6055445"/>
            <a:ext cx="670831" cy="65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4421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older 3"/>
          <p:cNvSpPr>
            <a:spLocks noGrp="1"/>
          </p:cNvSpPr>
          <p:nvPr>
            <p:ph type="body" idx="1" hasCustomPrompt="1"/>
          </p:nvPr>
        </p:nvSpPr>
        <p:spPr>
          <a:xfrm>
            <a:off x="236220" y="1295400"/>
            <a:ext cx="8778240" cy="494538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latin typeface="Myriad Pro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600"/>
            </a:lvl2pPr>
            <a:lvl3pPr marL="1143000" indent="-228600">
              <a:buFont typeface="Courier New" panose="02070309020205020404" pitchFamily="49" charset="0"/>
              <a:buChar char="o"/>
              <a:defRPr sz="14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ru-RU"/>
              <a:t>Уровень 2</a:t>
            </a:r>
            <a:endParaRPr lang="en-US"/>
          </a:p>
          <a:p>
            <a:pPr lvl="2"/>
            <a:r>
              <a:rPr lang="ru-RU"/>
              <a:t>Уровень 3</a:t>
            </a:r>
            <a:endParaRPr lang="en-US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8610600" y="6570980"/>
            <a:ext cx="381000" cy="193040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Myriad Pro" pitchFamily="34" charset="0"/>
                <a:cs typeface="Myriad Arabic" pitchFamily="50" charset="-78"/>
              </a:defRPr>
            </a:lvl1pPr>
          </a:lstStyle>
          <a:p>
            <a:pPr>
              <a:defRPr/>
            </a:pPr>
            <a:fld id="{B1F37826-9FC6-4A47-B435-94C6280B7F5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Picture 4" descr="D:\Инфографика\ВШЭ\00_Презентации и материалы\Материалы для наших презентаций\Логотип\LOGO-01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523" y="288950"/>
            <a:ext cx="670831" cy="65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906780" y="274638"/>
            <a:ext cx="8107680" cy="639762"/>
          </a:xfrm>
          <a:prstGeom prst="rect">
            <a:avLst/>
          </a:prstGeom>
        </p:spPr>
        <p:txBody>
          <a:bodyPr anchor="ctr"/>
          <a:lstStyle>
            <a:lvl1pPr algn="l">
              <a:defRPr sz="2400" b="1">
                <a:latin typeface="Myriad Pro" pitchFamily="34" charset="0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0912971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текстовых бло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older 3"/>
          <p:cNvSpPr>
            <a:spLocks noGrp="1"/>
          </p:cNvSpPr>
          <p:nvPr>
            <p:ph type="body" idx="1" hasCustomPrompt="1"/>
          </p:nvPr>
        </p:nvSpPr>
        <p:spPr>
          <a:xfrm>
            <a:off x="236220" y="1295400"/>
            <a:ext cx="4130040" cy="494538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latin typeface="Myriad Pro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600"/>
            </a:lvl2pPr>
            <a:lvl3pPr marL="1143000" indent="-228600">
              <a:buFont typeface="Courier New" panose="02070309020205020404" pitchFamily="49" charset="0"/>
              <a:buChar char="o"/>
              <a:defRPr sz="14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ru-RU"/>
              <a:t>Уровень 2</a:t>
            </a:r>
            <a:endParaRPr lang="en-US"/>
          </a:p>
          <a:p>
            <a:pPr lvl="2"/>
            <a:r>
              <a:rPr lang="ru-RU"/>
              <a:t>Уровень 3</a:t>
            </a:r>
            <a:endParaRPr lang="en-US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8610600" y="6570980"/>
            <a:ext cx="381000" cy="193040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Myriad Pro" pitchFamily="34" charset="0"/>
                <a:cs typeface="Myriad Arabic" pitchFamily="50" charset="-78"/>
              </a:defRPr>
            </a:lvl1pPr>
          </a:lstStyle>
          <a:p>
            <a:pPr>
              <a:defRPr/>
            </a:pPr>
            <a:fld id="{B1F37826-9FC6-4A47-B435-94C6280B7F5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Picture 4" descr="D:\Инфографика\ВШЭ\00_Презентации и материалы\Материалы для наших презентаций\Логотип\LOGO-01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523" y="288950"/>
            <a:ext cx="670831" cy="65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906780" y="274638"/>
            <a:ext cx="8061960" cy="639762"/>
          </a:xfrm>
          <a:prstGeom prst="rect">
            <a:avLst/>
          </a:prstGeom>
        </p:spPr>
        <p:txBody>
          <a:bodyPr anchor="ctr"/>
          <a:lstStyle>
            <a:lvl1pPr algn="l">
              <a:defRPr sz="2400" b="1">
                <a:latin typeface="Myriad Pro" pitchFamily="34" charset="0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7" name="Holder 3"/>
          <p:cNvSpPr>
            <a:spLocks noGrp="1"/>
          </p:cNvSpPr>
          <p:nvPr>
            <p:ph type="body" idx="10" hasCustomPrompt="1"/>
          </p:nvPr>
        </p:nvSpPr>
        <p:spPr>
          <a:xfrm>
            <a:off x="4716016" y="1295400"/>
            <a:ext cx="4260344" cy="494538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latin typeface="Myriad Pro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600"/>
            </a:lvl2pPr>
            <a:lvl3pPr marL="1143000" indent="-228600">
              <a:buFont typeface="Courier New" panose="02070309020205020404" pitchFamily="49" charset="0"/>
              <a:buChar char="o"/>
              <a:defRPr sz="14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ru-RU"/>
              <a:t>Уровень 2</a:t>
            </a:r>
            <a:endParaRPr lang="en-US"/>
          </a:p>
          <a:p>
            <a:pPr lvl="2"/>
            <a:r>
              <a:rPr lang="ru-RU"/>
              <a:t>Уровень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5283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екст и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8"/>
          <p:cNvSpPr>
            <a:spLocks noGrp="1"/>
          </p:cNvSpPr>
          <p:nvPr>
            <p:ph type="pic" sz="quarter" idx="12"/>
          </p:nvPr>
        </p:nvSpPr>
        <p:spPr>
          <a:xfrm>
            <a:off x="5707380" y="1318259"/>
            <a:ext cx="3276600" cy="51739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Myriad Pro" pitchFamily="34" charset="0"/>
              </a:defRPr>
            </a:lvl1pPr>
          </a:lstStyle>
          <a:p>
            <a:r>
              <a:rPr lang="ru-RU"/>
              <a:t>Вставка рисунка</a:t>
            </a:r>
          </a:p>
        </p:txBody>
      </p:sp>
      <p:sp>
        <p:nvSpPr>
          <p:cNvPr id="17" name="Holder 3"/>
          <p:cNvSpPr>
            <a:spLocks noGrp="1"/>
          </p:cNvSpPr>
          <p:nvPr>
            <p:ph type="body" idx="13" hasCustomPrompt="1"/>
          </p:nvPr>
        </p:nvSpPr>
        <p:spPr>
          <a:xfrm>
            <a:off x="236220" y="1295400"/>
            <a:ext cx="5105399" cy="520446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latin typeface="Myriad Pro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600"/>
            </a:lvl2pPr>
            <a:lvl3pPr marL="1143000" indent="-228600">
              <a:buFont typeface="Courier New" panose="02070309020205020404" pitchFamily="49" charset="0"/>
              <a:buChar char="o"/>
              <a:defRPr sz="14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ru-RU"/>
              <a:t>Уровень 2</a:t>
            </a:r>
            <a:endParaRPr lang="en-US"/>
          </a:p>
          <a:p>
            <a:pPr lvl="2"/>
            <a:r>
              <a:rPr lang="ru-RU"/>
              <a:t>Уровень 3</a:t>
            </a:r>
            <a:endParaRPr lang="en-US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8610600" y="6570980"/>
            <a:ext cx="381000" cy="193040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Myriad Pro" pitchFamily="34" charset="0"/>
                <a:cs typeface="Myriad Arabic" pitchFamily="50" charset="-78"/>
              </a:defRPr>
            </a:lvl1pPr>
          </a:lstStyle>
          <a:p>
            <a:pPr>
              <a:defRPr/>
            </a:pPr>
            <a:fld id="{B1F37826-9FC6-4A47-B435-94C6280B7F5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4" descr="D:\Инфографика\ВШЭ\00_Презентации и материалы\Материалы для наших презентаций\Логотип\LOGO-01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523" y="288950"/>
            <a:ext cx="670831" cy="65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906780" y="274638"/>
            <a:ext cx="7993380" cy="639762"/>
          </a:xfrm>
          <a:prstGeom prst="rect">
            <a:avLst/>
          </a:prstGeom>
        </p:spPr>
        <p:txBody>
          <a:bodyPr anchor="ctr"/>
          <a:lstStyle>
            <a:lvl1pPr algn="l">
              <a:defRPr sz="2400" b="1">
                <a:latin typeface="Myriad Pro" pitchFamily="34" charset="0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4587371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Диаграмма 8"/>
          <p:cNvSpPr>
            <a:spLocks noGrp="1"/>
          </p:cNvSpPr>
          <p:nvPr>
            <p:ph type="chart" sz="quarter" idx="12"/>
          </p:nvPr>
        </p:nvSpPr>
        <p:spPr>
          <a:xfrm>
            <a:off x="5623560" y="1318260"/>
            <a:ext cx="3375660" cy="50063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Myriad Pro" pitchFamily="34" charset="0"/>
              </a:defRPr>
            </a:lvl1pPr>
          </a:lstStyle>
          <a:p>
            <a:r>
              <a:rPr lang="ru-RU"/>
              <a:t>Вставка диаграммы</a:t>
            </a:r>
          </a:p>
        </p:txBody>
      </p:sp>
      <p:sp>
        <p:nvSpPr>
          <p:cNvPr id="15" name="Holder 3"/>
          <p:cNvSpPr>
            <a:spLocks noGrp="1"/>
          </p:cNvSpPr>
          <p:nvPr>
            <p:ph type="body" idx="13" hasCustomPrompt="1"/>
          </p:nvPr>
        </p:nvSpPr>
        <p:spPr>
          <a:xfrm>
            <a:off x="236220" y="1295399"/>
            <a:ext cx="5135879" cy="5044112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latin typeface="Myriad Pro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600"/>
            </a:lvl2pPr>
            <a:lvl3pPr marL="1143000" indent="-228600">
              <a:buFont typeface="Courier New" panose="02070309020205020404" pitchFamily="49" charset="0"/>
              <a:buChar char="o"/>
              <a:defRPr sz="14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ru-RU"/>
              <a:t>Уровень 2</a:t>
            </a:r>
            <a:endParaRPr lang="en-US"/>
          </a:p>
          <a:p>
            <a:pPr lvl="2"/>
            <a:r>
              <a:rPr lang="ru-RU"/>
              <a:t>Уровень 3</a:t>
            </a:r>
            <a:endParaRPr lang="en-US"/>
          </a:p>
        </p:txBody>
      </p:sp>
      <p:pic>
        <p:nvPicPr>
          <p:cNvPr id="10" name="Picture 4" descr="D:\Инфографика\ВШЭ\00_Презентации и материалы\Материалы для наших презентаций\Логотип\LOGO-01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523" y="288950"/>
            <a:ext cx="670831" cy="65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906780" y="274638"/>
            <a:ext cx="7993380" cy="639762"/>
          </a:xfrm>
          <a:prstGeom prst="rect">
            <a:avLst/>
          </a:prstGeom>
        </p:spPr>
        <p:txBody>
          <a:bodyPr anchor="ctr"/>
          <a:lstStyle>
            <a:lvl1pPr algn="l">
              <a:defRPr sz="2400" b="1">
                <a:latin typeface="Myriad Pro" pitchFamily="34" charset="0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8610600" y="6570980"/>
            <a:ext cx="381000" cy="193040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Myriad Pro" pitchFamily="34" charset="0"/>
                <a:cs typeface="Myriad Arabic" pitchFamily="50" charset="-78"/>
              </a:defRPr>
            </a:lvl1pPr>
          </a:lstStyle>
          <a:p>
            <a:pPr>
              <a:defRPr/>
            </a:pPr>
            <a:fld id="{B1F37826-9FC6-4A47-B435-94C6280B7F5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2500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:\Инфографика\ВШЭ\00_Презентации и материалы\Материалы для наших презентаций\Логотип\LOGO-01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523" y="288950"/>
            <a:ext cx="670831" cy="65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906780" y="274638"/>
            <a:ext cx="7719060" cy="639762"/>
          </a:xfrm>
          <a:prstGeom prst="rect">
            <a:avLst/>
          </a:prstGeom>
        </p:spPr>
        <p:txBody>
          <a:bodyPr anchor="ctr"/>
          <a:lstStyle>
            <a:lvl1pPr algn="l">
              <a:defRPr sz="2400" b="1">
                <a:latin typeface="Myriad Pro" pitchFamily="34" charset="0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8610600" y="6570980"/>
            <a:ext cx="381000" cy="193040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Myriad Pro" pitchFamily="34" charset="0"/>
                <a:cs typeface="Myriad Arabic" pitchFamily="50" charset="-78"/>
              </a:defRPr>
            </a:lvl1pPr>
          </a:lstStyle>
          <a:p>
            <a:pPr>
              <a:defRPr/>
            </a:pPr>
            <a:fld id="{B1F37826-9FC6-4A47-B435-94C6280B7F5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6602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овсем 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8610600" y="6570980"/>
            <a:ext cx="381000" cy="193040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Myriad Pro" pitchFamily="34" charset="0"/>
                <a:cs typeface="Myriad Arabic" pitchFamily="50" charset="-78"/>
              </a:defRPr>
            </a:lvl1pPr>
          </a:lstStyle>
          <a:p>
            <a:pPr>
              <a:defRPr/>
            </a:pPr>
            <a:fld id="{B1F37826-9FC6-4A47-B435-94C6280B7F5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374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 userDrawn="1"/>
        </p:nvSpPr>
        <p:spPr bwMode="auto">
          <a:xfrm>
            <a:off x="233363" y="6330950"/>
            <a:ext cx="41433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defTabSz="914400" eaLnBrk="1" hangingPunct="1">
              <a:spcBef>
                <a:spcPct val="20000"/>
              </a:spcBef>
            </a:pPr>
            <a:r>
              <a:rPr lang="ru-RU" altLang="ru-RU" sz="800">
                <a:solidFill>
                  <a:srgbClr val="254061"/>
                </a:solidFill>
                <a:latin typeface="Calibri" pitchFamily="34" charset="0"/>
              </a:rPr>
              <a:t>Высшая школа экономики, Москва, 2016</a:t>
            </a:r>
            <a:endParaRPr kumimoji="1" lang="ru-RU" altLang="ru-RU" sz="800">
              <a:solidFill>
                <a:srgbClr val="254061"/>
              </a:solidFill>
              <a:latin typeface="Calibri" pitchFamily="34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914400" y="252516"/>
            <a:ext cx="8229600" cy="639762"/>
          </a:xfrm>
          <a:prstGeom prst="rect">
            <a:avLst/>
          </a:prstGeom>
        </p:spPr>
        <p:txBody>
          <a:bodyPr anchor="ctr"/>
          <a:lstStyle>
            <a:lvl1pPr algn="l">
              <a:defRPr sz="2000" b="1">
                <a:solidFill>
                  <a:schemeClr val="tx2"/>
                </a:solidFill>
                <a:latin typeface="Myriad Pro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9" name="Holder 3"/>
          <p:cNvSpPr>
            <a:spLocks noGrp="1"/>
          </p:cNvSpPr>
          <p:nvPr>
            <p:ph type="body" idx="1"/>
          </p:nvPr>
        </p:nvSpPr>
        <p:spPr>
          <a:xfrm>
            <a:off x="304800" y="1295400"/>
            <a:ext cx="8229599" cy="276999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latin typeface="Myriad Pro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534400" y="6418263"/>
            <a:ext cx="381000" cy="193675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DD992F4-75A1-42A0-A1BF-9B7E6E47590F}" type="slidenum">
              <a:rPr lang="ru-RU" altLang="ru-RU">
                <a:solidFill>
                  <a:srgbClr val="1F497D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8206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65F501-F5CC-4E12-934E-78BB5E4DA2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1346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 №1 (простой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older 2"/>
          <p:cNvSpPr>
            <a:spLocks noGrp="1"/>
          </p:cNvSpPr>
          <p:nvPr>
            <p:ph type="title"/>
          </p:nvPr>
        </p:nvSpPr>
        <p:spPr>
          <a:xfrm>
            <a:off x="1109527" y="2471103"/>
            <a:ext cx="6925141" cy="191262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800" b="1" i="0">
                <a:solidFill>
                  <a:srgbClr val="1C5C99"/>
                </a:solidFill>
                <a:latin typeface="+mj-lt"/>
                <a:cs typeface="Myriad Pro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5495926" y="5529547"/>
            <a:ext cx="3505200" cy="3693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/>
            </a:lvl1pPr>
          </a:lstStyle>
          <a:p>
            <a:pPr lvl="0"/>
            <a:r>
              <a:rPr lang="ru-RU"/>
              <a:t>Иванов И.И.</a:t>
            </a:r>
          </a:p>
        </p:txBody>
      </p:sp>
      <p:sp>
        <p:nvSpPr>
          <p:cNvPr id="13" name="Текст 3"/>
          <p:cNvSpPr>
            <a:spLocks noGrp="1"/>
          </p:cNvSpPr>
          <p:nvPr>
            <p:ph type="body" sz="quarter" idx="12"/>
          </p:nvPr>
        </p:nvSpPr>
        <p:spPr>
          <a:xfrm>
            <a:off x="5446715" y="6211775"/>
            <a:ext cx="3557588" cy="369332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14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Footer Placeholder 1"/>
          <p:cNvSpPr txBox="1">
            <a:spLocks/>
          </p:cNvSpPr>
          <p:nvPr userDrawn="1"/>
        </p:nvSpPr>
        <p:spPr>
          <a:xfrm>
            <a:off x="1011956" y="5988064"/>
            <a:ext cx="5387298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000" b="0" i="0" kern="120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  <a:ea typeface="+mn-ea"/>
                <a:cs typeface="Myriad Pro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lang="ru-RU" sz="1400">
                <a:solidFill>
                  <a:srgbClr val="000000">
                    <a:lumMod val="95000"/>
                    <a:lumOff val="5000"/>
                  </a:srgbClr>
                </a:solidFill>
                <a:latin typeface="Arial"/>
              </a:rPr>
              <a:t>Институт статистических исследований и экономики знаний</a:t>
            </a:r>
          </a:p>
        </p:txBody>
      </p:sp>
      <p:pic>
        <p:nvPicPr>
          <p:cNvPr id="7" name="Picture 4" descr="D:\Инфографика\ВШЭ\00_Презентации и материалы\Материалы для наших презентаций\Логотип\LOGO-01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706" y="5688981"/>
            <a:ext cx="670830" cy="8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7561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 №2 (фирменный узор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D:\Инфографика\ВШЭ\00_Презентации и материалы\Материалы для наших презентаций\Материалы для экспериментов-09.jpg"/>
          <p:cNvPicPr>
            <a:picLocks noChangeAspect="1" noChangeArrowheads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Holder 2"/>
          <p:cNvSpPr>
            <a:spLocks noGrp="1"/>
          </p:cNvSpPr>
          <p:nvPr>
            <p:ph type="title"/>
          </p:nvPr>
        </p:nvSpPr>
        <p:spPr>
          <a:xfrm>
            <a:off x="1109527" y="1152843"/>
            <a:ext cx="6925141" cy="191262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800" b="1" i="0">
                <a:solidFill>
                  <a:schemeClr val="bg1"/>
                </a:solidFill>
                <a:latin typeface="+mj-lt"/>
                <a:cs typeface="Myriad Pro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2817812" y="3950971"/>
            <a:ext cx="3505200" cy="3693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/>
              <a:t>Иванов И.И.</a:t>
            </a:r>
          </a:p>
        </p:txBody>
      </p:sp>
      <p:sp>
        <p:nvSpPr>
          <p:cNvPr id="13" name="Текст 3"/>
          <p:cNvSpPr>
            <a:spLocks noGrp="1"/>
          </p:cNvSpPr>
          <p:nvPr>
            <p:ph type="body" sz="quarter" idx="12"/>
          </p:nvPr>
        </p:nvSpPr>
        <p:spPr>
          <a:xfrm>
            <a:off x="5446715" y="6157251"/>
            <a:ext cx="3557588" cy="369332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7" name="Picture 3" descr="D:\Инфографика\ВШЭ\00_Презентации и материалы\Материалы для наших презентаций\Логотип\Лого для легкой презентации5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1872" y="4572010"/>
            <a:ext cx="2077084" cy="217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1763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 №3 (угловые узоры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7"/>
          <p:cNvSpPr/>
          <p:nvPr userDrawn="1"/>
        </p:nvSpPr>
        <p:spPr>
          <a:xfrm>
            <a:off x="3" y="14"/>
            <a:ext cx="9143998" cy="187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" y="16"/>
            <a:ext cx="2695575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7973" y="3608082"/>
            <a:ext cx="2695575" cy="325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Holder 2"/>
          <p:cNvSpPr>
            <a:spLocks noGrp="1"/>
          </p:cNvSpPr>
          <p:nvPr>
            <p:ph type="title"/>
          </p:nvPr>
        </p:nvSpPr>
        <p:spPr>
          <a:xfrm>
            <a:off x="1109527" y="2471103"/>
            <a:ext cx="6925141" cy="191262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800" b="1" i="0">
                <a:solidFill>
                  <a:srgbClr val="1C5C99"/>
                </a:solidFill>
                <a:latin typeface="+mj-lt"/>
                <a:cs typeface="Myriad Pro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3543756" y="4922523"/>
            <a:ext cx="3505200" cy="3693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/>
            </a:lvl1pPr>
          </a:lstStyle>
          <a:p>
            <a:pPr lvl="0"/>
            <a:r>
              <a:rPr lang="ru-RU"/>
              <a:t>Иванов И.И.</a:t>
            </a:r>
          </a:p>
        </p:txBody>
      </p:sp>
      <p:sp>
        <p:nvSpPr>
          <p:cNvPr id="13" name="Текст 3"/>
          <p:cNvSpPr>
            <a:spLocks noGrp="1"/>
          </p:cNvSpPr>
          <p:nvPr>
            <p:ph type="body" sz="quarter" idx="12"/>
          </p:nvPr>
        </p:nvSpPr>
        <p:spPr>
          <a:xfrm>
            <a:off x="3494545" y="5604751"/>
            <a:ext cx="3557588" cy="369332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14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319142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 №4 (угловые узоры.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3687" y="148600"/>
            <a:ext cx="2695575" cy="325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19048" y="3608082"/>
            <a:ext cx="2695575" cy="325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Holder 2"/>
          <p:cNvSpPr>
            <a:spLocks noGrp="1"/>
          </p:cNvSpPr>
          <p:nvPr>
            <p:ph type="title"/>
          </p:nvPr>
        </p:nvSpPr>
        <p:spPr>
          <a:xfrm>
            <a:off x="1109527" y="2471103"/>
            <a:ext cx="6925141" cy="191262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800" b="1" i="0">
                <a:solidFill>
                  <a:srgbClr val="1C5C99"/>
                </a:solidFill>
                <a:latin typeface="+mj-lt"/>
                <a:cs typeface="Myriad Pro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4559567" y="4922523"/>
            <a:ext cx="3505200" cy="3693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/>
            </a:lvl1pPr>
          </a:lstStyle>
          <a:p>
            <a:pPr lvl="0"/>
            <a:r>
              <a:rPr lang="ru-RU"/>
              <a:t>Иванов И.И.</a:t>
            </a:r>
          </a:p>
        </p:txBody>
      </p:sp>
      <p:sp>
        <p:nvSpPr>
          <p:cNvPr id="13" name="Текст 3"/>
          <p:cNvSpPr>
            <a:spLocks noGrp="1"/>
          </p:cNvSpPr>
          <p:nvPr>
            <p:ph type="body" sz="quarter" idx="12"/>
          </p:nvPr>
        </p:nvSpPr>
        <p:spPr>
          <a:xfrm>
            <a:off x="4510356" y="5604751"/>
            <a:ext cx="3557588" cy="369332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14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Footer Placeholder 1"/>
          <p:cNvSpPr txBox="1">
            <a:spLocks/>
          </p:cNvSpPr>
          <p:nvPr userDrawn="1"/>
        </p:nvSpPr>
        <p:spPr>
          <a:xfrm>
            <a:off x="1011956" y="515353"/>
            <a:ext cx="5387298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000" b="0" i="0" kern="120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  <a:ea typeface="+mn-ea"/>
                <a:cs typeface="Myriad Pro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lang="ru-RU" sz="1400">
                <a:solidFill>
                  <a:srgbClr val="000000">
                    <a:lumMod val="95000"/>
                    <a:lumOff val="5000"/>
                  </a:srgbClr>
                </a:solidFill>
                <a:latin typeface="Arial"/>
              </a:rPr>
              <a:t>Институт статистических исследований и экономики знаний</a:t>
            </a:r>
          </a:p>
        </p:txBody>
      </p:sp>
      <p:pic>
        <p:nvPicPr>
          <p:cNvPr id="18" name="Picture 4" descr="D:\Инфографика\ВШЭ\00_Презентации и материалы\Материалы для наших презентаций\Логотип\LOGO-01-01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706" y="295475"/>
            <a:ext cx="670830" cy="65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6552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 №5 (тематическое фото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older 2"/>
          <p:cNvSpPr>
            <a:spLocks noGrp="1"/>
          </p:cNvSpPr>
          <p:nvPr>
            <p:ph type="title"/>
          </p:nvPr>
        </p:nvSpPr>
        <p:spPr>
          <a:xfrm>
            <a:off x="571112" y="3588787"/>
            <a:ext cx="7986169" cy="191262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800" b="1" i="0">
                <a:solidFill>
                  <a:srgbClr val="1C5C99"/>
                </a:solidFill>
                <a:latin typeface="+mj-lt"/>
                <a:cs typeface="Myriad Pro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2"/>
          </p:nvPr>
        </p:nvSpPr>
        <p:spPr>
          <a:xfrm>
            <a:off x="0" y="144475"/>
            <a:ext cx="9144000" cy="3282951"/>
          </a:xfrm>
          <a:prstGeom prst="rect">
            <a:avLst/>
          </a:pr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8610620" y="6570981"/>
            <a:ext cx="381001" cy="193040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+mj-lt"/>
                <a:cs typeface="Myriad Arabic" pitchFamily="50" charset="-78"/>
              </a:defRPr>
            </a:lvl1pPr>
          </a:lstStyle>
          <a:p>
            <a:pPr marL="25400"/>
            <a:fld id="{81D60167-4931-47E6-BA6A-407CBD079E47}" type="slidenum">
              <a:rPr lang="ru-RU" smtClean="0">
                <a:solidFill>
                  <a:srgbClr val="000000"/>
                </a:solidFill>
              </a:rPr>
              <a:pPr marL="25400"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5495926" y="5607715"/>
            <a:ext cx="3505200" cy="3693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/>
            </a:lvl1pPr>
          </a:lstStyle>
          <a:p>
            <a:pPr lvl="0"/>
            <a:r>
              <a:rPr lang="ru-RU"/>
              <a:t>Иванов И.И.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15"/>
          </p:nvPr>
        </p:nvSpPr>
        <p:spPr>
          <a:xfrm>
            <a:off x="5446715" y="6108967"/>
            <a:ext cx="3557588" cy="369332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14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" name="Picture 4" descr="D:\Инфографика\ВШЭ\00_Презентации и материалы\Материалы для наших презентаций\Логотип\LOGO-01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706" y="5688981"/>
            <a:ext cx="670830" cy="8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25257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 новой главы/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17534" y="2423162"/>
            <a:ext cx="8305801" cy="2019300"/>
          </a:xfrm>
          <a:prstGeom prst="rect">
            <a:avLst/>
          </a:prstGeom>
        </p:spPr>
        <p:txBody>
          <a:bodyPr anchor="ctr"/>
          <a:lstStyle>
            <a:lvl1pPr algn="ctr">
              <a:defRPr sz="3600" b="1">
                <a:solidFill>
                  <a:srgbClr val="1C5C99"/>
                </a:solidFill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8610620" y="6570981"/>
            <a:ext cx="381001" cy="193040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+mj-lt"/>
                <a:cs typeface="Myriad Arabic" pitchFamily="50" charset="-78"/>
              </a:defRPr>
            </a:lvl1pPr>
          </a:lstStyle>
          <a:p>
            <a:pPr marL="25400"/>
            <a:fld id="{81D60167-4931-47E6-BA6A-407CBD079E47}" type="slidenum">
              <a:rPr lang="ru-RU" smtClean="0">
                <a:solidFill>
                  <a:srgbClr val="000000"/>
                </a:solidFill>
              </a:rPr>
              <a:pPr marL="25400"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pic>
        <p:nvPicPr>
          <p:cNvPr id="5" name="Picture 4" descr="D:\Инфографика\ВШЭ\00_Презентации и материалы\Материалы для наших презентаций\Логотип\LOGO-01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706" y="5688981"/>
            <a:ext cx="670830" cy="8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6585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8610620" y="6472888"/>
            <a:ext cx="381001" cy="193040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+mj-lt"/>
                <a:cs typeface="Myriad Arabic" pitchFamily="50" charset="-78"/>
              </a:defRPr>
            </a:lvl1pPr>
          </a:lstStyle>
          <a:p>
            <a:pPr marL="25400"/>
            <a:fld id="{81D60167-4931-47E6-BA6A-407CBD079E47}" type="slidenum">
              <a:rPr lang="ru-RU" smtClean="0">
                <a:solidFill>
                  <a:srgbClr val="000000"/>
                </a:solidFill>
              </a:rPr>
              <a:pPr marL="25400"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2698" y="294293"/>
            <a:ext cx="416842" cy="5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1478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older 3"/>
          <p:cNvSpPr>
            <a:spLocks noGrp="1"/>
          </p:cNvSpPr>
          <p:nvPr>
            <p:ph type="body" idx="1" hasCustomPrompt="1"/>
          </p:nvPr>
        </p:nvSpPr>
        <p:spPr>
          <a:xfrm>
            <a:off x="236220" y="1295403"/>
            <a:ext cx="8778240" cy="494538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latin typeface="+mj-lt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600">
                <a:latin typeface="+mj-lt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400">
                <a:latin typeface="+mj-lt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ru-RU"/>
              <a:t>Уровень 2</a:t>
            </a:r>
            <a:endParaRPr lang="en-US"/>
          </a:p>
          <a:p>
            <a:pPr lvl="2"/>
            <a:r>
              <a:rPr lang="ru-RU"/>
              <a:t>Уровень 3</a:t>
            </a:r>
            <a:endParaRPr lang="en-US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8610620" y="6570981"/>
            <a:ext cx="381001" cy="193040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+mj-lt"/>
                <a:cs typeface="Myriad Arabic" pitchFamily="50" charset="-78"/>
              </a:defRPr>
            </a:lvl1pPr>
          </a:lstStyle>
          <a:p>
            <a:pPr marL="25400"/>
            <a:fld id="{81D60167-4931-47E6-BA6A-407CBD079E47}" type="slidenum">
              <a:rPr lang="ru-RU" smtClean="0">
                <a:solidFill>
                  <a:srgbClr val="000000"/>
                </a:solidFill>
              </a:rPr>
              <a:pPr marL="25400"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240030" y="274637"/>
            <a:ext cx="8751570" cy="639763"/>
          </a:xfrm>
          <a:prstGeom prst="rect">
            <a:avLst/>
          </a:prstGeom>
        </p:spPr>
        <p:txBody>
          <a:bodyPr anchor="ctr"/>
          <a:lstStyle>
            <a:lvl1pPr algn="l">
              <a:defRPr sz="2400" b="1"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22466300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текстовых бло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older 3"/>
          <p:cNvSpPr>
            <a:spLocks noGrp="1"/>
          </p:cNvSpPr>
          <p:nvPr>
            <p:ph type="body" idx="1" hasCustomPrompt="1"/>
          </p:nvPr>
        </p:nvSpPr>
        <p:spPr>
          <a:xfrm>
            <a:off x="236220" y="1295403"/>
            <a:ext cx="4130041" cy="494538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latin typeface="+mj-lt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600">
                <a:latin typeface="+mj-lt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400">
                <a:latin typeface="+mj-lt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ru-RU"/>
              <a:t>Уровень 2</a:t>
            </a:r>
            <a:endParaRPr lang="en-US"/>
          </a:p>
          <a:p>
            <a:pPr lvl="2"/>
            <a:r>
              <a:rPr lang="ru-RU"/>
              <a:t>Уровень 3</a:t>
            </a:r>
            <a:endParaRPr lang="en-US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8610620" y="6570981"/>
            <a:ext cx="381001" cy="193040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+mj-lt"/>
                <a:cs typeface="Myriad Arabic" pitchFamily="50" charset="-78"/>
              </a:defRPr>
            </a:lvl1pPr>
          </a:lstStyle>
          <a:p>
            <a:pPr marL="25400"/>
            <a:fld id="{81D60167-4931-47E6-BA6A-407CBD079E47}" type="slidenum">
              <a:rPr lang="ru-RU" smtClean="0">
                <a:solidFill>
                  <a:srgbClr val="000000"/>
                </a:solidFill>
              </a:rPr>
              <a:pPr marL="25400"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906796" y="274637"/>
            <a:ext cx="8061961" cy="639763"/>
          </a:xfrm>
          <a:prstGeom prst="rect">
            <a:avLst/>
          </a:prstGeom>
        </p:spPr>
        <p:txBody>
          <a:bodyPr anchor="ctr"/>
          <a:lstStyle>
            <a:lvl1pPr algn="l">
              <a:defRPr sz="2400" b="1"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7" name="Holder 3"/>
          <p:cNvSpPr>
            <a:spLocks noGrp="1"/>
          </p:cNvSpPr>
          <p:nvPr>
            <p:ph type="body" idx="10" hasCustomPrompt="1"/>
          </p:nvPr>
        </p:nvSpPr>
        <p:spPr>
          <a:xfrm>
            <a:off x="4716036" y="1295403"/>
            <a:ext cx="4260345" cy="494538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latin typeface="+mj-lt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600">
                <a:latin typeface="+mj-lt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400">
                <a:latin typeface="+mj-lt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ru-RU"/>
              <a:t>Уровень 2</a:t>
            </a:r>
            <a:endParaRPr lang="en-US"/>
          </a:p>
          <a:p>
            <a:pPr lvl="2"/>
            <a:r>
              <a:rPr lang="ru-RU"/>
              <a:t>Уровень 3</a:t>
            </a:r>
            <a:endParaRPr lang="en-US"/>
          </a:p>
        </p:txBody>
      </p:sp>
      <p:pic>
        <p:nvPicPr>
          <p:cNvPr id="8" name="Picture 4" descr="D:\Инфографика\ВШЭ\00_Презентации и материалы\Материалы для наших презентаций\Логотип\LOGO-01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706" y="232317"/>
            <a:ext cx="670830" cy="8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468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рисун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 userDrawn="1"/>
        </p:nvSpPr>
        <p:spPr bwMode="auto">
          <a:xfrm>
            <a:off x="233363" y="6330950"/>
            <a:ext cx="41433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defTabSz="914400" eaLnBrk="1" hangingPunct="1">
              <a:spcBef>
                <a:spcPct val="20000"/>
              </a:spcBef>
            </a:pPr>
            <a:r>
              <a:rPr lang="ru-RU" altLang="ru-RU" sz="800">
                <a:solidFill>
                  <a:srgbClr val="254061"/>
                </a:solidFill>
                <a:latin typeface="Calibri" pitchFamily="34" charset="0"/>
              </a:rPr>
              <a:t>Высшая школа экономики, Москва, 2016</a:t>
            </a:r>
            <a:endParaRPr kumimoji="1" lang="ru-RU" altLang="ru-RU" sz="800">
              <a:solidFill>
                <a:srgbClr val="254061"/>
              </a:solidFill>
              <a:latin typeface="Calibri" pitchFamily="34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813620" y="252516"/>
            <a:ext cx="8330380" cy="639762"/>
          </a:xfrm>
          <a:prstGeom prst="rect">
            <a:avLst/>
          </a:prstGeom>
        </p:spPr>
        <p:txBody>
          <a:bodyPr anchor="ctr"/>
          <a:lstStyle>
            <a:lvl1pPr algn="l">
              <a:defRPr sz="2000" b="1">
                <a:solidFill>
                  <a:schemeClr val="tx2"/>
                </a:solidFill>
                <a:latin typeface="Myriad Pro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11" name="Holder 3"/>
          <p:cNvSpPr>
            <a:spLocks noGrp="1"/>
          </p:cNvSpPr>
          <p:nvPr>
            <p:ph type="body" idx="1"/>
          </p:nvPr>
        </p:nvSpPr>
        <p:spPr>
          <a:xfrm>
            <a:off x="304800" y="1295400"/>
            <a:ext cx="4876800" cy="42138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latin typeface="Myriad Pro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Рисунок 8"/>
          <p:cNvSpPr>
            <a:spLocks noGrp="1"/>
          </p:cNvSpPr>
          <p:nvPr>
            <p:ph type="pic" sz="quarter" idx="12"/>
          </p:nvPr>
        </p:nvSpPr>
        <p:spPr>
          <a:xfrm>
            <a:off x="5562600" y="1318260"/>
            <a:ext cx="3200400" cy="472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Myriad Pro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ru-RU" noProof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D1B3C92-1A56-4C9C-A8FC-B6A0F0CC1101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77703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8"/>
          <p:cNvSpPr>
            <a:spLocks noGrp="1"/>
          </p:cNvSpPr>
          <p:nvPr>
            <p:ph type="pic" sz="quarter" idx="12"/>
          </p:nvPr>
        </p:nvSpPr>
        <p:spPr>
          <a:xfrm>
            <a:off x="5707380" y="1318261"/>
            <a:ext cx="3276601" cy="51739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j-lt"/>
              </a:defRPr>
            </a:lvl1pPr>
          </a:lstStyle>
          <a:p>
            <a:r>
              <a:rPr lang="ru-RU"/>
              <a:t>Вставка рисунка</a:t>
            </a:r>
          </a:p>
        </p:txBody>
      </p:sp>
      <p:sp>
        <p:nvSpPr>
          <p:cNvPr id="17" name="Holder 3"/>
          <p:cNvSpPr>
            <a:spLocks noGrp="1"/>
          </p:cNvSpPr>
          <p:nvPr>
            <p:ph type="body" idx="13" hasCustomPrompt="1"/>
          </p:nvPr>
        </p:nvSpPr>
        <p:spPr>
          <a:xfrm>
            <a:off x="236229" y="1295403"/>
            <a:ext cx="5105399" cy="520446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latin typeface="+mj-lt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600">
                <a:latin typeface="+mj-lt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400">
                <a:latin typeface="+mj-lt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ru-RU"/>
              <a:t>Уровень 2</a:t>
            </a:r>
            <a:endParaRPr lang="en-US"/>
          </a:p>
          <a:p>
            <a:pPr lvl="2"/>
            <a:r>
              <a:rPr lang="ru-RU"/>
              <a:t>Уровень 3</a:t>
            </a:r>
            <a:endParaRPr lang="en-US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8610620" y="6570981"/>
            <a:ext cx="381001" cy="193040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+mj-lt"/>
                <a:cs typeface="Myriad Arabic" pitchFamily="50" charset="-78"/>
              </a:defRPr>
            </a:lvl1pPr>
          </a:lstStyle>
          <a:p>
            <a:pPr marL="25400"/>
            <a:fld id="{81D60167-4931-47E6-BA6A-407CBD079E47}" type="slidenum">
              <a:rPr lang="ru-RU" smtClean="0">
                <a:solidFill>
                  <a:srgbClr val="000000"/>
                </a:solidFill>
              </a:rPr>
              <a:pPr marL="25400"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906780" y="274637"/>
            <a:ext cx="7993380" cy="639763"/>
          </a:xfrm>
          <a:prstGeom prst="rect">
            <a:avLst/>
          </a:prstGeom>
        </p:spPr>
        <p:txBody>
          <a:bodyPr anchor="ctr"/>
          <a:lstStyle>
            <a:lvl1pPr algn="l">
              <a:defRPr sz="2400" b="1"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pic>
        <p:nvPicPr>
          <p:cNvPr id="7" name="Picture 4" descr="D:\Инфографика\ВШЭ\00_Презентации и материалы\Материалы для наших презентаций\Логотип\LOGO-01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706" y="232317"/>
            <a:ext cx="670830" cy="8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1959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Диаграмма 8"/>
          <p:cNvSpPr>
            <a:spLocks noGrp="1"/>
          </p:cNvSpPr>
          <p:nvPr>
            <p:ph type="chart" sz="quarter" idx="12"/>
          </p:nvPr>
        </p:nvSpPr>
        <p:spPr>
          <a:xfrm>
            <a:off x="5623560" y="1318263"/>
            <a:ext cx="3375660" cy="50063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j-lt"/>
              </a:defRPr>
            </a:lvl1pPr>
          </a:lstStyle>
          <a:p>
            <a:r>
              <a:rPr lang="ru-RU"/>
              <a:t>Вставка диаграммы</a:t>
            </a:r>
          </a:p>
        </p:txBody>
      </p:sp>
      <p:sp>
        <p:nvSpPr>
          <p:cNvPr id="15" name="Holder 3"/>
          <p:cNvSpPr>
            <a:spLocks noGrp="1"/>
          </p:cNvSpPr>
          <p:nvPr>
            <p:ph type="body" idx="13" hasCustomPrompt="1"/>
          </p:nvPr>
        </p:nvSpPr>
        <p:spPr>
          <a:xfrm>
            <a:off x="236227" y="1295400"/>
            <a:ext cx="5135879" cy="5044112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latin typeface="+mj-lt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600">
                <a:latin typeface="+mj-lt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400">
                <a:latin typeface="+mj-lt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ru-RU"/>
              <a:t>Уровень 2</a:t>
            </a:r>
            <a:endParaRPr lang="en-US"/>
          </a:p>
          <a:p>
            <a:pPr lvl="2"/>
            <a:r>
              <a:rPr lang="ru-RU"/>
              <a:t>Уровень 3</a:t>
            </a:r>
            <a:endParaRPr lang="en-US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906780" y="274637"/>
            <a:ext cx="7993380" cy="639763"/>
          </a:xfrm>
          <a:prstGeom prst="rect">
            <a:avLst/>
          </a:prstGeom>
        </p:spPr>
        <p:txBody>
          <a:bodyPr anchor="ctr"/>
          <a:lstStyle>
            <a:lvl1pPr algn="l">
              <a:defRPr sz="2400" b="1"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8610620" y="6570981"/>
            <a:ext cx="381001" cy="193040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+mj-lt"/>
                <a:cs typeface="Myriad Arabic" pitchFamily="50" charset="-78"/>
              </a:defRPr>
            </a:lvl1pPr>
          </a:lstStyle>
          <a:p>
            <a:pPr marL="25400"/>
            <a:fld id="{81D60167-4931-47E6-BA6A-407CBD079E47}" type="slidenum">
              <a:rPr lang="ru-RU" smtClean="0">
                <a:solidFill>
                  <a:srgbClr val="000000"/>
                </a:solidFill>
              </a:rPr>
              <a:pPr marL="25400"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pic>
        <p:nvPicPr>
          <p:cNvPr id="7" name="Picture 4" descr="D:\Инфографика\ВШЭ\00_Презентации и материалы\Материалы для наших презентаций\Логотип\LOGO-01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706" y="232317"/>
            <a:ext cx="670830" cy="8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7557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906781" y="274637"/>
            <a:ext cx="7719060" cy="639763"/>
          </a:xfrm>
          <a:prstGeom prst="rect">
            <a:avLst/>
          </a:prstGeom>
        </p:spPr>
        <p:txBody>
          <a:bodyPr anchor="ctr"/>
          <a:lstStyle>
            <a:lvl1pPr algn="l">
              <a:defRPr sz="2400" b="1"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8610620" y="6570981"/>
            <a:ext cx="381001" cy="193040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Myriad Pro" pitchFamily="34" charset="0"/>
                <a:cs typeface="Myriad Arabic" pitchFamily="50" charset="-78"/>
              </a:defRPr>
            </a:lvl1pPr>
          </a:lstStyle>
          <a:p>
            <a:pPr marL="25400"/>
            <a:fld id="{81D60167-4931-47E6-BA6A-407CBD079E47}" type="slidenum">
              <a:rPr lang="ru-RU" smtClean="0">
                <a:solidFill>
                  <a:srgbClr val="000000"/>
                </a:solidFill>
              </a:rPr>
              <a:pPr marL="25400"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pic>
        <p:nvPicPr>
          <p:cNvPr id="7" name="Picture 4" descr="D:\Инфографика\ВШЭ\00_Презентации и материалы\Материалы для наших презентаций\Логотип\LOGO-01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706" y="232317"/>
            <a:ext cx="670830" cy="8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8591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всем 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8610620" y="6570981"/>
            <a:ext cx="381001" cy="193040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Myriad Pro" pitchFamily="34" charset="0"/>
                <a:cs typeface="Myriad Arabic" pitchFamily="50" charset="-78"/>
              </a:defRPr>
            </a:lvl1pPr>
          </a:lstStyle>
          <a:p>
            <a:pPr marL="25400"/>
            <a:fld id="{81D60167-4931-47E6-BA6A-407CBD079E47}" type="slidenum">
              <a:rPr lang="ru-RU" smtClean="0">
                <a:solidFill>
                  <a:srgbClr val="000000"/>
                </a:solidFill>
              </a:rPr>
              <a:pPr marL="25400"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05381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older 3"/>
          <p:cNvSpPr>
            <a:spLocks noGrp="1"/>
          </p:cNvSpPr>
          <p:nvPr>
            <p:ph type="body" idx="1" hasCustomPrompt="1"/>
          </p:nvPr>
        </p:nvSpPr>
        <p:spPr>
          <a:xfrm>
            <a:off x="236220" y="1295402"/>
            <a:ext cx="8778240" cy="4945380"/>
          </a:xfrm>
          <a:prstGeom prst="rect">
            <a:avLst/>
          </a:prstGeom>
        </p:spPr>
        <p:txBody>
          <a:bodyPr lIns="0" tIns="0" rIns="0" bIns="0"/>
          <a:lstStyle>
            <a:lvl1pPr>
              <a:defRPr sz="1013">
                <a:latin typeface="+mj-lt"/>
              </a:defRPr>
            </a:lvl1pPr>
            <a:lvl2pPr marL="417899" indent="-160731">
              <a:buFont typeface="Wingdings" panose="05000000000000000000" pitchFamily="2" charset="2"/>
              <a:buChar char="§"/>
              <a:defRPr sz="900">
                <a:latin typeface="+mj-lt"/>
              </a:defRPr>
            </a:lvl2pPr>
            <a:lvl3pPr marL="642921" indent="-128585">
              <a:buFont typeface="Courier New" panose="02070309020205020404" pitchFamily="49" charset="0"/>
              <a:buChar char="o"/>
              <a:defRPr sz="788">
                <a:latin typeface="+mj-lt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ru-RU"/>
              <a:t>Уровень 2</a:t>
            </a:r>
            <a:endParaRPr lang="en-US"/>
          </a:p>
          <a:p>
            <a:pPr lvl="2"/>
            <a:r>
              <a:rPr lang="ru-RU"/>
              <a:t>Уровень 3</a:t>
            </a:r>
            <a:endParaRPr lang="en-US"/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236220" y="274640"/>
            <a:ext cx="8107680" cy="639763"/>
          </a:xfrm>
          <a:prstGeom prst="rect">
            <a:avLst/>
          </a:prstGeom>
        </p:spPr>
        <p:txBody>
          <a:bodyPr anchor="ctr"/>
          <a:lstStyle>
            <a:lvl1pPr algn="l">
              <a:defRPr sz="1350" b="1"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2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8610622" y="6472888"/>
            <a:ext cx="381001" cy="193040"/>
          </a:xfrm>
          <a:prstGeom prst="rect">
            <a:avLst/>
          </a:prstGeom>
        </p:spPr>
        <p:txBody>
          <a:bodyPr/>
          <a:lstStyle>
            <a:lvl1pPr algn="r">
              <a:defRPr sz="750">
                <a:latin typeface="+mj-lt"/>
                <a:cs typeface="Myriad Arabic" pitchFamily="50" charset="-78"/>
              </a:defRPr>
            </a:lvl1pPr>
          </a:lstStyle>
          <a:p>
            <a:pPr marL="19050"/>
            <a:fld id="{81D60167-4931-47E6-BA6A-407CBD079E47}" type="slidenum">
              <a:rPr lang="ru-RU" smtClean="0">
                <a:solidFill>
                  <a:srgbClr val="000000"/>
                </a:solidFill>
              </a:rPr>
              <a:pPr marL="19050"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pic>
        <p:nvPicPr>
          <p:cNvPr id="13" name="Изображение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2699" y="294297"/>
            <a:ext cx="416842" cy="5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46339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older 3"/>
          <p:cNvSpPr>
            <a:spLocks noGrp="1"/>
          </p:cNvSpPr>
          <p:nvPr>
            <p:ph type="body" idx="1" hasCustomPrompt="1"/>
          </p:nvPr>
        </p:nvSpPr>
        <p:spPr>
          <a:xfrm>
            <a:off x="236220" y="1295402"/>
            <a:ext cx="8778240" cy="4945380"/>
          </a:xfrm>
          <a:prstGeom prst="rect">
            <a:avLst/>
          </a:prstGeom>
        </p:spPr>
        <p:txBody>
          <a:bodyPr lIns="0" tIns="0" rIns="0" bIns="0"/>
          <a:lstStyle>
            <a:lvl1pPr>
              <a:defRPr sz="1350">
                <a:latin typeface="+mj-lt"/>
              </a:defRPr>
            </a:lvl1pPr>
            <a:lvl2pPr marL="557199" indent="-214308">
              <a:buFont typeface="Wingdings" panose="05000000000000000000" pitchFamily="2" charset="2"/>
              <a:buChar char="§"/>
              <a:defRPr sz="1200">
                <a:latin typeface="+mj-lt"/>
              </a:defRPr>
            </a:lvl2pPr>
            <a:lvl3pPr marL="857228" indent="-171446">
              <a:buFont typeface="Courier New" panose="02070309020205020404" pitchFamily="49" charset="0"/>
              <a:buChar char="o"/>
              <a:defRPr sz="1050">
                <a:latin typeface="+mj-lt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ru-RU"/>
              <a:t>Уровень 2</a:t>
            </a:r>
            <a:endParaRPr lang="en-US"/>
          </a:p>
          <a:p>
            <a:pPr lvl="2"/>
            <a:r>
              <a:rPr lang="ru-RU"/>
              <a:t>Уровень 3</a:t>
            </a:r>
            <a:endParaRPr lang="en-US"/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236220" y="274637"/>
            <a:ext cx="8107680" cy="639763"/>
          </a:xfrm>
          <a:prstGeom prst="rect">
            <a:avLst/>
          </a:prstGeom>
        </p:spPr>
        <p:txBody>
          <a:bodyPr anchor="ctr"/>
          <a:lstStyle>
            <a:lvl1pPr algn="l">
              <a:defRPr sz="1800" b="1"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2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8610621" y="6472888"/>
            <a:ext cx="381001" cy="193040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+mj-lt"/>
                <a:cs typeface="Myriad Arabic" pitchFamily="50" charset="-78"/>
              </a:defRPr>
            </a:lvl1pPr>
          </a:lstStyle>
          <a:p>
            <a:pPr marL="25400"/>
            <a:fld id="{81D60167-4931-47E6-BA6A-407CBD079E47}" type="slidenum">
              <a:rPr lang="ru-RU" smtClean="0">
                <a:solidFill>
                  <a:srgbClr val="000000"/>
                </a:solidFill>
              </a:rPr>
              <a:pPr marL="25400"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pic>
        <p:nvPicPr>
          <p:cNvPr id="13" name="Изображение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2699" y="294294"/>
            <a:ext cx="416842" cy="5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31099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ние презента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older 4"/>
          <p:cNvSpPr>
            <a:spLocks noGrp="1"/>
          </p:cNvSpPr>
          <p:nvPr>
            <p:ph type="ftr" sz="quarter" idx="3"/>
          </p:nvPr>
        </p:nvSpPr>
        <p:spPr>
          <a:xfrm>
            <a:off x="389464" y="6629400"/>
            <a:ext cx="2506136" cy="152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  <a:cs typeface="Myriad Pro" pitchFamily="34" charset="0"/>
              </a:defRPr>
            </a:lvl1pPr>
          </a:lstStyle>
          <a:p>
            <a:pPr marL="12700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8534400" y="6609080"/>
            <a:ext cx="381000" cy="19304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25400"/>
            <a:fld id="{81D60167-4931-47E6-BA6A-407CBD079E47}" type="slidenum">
              <a:rPr lang="ru-RU" smtClean="0">
                <a:solidFill>
                  <a:prstClr val="black"/>
                </a:solidFill>
              </a:rPr>
              <a:pPr marL="25400"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Holder 2"/>
          <p:cNvSpPr>
            <a:spLocks noGrp="1"/>
          </p:cNvSpPr>
          <p:nvPr>
            <p:ph type="title"/>
          </p:nvPr>
        </p:nvSpPr>
        <p:spPr>
          <a:xfrm>
            <a:off x="1109523" y="2590800"/>
            <a:ext cx="6925142" cy="73866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4800" b="1" i="0">
                <a:solidFill>
                  <a:srgbClr val="1C5C99"/>
                </a:solidFill>
                <a:latin typeface="Myriad Pro" pitchFamily="34" charset="0"/>
                <a:cs typeface="Myriad Pro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3505200"/>
            <a:ext cx="3505200" cy="3693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/>
            </a:lvl1pPr>
          </a:lstStyle>
          <a:p>
            <a:pPr lvl="0"/>
            <a:r>
              <a:rPr lang="ru-RU"/>
              <a:t>Иванов И.И.</a:t>
            </a:r>
          </a:p>
        </p:txBody>
      </p:sp>
    </p:spTree>
    <p:extLst>
      <p:ext uri="{BB962C8B-B14F-4D97-AF65-F5344CB8AC3E}">
        <p14:creationId xmlns:p14="http://schemas.microsoft.com/office/powerpoint/2010/main" val="236011320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older 4"/>
          <p:cNvSpPr>
            <a:spLocks noGrp="1"/>
          </p:cNvSpPr>
          <p:nvPr>
            <p:ph type="ftr" sz="quarter" idx="3"/>
          </p:nvPr>
        </p:nvSpPr>
        <p:spPr>
          <a:xfrm>
            <a:off x="389464" y="6629400"/>
            <a:ext cx="2506136" cy="152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  <a:cs typeface="Myriad Pro" pitchFamily="34" charset="0"/>
              </a:defRPr>
            </a:lvl1pPr>
          </a:lstStyle>
          <a:p>
            <a:pPr marL="12700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8534400" y="6609080"/>
            <a:ext cx="381000" cy="19304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25400"/>
            <a:fld id="{81D60167-4931-47E6-BA6A-407CBD079E47}" type="slidenum">
              <a:rPr lang="ru-RU" smtClean="0">
                <a:solidFill>
                  <a:prstClr val="black"/>
                </a:solidFill>
              </a:rPr>
              <a:pPr marL="25400"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09600" y="2819400"/>
            <a:ext cx="8305800" cy="685800"/>
          </a:xfrm>
          <a:prstGeom prst="rect">
            <a:avLst/>
          </a:prstGeom>
        </p:spPr>
        <p:txBody>
          <a:bodyPr/>
          <a:lstStyle>
            <a:lvl1pPr algn="ctr">
              <a:defRPr sz="3600" b="1">
                <a:solidFill>
                  <a:srgbClr val="1C5C99"/>
                </a:solidFill>
                <a:latin typeface="Myriad Pro" pitchFamily="34" charset="0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3708341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older 3"/>
          <p:cNvSpPr>
            <a:spLocks noGrp="1"/>
          </p:cNvSpPr>
          <p:nvPr>
            <p:ph type="body" idx="1"/>
          </p:nvPr>
        </p:nvSpPr>
        <p:spPr>
          <a:xfrm>
            <a:off x="304800" y="1295400"/>
            <a:ext cx="8229599" cy="276999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latin typeface="Myriad Pro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Holder 4"/>
          <p:cNvSpPr>
            <a:spLocks noGrp="1"/>
          </p:cNvSpPr>
          <p:nvPr>
            <p:ph type="ftr" sz="quarter" idx="3"/>
          </p:nvPr>
        </p:nvSpPr>
        <p:spPr>
          <a:xfrm>
            <a:off x="389464" y="6629400"/>
            <a:ext cx="2506136" cy="152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chemeClr val="tx1"/>
                </a:solidFill>
                <a:latin typeface="Myriad Pro" pitchFamily="34" charset="0"/>
                <a:cs typeface="Myriad Pro" pitchFamily="34" charset="0"/>
              </a:defRPr>
            </a:lvl1pPr>
          </a:lstStyle>
          <a:p>
            <a:pPr marL="12700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8534400" y="6609080"/>
            <a:ext cx="381000" cy="193040"/>
          </a:xfrm>
        </p:spPr>
        <p:txBody>
          <a:bodyPr/>
          <a:lstStyle/>
          <a:p>
            <a:pPr marL="25400"/>
            <a:fld id="{81D60167-4931-47E6-BA6A-407CBD079E47}" type="slidenum">
              <a:rPr lang="ru-RU" smtClean="0">
                <a:solidFill>
                  <a:prstClr val="black"/>
                </a:solidFill>
              </a:rPr>
              <a:pPr marL="25400"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791400" cy="639762"/>
          </a:xfrm>
          <a:prstGeom prst="rect">
            <a:avLst/>
          </a:prstGeom>
        </p:spPr>
        <p:txBody>
          <a:bodyPr anchor="ctr"/>
          <a:lstStyle>
            <a:lvl1pPr algn="l">
              <a:defRPr sz="2400" b="1">
                <a:latin typeface="Myriad Pro" pitchFamily="34" charset="0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64923762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рисун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older 4"/>
          <p:cNvSpPr>
            <a:spLocks noGrp="1"/>
          </p:cNvSpPr>
          <p:nvPr>
            <p:ph type="ftr" sz="quarter" idx="3"/>
          </p:nvPr>
        </p:nvSpPr>
        <p:spPr>
          <a:xfrm>
            <a:off x="389464" y="6629400"/>
            <a:ext cx="242993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chemeClr val="tx1"/>
                </a:solidFill>
                <a:latin typeface="Myriad Pro" pitchFamily="34" charset="0"/>
                <a:cs typeface="Myriad Arabic" pitchFamily="50" charset="-78"/>
              </a:defRPr>
            </a:lvl1pPr>
          </a:lstStyle>
          <a:p>
            <a:pPr marL="12700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8534400" y="6609080"/>
            <a:ext cx="381000" cy="193040"/>
          </a:xfrm>
        </p:spPr>
        <p:txBody>
          <a:bodyPr/>
          <a:lstStyle/>
          <a:p>
            <a:pPr marL="25400"/>
            <a:fld id="{81D60167-4931-47E6-BA6A-407CBD079E47}" type="slidenum">
              <a:rPr lang="ru-RU" smtClean="0">
                <a:solidFill>
                  <a:prstClr val="black"/>
                </a:solidFill>
              </a:rPr>
              <a:pPr marL="25400"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Holder 3"/>
          <p:cNvSpPr>
            <a:spLocks noGrp="1"/>
          </p:cNvSpPr>
          <p:nvPr>
            <p:ph type="body" idx="1"/>
          </p:nvPr>
        </p:nvSpPr>
        <p:spPr>
          <a:xfrm>
            <a:off x="304800" y="1295400"/>
            <a:ext cx="4876800" cy="42138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latin typeface="Myriad Pro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Рисунок 8"/>
          <p:cNvSpPr>
            <a:spLocks noGrp="1"/>
          </p:cNvSpPr>
          <p:nvPr>
            <p:ph type="pic" sz="quarter" idx="12"/>
          </p:nvPr>
        </p:nvSpPr>
        <p:spPr>
          <a:xfrm>
            <a:off x="5562600" y="1318260"/>
            <a:ext cx="3200400" cy="472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Myriad Pro" pitchFamily="34" charset="0"/>
              </a:defRPr>
            </a:lvl1pPr>
          </a:lstStyle>
          <a:p>
            <a:r>
              <a:rPr lang="ru-RU"/>
              <a:t>Вставка рисунка</a:t>
            </a:r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791400" cy="639762"/>
          </a:xfrm>
          <a:prstGeom prst="rect">
            <a:avLst/>
          </a:prstGeom>
        </p:spPr>
        <p:txBody>
          <a:bodyPr anchor="ctr"/>
          <a:lstStyle>
            <a:lvl1pPr algn="l">
              <a:defRPr sz="2400" b="1">
                <a:latin typeface="Myriad Pro" pitchFamily="34" charset="0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889907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835742" y="237768"/>
            <a:ext cx="8308258" cy="639762"/>
          </a:xfrm>
          <a:prstGeom prst="rect">
            <a:avLst/>
          </a:prstGeom>
        </p:spPr>
        <p:txBody>
          <a:bodyPr anchor="ctr"/>
          <a:lstStyle>
            <a:lvl1pPr algn="l">
              <a:defRPr sz="2000" b="1">
                <a:solidFill>
                  <a:schemeClr val="tx2"/>
                </a:solidFill>
                <a:latin typeface="Myriad Pro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9AA57-3301-43F7-BBB2-388826A6C5E1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8" name="Объект 3"/>
          <p:cNvSpPr>
            <a:spLocks noGrp="1"/>
          </p:cNvSpPr>
          <p:nvPr>
            <p:ph sz="half" idx="2"/>
          </p:nvPr>
        </p:nvSpPr>
        <p:spPr>
          <a:xfrm>
            <a:off x="379938" y="1305017"/>
            <a:ext cx="4026692" cy="4884646"/>
          </a:xfrm>
          <a:prstGeom prst="rect">
            <a:avLst/>
          </a:prstGeom>
          <a:ln>
            <a:noFill/>
          </a:ln>
        </p:spPr>
        <p:txBody>
          <a:bodyPr/>
          <a:lstStyle>
            <a:lvl1pPr marL="177800" indent="-177800">
              <a:defRPr sz="1800">
                <a:solidFill>
                  <a:schemeClr val="tx2"/>
                </a:solidFill>
              </a:defRPr>
            </a:lvl1pPr>
            <a:lvl2pPr marL="444500" indent="-266700">
              <a:defRPr sz="1600"/>
            </a:lvl2pPr>
            <a:lvl3pPr marL="630238" indent="-185738">
              <a:defRPr sz="1400"/>
            </a:lvl3pPr>
            <a:lvl4pPr marL="808038" indent="-17780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</p:txBody>
      </p:sp>
      <p:sp>
        <p:nvSpPr>
          <p:cNvPr id="12" name="Объект 3"/>
          <p:cNvSpPr>
            <a:spLocks noGrp="1"/>
          </p:cNvSpPr>
          <p:nvPr>
            <p:ph sz="half" idx="14"/>
          </p:nvPr>
        </p:nvSpPr>
        <p:spPr>
          <a:xfrm>
            <a:off x="4705319" y="1305017"/>
            <a:ext cx="4107941" cy="4884646"/>
          </a:xfrm>
          <a:prstGeom prst="rect">
            <a:avLst/>
          </a:prstGeom>
          <a:ln>
            <a:noFill/>
          </a:ln>
        </p:spPr>
        <p:txBody>
          <a:bodyPr/>
          <a:lstStyle>
            <a:lvl1pPr marL="177800" indent="-177800">
              <a:defRPr sz="1800">
                <a:solidFill>
                  <a:schemeClr val="tx2"/>
                </a:solidFill>
              </a:defRPr>
            </a:lvl1pPr>
            <a:lvl2pPr marL="444500" indent="-266700">
              <a:defRPr sz="1600"/>
            </a:lvl2pPr>
            <a:lvl3pPr marL="630238" indent="-185738">
              <a:defRPr sz="1400"/>
            </a:lvl3pPr>
            <a:lvl4pPr marL="808038" indent="-177800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 bwMode="auto">
          <a:xfrm>
            <a:off x="233363" y="6330950"/>
            <a:ext cx="41433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defTabSz="914400" eaLnBrk="1" hangingPunct="1">
              <a:spcBef>
                <a:spcPct val="20000"/>
              </a:spcBef>
            </a:pPr>
            <a:r>
              <a:rPr lang="ru-RU" altLang="ru-RU" sz="800">
                <a:solidFill>
                  <a:srgbClr val="254061"/>
                </a:solidFill>
                <a:latin typeface="Calibri" pitchFamily="34" charset="0"/>
              </a:rPr>
              <a:t>НИУ ВШЭ, Москва, 2016</a:t>
            </a:r>
            <a:endParaRPr kumimoji="1" lang="ru-RU" altLang="ru-RU" sz="800">
              <a:solidFill>
                <a:srgbClr val="25406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34273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older 4"/>
          <p:cNvSpPr>
            <a:spLocks noGrp="1"/>
          </p:cNvSpPr>
          <p:nvPr>
            <p:ph type="ftr" sz="quarter" idx="3"/>
          </p:nvPr>
        </p:nvSpPr>
        <p:spPr>
          <a:xfrm>
            <a:off x="389464" y="6629400"/>
            <a:ext cx="242993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chemeClr val="tx1"/>
                </a:solidFill>
                <a:latin typeface="Myriad Pro" pitchFamily="34" charset="0"/>
                <a:cs typeface="Myriad Arabic" pitchFamily="50" charset="-78"/>
              </a:defRPr>
            </a:lvl1pPr>
          </a:lstStyle>
          <a:p>
            <a:pPr marL="12700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8534400" y="6609080"/>
            <a:ext cx="381000" cy="193040"/>
          </a:xfrm>
        </p:spPr>
        <p:txBody>
          <a:bodyPr/>
          <a:lstStyle/>
          <a:p>
            <a:pPr marL="25400"/>
            <a:fld id="{81D60167-4931-47E6-BA6A-407CBD079E47}" type="slidenum">
              <a:rPr lang="ru-RU" smtClean="0">
                <a:solidFill>
                  <a:prstClr val="black"/>
                </a:solidFill>
              </a:rPr>
              <a:pPr marL="25400"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Holder 3"/>
          <p:cNvSpPr>
            <a:spLocks noGrp="1"/>
          </p:cNvSpPr>
          <p:nvPr>
            <p:ph type="body" idx="1"/>
          </p:nvPr>
        </p:nvSpPr>
        <p:spPr>
          <a:xfrm>
            <a:off x="304800" y="1295400"/>
            <a:ext cx="4876800" cy="42138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latin typeface="Myriad Pro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Диаграмма 8"/>
          <p:cNvSpPr>
            <a:spLocks noGrp="1"/>
          </p:cNvSpPr>
          <p:nvPr>
            <p:ph type="chart" sz="quarter" idx="12"/>
          </p:nvPr>
        </p:nvSpPr>
        <p:spPr>
          <a:xfrm>
            <a:off x="5486400" y="1318260"/>
            <a:ext cx="3276600" cy="472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Myriad Pro" pitchFamily="34" charset="0"/>
              </a:defRPr>
            </a:lvl1pPr>
          </a:lstStyle>
          <a:p>
            <a:r>
              <a:rPr lang="ru-RU"/>
              <a:t>Вставка диаграммы</a:t>
            </a:r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791400" cy="639762"/>
          </a:xfrm>
          <a:prstGeom prst="rect">
            <a:avLst/>
          </a:prstGeom>
        </p:spPr>
        <p:txBody>
          <a:bodyPr anchor="ctr"/>
          <a:lstStyle>
            <a:lvl1pPr algn="l">
              <a:defRPr sz="2400" b="1">
                <a:latin typeface="Myriad Pro" pitchFamily="34" charset="0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22080153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25400"/>
            <a:fld id="{81D60167-4931-47E6-BA6A-407CBD079E47}" type="slidenum">
              <a:rPr lang="ru-RU" smtClean="0">
                <a:solidFill>
                  <a:prstClr val="black"/>
                </a:solidFill>
              </a:rPr>
              <a:pPr marL="25400"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ftr" sz="quarter" idx="3"/>
          </p:nvPr>
        </p:nvSpPr>
        <p:spPr>
          <a:xfrm>
            <a:off x="389464" y="6629400"/>
            <a:ext cx="242993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chemeClr val="tx1"/>
                </a:solidFill>
                <a:latin typeface="Myriad Pro" pitchFamily="34" charset="0"/>
                <a:cs typeface="Myriad Arabic" pitchFamily="50" charset="-78"/>
              </a:defRPr>
            </a:lvl1pPr>
          </a:lstStyle>
          <a:p>
            <a:pPr marL="12700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52954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44241" y="105060"/>
            <a:ext cx="6655516" cy="939800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83796" y="1416645"/>
            <a:ext cx="8576406" cy="4267835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 b="0" i="0">
                <a:solidFill>
                  <a:srgbClr val="211D1E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C205138F-84DD-4E22-AC70-113731C51062}" type="datetime1">
              <a:rPr lang="en-US" smtClean="0">
                <a:solidFill>
                  <a:srgbClr val="000000">
                    <a:tint val="75000"/>
                  </a:srgbClr>
                </a:solidFill>
                <a:latin typeface="Myriad Pro"/>
                <a:ea typeface="+mn-ea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6/3/2019</a:t>
            </a:fld>
            <a:endParaRPr lang="en-US">
              <a:solidFill>
                <a:srgbClr val="000000">
                  <a:tint val="75000"/>
                </a:srgbClr>
              </a:solidFill>
              <a:latin typeface="Myriad Pro"/>
              <a:ea typeface="+mn-ea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23517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Myriad Pro"/>
              <a:ea typeface="+mn-ea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lumMod val="95000"/>
                  <a:lumOff val="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ACB10-2729-4347-916A-7102F82FE7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95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 userDrawn="1"/>
        </p:nvSpPr>
        <p:spPr bwMode="auto">
          <a:xfrm>
            <a:off x="233363" y="6330950"/>
            <a:ext cx="41433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defTabSz="914400" eaLnBrk="1" hangingPunct="1">
              <a:spcBef>
                <a:spcPct val="20000"/>
              </a:spcBef>
            </a:pPr>
            <a:r>
              <a:rPr lang="ru-RU" altLang="ru-RU" sz="800">
                <a:solidFill>
                  <a:srgbClr val="254061"/>
                </a:solidFill>
                <a:latin typeface="Calibri" pitchFamily="34" charset="0"/>
              </a:rPr>
              <a:t>НИУ ВШЭ, Москва, 2016</a:t>
            </a:r>
            <a:endParaRPr kumimoji="1" lang="ru-RU" altLang="ru-RU" sz="800">
              <a:solidFill>
                <a:srgbClr val="254061"/>
              </a:solidFill>
              <a:latin typeface="Calibri" pitchFamily="34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835742" y="237768"/>
            <a:ext cx="8308258" cy="639762"/>
          </a:xfrm>
          <a:prstGeom prst="rect">
            <a:avLst/>
          </a:prstGeom>
        </p:spPr>
        <p:txBody>
          <a:bodyPr anchor="ctr"/>
          <a:lstStyle>
            <a:lvl1pPr algn="l">
              <a:defRPr sz="2000" b="1">
                <a:solidFill>
                  <a:schemeClr val="tx2"/>
                </a:solidFill>
                <a:latin typeface="Myriad Pro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11" name="Holder 3"/>
          <p:cNvSpPr>
            <a:spLocks noGrp="1"/>
          </p:cNvSpPr>
          <p:nvPr>
            <p:ph type="body" idx="1"/>
          </p:nvPr>
        </p:nvSpPr>
        <p:spPr>
          <a:xfrm>
            <a:off x="304800" y="1295400"/>
            <a:ext cx="8432800" cy="4953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latin typeface="Myriad Pro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534400" y="6443663"/>
            <a:ext cx="381000" cy="19367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F2E146C-4F5A-4427-AF8A-809BABDB6F16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798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3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15.png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62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80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79.xml"/><Relationship Id="rId9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 txBox="1">
            <a:spLocks/>
          </p:cNvSpPr>
          <p:nvPr/>
        </p:nvSpPr>
        <p:spPr>
          <a:xfrm>
            <a:off x="457200" y="274638"/>
            <a:ext cx="8229600" cy="6397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Myriad Pro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8534400" y="6608763"/>
            <a:ext cx="381000" cy="1936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400" eaLnBrk="1" hangingPunct="1">
              <a:defRPr sz="1000" smtClean="0">
                <a:ea typeface="Myriad Arabic"/>
                <a:cs typeface="Myriad Arabic"/>
              </a:defRPr>
            </a:lvl1pPr>
          </a:lstStyle>
          <a:p>
            <a:pPr defTabSz="914400">
              <a:defRPr/>
            </a:pPr>
            <a:fld id="{6090B060-BC0B-4D23-8DA1-F002AC7A6272}" type="slidenum">
              <a:rPr lang="ru-RU" altLang="ru-RU">
                <a:solidFill>
                  <a:prstClr val="black"/>
                </a:solidFill>
                <a:latin typeface="Myriad Pro" pitchFamily="34" charset="0"/>
              </a:rPr>
              <a:pPr defTabSz="914400">
                <a:defRPr/>
              </a:pPr>
              <a:t>‹#›</a:t>
            </a:fld>
            <a:endParaRPr lang="ru-RU" altLang="ru-RU">
              <a:solidFill>
                <a:prstClr val="black"/>
              </a:solidFill>
              <a:latin typeface="Myriad Pro" pitchFamily="34" charset="0"/>
            </a:endParaRPr>
          </a:p>
        </p:txBody>
      </p:sp>
      <p:pic>
        <p:nvPicPr>
          <p:cNvPr id="1028" name="Picture 2" descr="D:\Инфографика\ВШЭ\00_Презентации и материалы\Логотип\Logo_presi-01 - копия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" y="241300"/>
            <a:ext cx="62865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5076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43" r:id="rId12"/>
    <p:sldLayoutId id="2147483978" r:id="rId13"/>
    <p:sldLayoutId id="2147483982" r:id="rId14"/>
    <p:sldLayoutId id="2147483983" r:id="rId15"/>
    <p:sldLayoutId id="2147483984" r:id="rId16"/>
    <p:sldLayoutId id="2147483997" r:id="rId17"/>
    <p:sldLayoutId id="2147483998" r:id="rId18"/>
    <p:sldLayoutId id="2147483999" r:id="rId19"/>
    <p:sldLayoutId id="2147484000" r:id="rId20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 txBox="1">
            <a:spLocks/>
          </p:cNvSpPr>
          <p:nvPr userDrawn="1"/>
        </p:nvSpPr>
        <p:spPr>
          <a:xfrm>
            <a:off x="457200" y="274638"/>
            <a:ext cx="8229600" cy="6397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Myriad Pro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8534400" y="6609080"/>
            <a:ext cx="381000" cy="19304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Myriad Pro" pitchFamily="34" charset="0"/>
                <a:cs typeface="Myriad Arabic" pitchFamily="50" charset="-78"/>
              </a:defRPr>
            </a:lvl1pPr>
          </a:lstStyle>
          <a:p>
            <a:pPr marL="25400"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lang="ru-RU" smtClean="0">
                <a:solidFill>
                  <a:prstClr val="black"/>
                </a:solidFill>
              </a:rPr>
              <a:pPr marL="25400"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pic>
        <p:nvPicPr>
          <p:cNvPr id="2050" name="Picture 2" descr="D:\Инфографика\ВШЭ\00_Презентации и материалы\Логотип\Logo_presi-01 - копия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258" y="240889"/>
            <a:ext cx="629884" cy="65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82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 txBox="1">
            <a:spLocks/>
          </p:cNvSpPr>
          <p:nvPr/>
        </p:nvSpPr>
        <p:spPr>
          <a:xfrm>
            <a:off x="457200" y="274638"/>
            <a:ext cx="8229600" cy="6397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Myriad Pro" pitchFamily="34" charset="0"/>
                <a:ea typeface="+mj-ea"/>
                <a:cs typeface="+mj-cs"/>
              </a:defRPr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8610600" y="6570980"/>
            <a:ext cx="381000" cy="193040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Myriad Pro" pitchFamily="34" charset="0"/>
                <a:cs typeface="Myriad Arabic" pitchFamily="50" charset="-78"/>
              </a:defRPr>
            </a:lvl1pPr>
          </a:lstStyle>
          <a:p>
            <a:pPr eaLnBrk="1" hangingPunct="1">
              <a:defRPr/>
            </a:pPr>
            <a:fld id="{B1F37826-9FC6-4A47-B435-94C6280B7F57}" type="slidenum">
              <a:rPr lang="en-US" smtClean="0">
                <a:solidFill>
                  <a:srgbClr val="000000"/>
                </a:solidFill>
                <a:ea typeface="ＭＳ Ｐゴシック"/>
              </a:rPr>
              <a:pPr eaLnBrk="1" hangingPunct="1"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5951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  <p:sldLayoutId id="2147483875" r:id="rId13"/>
    <p:sldLayoutId id="2147483876" r:id="rId14"/>
    <p:sldLayoutId id="2147483877" r:id="rId1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 txBox="1">
            <a:spLocks/>
          </p:cNvSpPr>
          <p:nvPr/>
        </p:nvSpPr>
        <p:spPr>
          <a:xfrm>
            <a:off x="457200" y="274638"/>
            <a:ext cx="8229600" cy="6397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Myriad Pro" pitchFamily="34" charset="0"/>
                <a:ea typeface="+mj-ea"/>
                <a:cs typeface="+mj-cs"/>
              </a:defRPr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8610600" y="6570980"/>
            <a:ext cx="381000" cy="193040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Myriad Pro" pitchFamily="34" charset="0"/>
                <a:cs typeface="Myriad Arabic" pitchFamily="50" charset="-78"/>
              </a:defRPr>
            </a:lvl1pPr>
          </a:lstStyle>
          <a:p>
            <a:pPr eaLnBrk="1" hangingPunct="1">
              <a:defRPr/>
            </a:pPr>
            <a:fld id="{B1F37826-9FC6-4A47-B435-94C6280B7F57}" type="slidenum">
              <a:rPr lang="en-US" smtClean="0">
                <a:solidFill>
                  <a:srgbClr val="000000"/>
                </a:solidFill>
                <a:ea typeface="ＭＳ Ｐゴシック"/>
              </a:rPr>
              <a:pPr eaLnBrk="1" hangingPunct="1"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8372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  <p:sldLayoutId id="2147483908" r:id="rId12"/>
    <p:sldLayoutId id="2147483910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 txBox="1">
            <a:spLocks/>
          </p:cNvSpPr>
          <p:nvPr userDrawn="1"/>
        </p:nvSpPr>
        <p:spPr>
          <a:xfrm>
            <a:off x="457200" y="274637"/>
            <a:ext cx="8229600" cy="6397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Myriad Pro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ru-RU" sz="2400">
              <a:solidFill>
                <a:srgbClr val="000000"/>
              </a:solidFill>
            </a:endParaRPr>
          </a:p>
        </p:txBody>
      </p:sp>
      <p:sp>
        <p:nvSpPr>
          <p:cNvPr id="7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8610620" y="6570981"/>
            <a:ext cx="381001" cy="193040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Myriad Pro" pitchFamily="34" charset="0"/>
                <a:cs typeface="Myriad Arabic" pitchFamily="50" charset="-78"/>
              </a:defRPr>
            </a:lvl1pPr>
          </a:lstStyle>
          <a:p>
            <a:pPr marL="25400"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lang="ru-RU" smtClean="0">
                <a:solidFill>
                  <a:srgbClr val="000000"/>
                </a:solidFill>
                <a:ea typeface="+mn-ea"/>
              </a:rPr>
              <a:pPr marL="25400"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srgbClr val="000000"/>
              </a:solidFill>
              <a:ea typeface="+mn-ea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4726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  <p:sldLayoutId id="2147483972" r:id="rId12"/>
    <p:sldLayoutId id="2147483973" r:id="rId13"/>
    <p:sldLayoutId id="2147483974" r:id="rId14"/>
    <p:sldLayoutId id="2147483976" r:id="rId1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 txBox="1">
            <a:spLocks/>
          </p:cNvSpPr>
          <p:nvPr/>
        </p:nvSpPr>
        <p:spPr>
          <a:xfrm>
            <a:off x="457200" y="274638"/>
            <a:ext cx="8229600" cy="6397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Myriad Pro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8534400" y="6609080"/>
            <a:ext cx="381000" cy="19304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Myriad Pro" pitchFamily="34" charset="0"/>
                <a:cs typeface="Myriad Arabic" pitchFamily="50" charset="-78"/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B19B0651-EE4F-4900-A07F-96A6BFA9D0F0}" type="slidenum">
              <a:rPr lang="ru-RU" smtClean="0">
                <a:solidFill>
                  <a:srgbClr val="000000"/>
                </a:solidFill>
                <a:ea typeface="+mn-ea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srgbClr val="000000"/>
              </a:solidFill>
              <a:ea typeface="+mn-ea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Holder 4"/>
          <p:cNvSpPr>
            <a:spLocks noGrp="1"/>
          </p:cNvSpPr>
          <p:nvPr>
            <p:ph type="ftr" sz="quarter" idx="3"/>
          </p:nvPr>
        </p:nvSpPr>
        <p:spPr>
          <a:xfrm>
            <a:off x="389464" y="6629400"/>
            <a:ext cx="2506136" cy="152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  <a:cs typeface="Myriad Pro" pitchFamily="34" charset="0"/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srgbClr val="000000">
                  <a:lumMod val="95000"/>
                  <a:lumOff val="5000"/>
                </a:srgbClr>
              </a:solidFill>
              <a:ea typeface="+mn-ea"/>
            </a:endParaRPr>
          </a:p>
        </p:txBody>
      </p:sp>
      <p:pic>
        <p:nvPicPr>
          <p:cNvPr id="8" name="Picture 4" descr="D:\Инфографика\ВШЭ\00_Презентации и материалы\Материалы для наших презентаций\Логотип\LOGO-01-01.png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523" y="288950"/>
            <a:ext cx="670831" cy="65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235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4.xml"/><Relationship Id="rId7" Type="http://schemas.openxmlformats.org/officeDocument/2006/relationships/image" Target="../media/image30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mailto:ikuzminov@hse.ru" TargetMode="External"/><Relationship Id="rId2" Type="http://schemas.openxmlformats.org/officeDocument/2006/relationships/hyperlink" Target="mailto:pbakhtin@hse.ru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mailto:ifora@hse.ru" TargetMode="Externa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8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7262" y="-366173"/>
            <a:ext cx="9080009" cy="2465614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ru-RU" sz="2400" b="0" dirty="0">
                <a:latin typeface="+mj-lt"/>
                <a:cs typeface="Arial"/>
              </a:rPr>
              <a:t>Национальный исследовательский университет</a:t>
            </a:r>
            <a:br>
              <a:rPr lang="ru-RU" sz="2400" b="0" dirty="0">
                <a:latin typeface="+mj-lt"/>
                <a:cs typeface="Arial"/>
              </a:rPr>
            </a:br>
            <a:r>
              <a:rPr lang="ru-RU" sz="2400" b="0" dirty="0">
                <a:latin typeface="+mj-lt"/>
                <a:cs typeface="Arial"/>
              </a:rPr>
              <a:t>«Высшая школа экономики»</a:t>
            </a:r>
            <a:br>
              <a:rPr lang="ru-RU" sz="2400" b="0" dirty="0">
                <a:latin typeface="+mj-lt"/>
                <a:cs typeface="Arial" panose="020B0604020202020204" pitchFamily="34" charset="0"/>
              </a:rPr>
            </a:br>
            <a:r>
              <a:rPr lang="ru-RU" sz="1200" b="0" dirty="0">
                <a:latin typeface="+mj-lt"/>
                <a:cs typeface="Arial"/>
              </a:rPr>
              <a:t> </a:t>
            </a:r>
            <a:br>
              <a:rPr lang="ru-RU" sz="2400" b="0" dirty="0">
                <a:latin typeface="+mj-lt"/>
                <a:cs typeface="Arial" panose="020B0604020202020204" pitchFamily="34" charset="0"/>
              </a:rPr>
            </a:br>
            <a:r>
              <a:rPr lang="ru-RU" sz="2200" b="0" dirty="0">
                <a:latin typeface="+mj-lt"/>
                <a:cs typeface="Arial"/>
              </a:rPr>
              <a:t>Институт статистических исследований и экономики знаний</a:t>
            </a: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316729" y="2778113"/>
            <a:ext cx="8601074" cy="482907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800" b="1" i="0" kern="1200">
                <a:solidFill>
                  <a:srgbClr val="1C5C99"/>
                </a:solidFill>
                <a:latin typeface="Myriad Pro" pitchFamily="34" charset="0"/>
                <a:ea typeface="+mj-ea"/>
                <a:cs typeface="Myriad Pro" pitchFamily="34" charset="0"/>
              </a:defRPr>
            </a:lvl1pPr>
          </a:lstStyle>
          <a:p>
            <a:endParaRPr lang="ru-RU" sz="2400" b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Заголовок 3"/>
          <p:cNvSpPr txBox="1">
            <a:spLocks/>
          </p:cNvSpPr>
          <p:nvPr/>
        </p:nvSpPr>
        <p:spPr>
          <a:xfrm>
            <a:off x="660776" y="2198611"/>
            <a:ext cx="8054914" cy="1905813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800" b="1" i="0" kern="1200">
                <a:solidFill>
                  <a:srgbClr val="1C5C99"/>
                </a:solidFill>
                <a:latin typeface="Myriad Pro" pitchFamily="34" charset="0"/>
                <a:ea typeface="+mj-ea"/>
                <a:cs typeface="Myriad Pro" pitchFamily="34" charset="0"/>
              </a:defRPr>
            </a:lvl1pPr>
          </a:lstStyle>
          <a:p>
            <a:r>
              <a:rPr lang="ru-RU" sz="2800" b="0" dirty="0">
                <a:latin typeface="+mj-lt"/>
                <a:cs typeface="Arial"/>
              </a:rPr>
              <a:t>Система интеллектуального анализа больших данных </a:t>
            </a:r>
            <a:r>
              <a:rPr lang="en-US" sz="2800" b="0" dirty="0">
                <a:latin typeface="+mj-lt"/>
                <a:cs typeface="Arial"/>
              </a:rPr>
              <a:t>iFORA</a:t>
            </a:r>
            <a:r>
              <a:rPr lang="ru-RU" sz="2800" b="0" dirty="0">
                <a:latin typeface="+mj-lt"/>
                <a:cs typeface="Arial"/>
              </a:rPr>
              <a:t>: новые возможности для стратегической аналитики в условиях масштабирования вычислительных мощностей</a:t>
            </a:r>
            <a:endParaRPr lang="ru-RU" dirty="0">
              <a:cs typeface="Arial"/>
            </a:endParaRPr>
          </a:p>
        </p:txBody>
      </p:sp>
      <p:sp>
        <p:nvSpPr>
          <p:cNvPr id="7" name="Текст 4">
            <a:extLst>
              <a:ext uri="{FF2B5EF4-FFF2-40B4-BE49-F238E27FC236}">
                <a16:creationId xmlns:a16="http://schemas.microsoft.com/office/drawing/2014/main" id="{C67020C9-AA8D-4CAB-8210-BBFC080FF10F}"/>
              </a:ext>
            </a:extLst>
          </p:cNvPr>
          <p:cNvSpPr txBox="1">
            <a:spLocks/>
          </p:cNvSpPr>
          <p:nvPr/>
        </p:nvSpPr>
        <p:spPr>
          <a:xfrm>
            <a:off x="-271746" y="4732775"/>
            <a:ext cx="8838624" cy="282047"/>
          </a:xfrm>
          <a:prstGeom prst="rect">
            <a:avLst/>
          </a:prstGeom>
        </p:spPr>
        <p:txBody>
          <a:bodyPr anchor="t"/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ea typeface="+mn-lt"/>
                <a:cs typeface="+mn-lt"/>
              </a:rPr>
              <a:t>Кузьминов Илья Филиппович,</a:t>
            </a:r>
            <a:endParaRPr lang="ru-RU" dirty="0"/>
          </a:p>
          <a:p>
            <a:r>
              <a:rPr lang="ru-RU" sz="1400" dirty="0">
                <a:ea typeface="+mn-lt"/>
                <a:cs typeface="+mn-lt"/>
              </a:rPr>
              <a:t>заведующий отделом информационно-аналитических систем </a:t>
            </a:r>
            <a:br>
              <a:rPr lang="ru-RU" sz="1400" dirty="0">
                <a:ea typeface="+mn-lt"/>
                <a:cs typeface="+mn-lt"/>
              </a:rPr>
            </a:br>
            <a:r>
              <a:rPr lang="ru-RU" sz="1400" dirty="0">
                <a:ea typeface="+mn-lt"/>
                <a:cs typeface="+mn-lt"/>
              </a:rPr>
              <a:t>Института статистических исследований и экономики знаний НИУ ВШЭ</a:t>
            </a:r>
            <a:endParaRPr lang="ru-RU" sz="1400" dirty="0"/>
          </a:p>
          <a:p>
            <a:endParaRPr lang="en-US" sz="1600" dirty="0"/>
          </a:p>
        </p:txBody>
      </p:sp>
      <p:sp>
        <p:nvSpPr>
          <p:cNvPr id="9" name="Текст 4">
            <a:extLst>
              <a:ext uri="{FF2B5EF4-FFF2-40B4-BE49-F238E27FC236}">
                <a16:creationId xmlns:a16="http://schemas.microsoft.com/office/drawing/2014/main" id="{10B65A99-3355-46BC-8F23-C4B2915E9802}"/>
              </a:ext>
            </a:extLst>
          </p:cNvPr>
          <p:cNvSpPr txBox="1">
            <a:spLocks/>
          </p:cNvSpPr>
          <p:nvPr/>
        </p:nvSpPr>
        <p:spPr>
          <a:xfrm>
            <a:off x="1781906" y="6066899"/>
            <a:ext cx="6230336" cy="282047"/>
          </a:xfrm>
          <a:prstGeom prst="rect">
            <a:avLst/>
          </a:prstGeom>
        </p:spPr>
        <p:txBody>
          <a:bodyPr anchor="t"/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/>
              <a:t>Семинар НИУ ВШЭ по высокопроизводительным вычислениям</a:t>
            </a:r>
          </a:p>
          <a:p>
            <a:pPr algn="ctr"/>
            <a:r>
              <a:rPr lang="ru-RU" sz="1600"/>
              <a:t>4 июня 2019 г.</a:t>
            </a:r>
          </a:p>
        </p:txBody>
      </p:sp>
    </p:spTree>
    <p:extLst>
      <p:ext uri="{BB962C8B-B14F-4D97-AF65-F5344CB8AC3E}">
        <p14:creationId xmlns:p14="http://schemas.microsoft.com/office/powerpoint/2010/main" val="28897980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EA55D1-63C6-4331-98A1-EE5E341EB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400" y="332826"/>
            <a:ext cx="7498080" cy="479024"/>
          </a:xfrm>
        </p:spPr>
        <p:txBody>
          <a:bodyPr/>
          <a:lstStyle/>
          <a:p>
            <a:r>
              <a:rPr lang="ru-RU" sz="2800" b="1">
                <a:ea typeface="ＭＳ Ｐゴシック" pitchFamily="34" charset="-128"/>
                <a:cs typeface="+mn-cs"/>
              </a:rPr>
              <a:t>ИИ</a:t>
            </a:r>
            <a:r>
              <a:rPr lang="en-US" sz="2800" b="1">
                <a:ea typeface="ＭＳ Ｐゴシック" pitchFamily="34" charset="-128"/>
                <a:cs typeface="+mn-cs"/>
              </a:rPr>
              <a:t> </a:t>
            </a:r>
            <a:r>
              <a:rPr lang="ru-RU" sz="2800" b="1">
                <a:ea typeface="ＭＳ Ｐゴシック" pitchFamily="34" charset="-128"/>
                <a:cs typeface="+mn-cs"/>
              </a:rPr>
              <a:t>и обработка естественного языка (</a:t>
            </a:r>
            <a:r>
              <a:rPr lang="en-US" sz="2800" b="1">
                <a:ea typeface="ＭＳ Ｐゴシック" pitchFamily="34" charset="-128"/>
                <a:cs typeface="+mn-cs"/>
              </a:rPr>
              <a:t>NLP)</a:t>
            </a:r>
            <a:endParaRPr lang="ru-RU" sz="2800" b="1">
              <a:ea typeface="ＭＳ Ｐゴシック" pitchFamily="34" charset="-128"/>
              <a:cs typeface="+mn-cs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2BB90B63-34E4-4D69-8567-1A7DDBB55642}"/>
              </a:ext>
            </a:extLst>
          </p:cNvPr>
          <p:cNvGrpSpPr/>
          <p:nvPr/>
        </p:nvGrpSpPr>
        <p:grpSpPr>
          <a:xfrm>
            <a:off x="-1612691" y="1106857"/>
            <a:ext cx="13660896" cy="5408973"/>
            <a:chOff x="-1184058" y="1626034"/>
            <a:chExt cx="13190233" cy="5222616"/>
          </a:xfrm>
        </p:grpSpPr>
        <p:graphicFrame>
          <p:nvGraphicFramePr>
            <p:cNvPr id="4" name="Схема 4">
              <a:extLst>
                <a:ext uri="{FF2B5EF4-FFF2-40B4-BE49-F238E27FC236}">
                  <a16:creationId xmlns:a16="http://schemas.microsoft.com/office/drawing/2014/main" id="{1ADB493B-7D82-4E6A-A116-7EBE8F1428F1}"/>
                </a:ext>
              </a:extLst>
            </p:cNvPr>
            <p:cNvGraphicFramePr/>
            <p:nvPr>
              <p:extLst/>
            </p:nvPr>
          </p:nvGraphicFramePr>
          <p:xfrm>
            <a:off x="-1184058" y="2204995"/>
            <a:ext cx="12055559" cy="58615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326" name="Подзаголовок 2">
              <a:extLst>
                <a:ext uri="{FF2B5EF4-FFF2-40B4-BE49-F238E27FC236}">
                  <a16:creationId xmlns:a16="http://schemas.microsoft.com/office/drawing/2014/main" id="{AB3870BE-BF3C-48CB-B00D-1A2215C32495}"/>
                </a:ext>
              </a:extLst>
            </p:cNvPr>
            <p:cNvSpPr txBox="1">
              <a:spLocks/>
            </p:cNvSpPr>
            <p:nvPr/>
          </p:nvSpPr>
          <p:spPr>
            <a:xfrm>
              <a:off x="5541470" y="5432263"/>
              <a:ext cx="4546023" cy="1241822"/>
            </a:xfrm>
            <a:prstGeom prst="rect">
              <a:avLst/>
            </a:prstGeom>
          </p:spPr>
          <p:txBody>
            <a:bodyPr vert="horz" lIns="68580" tIns="34290" rIns="68580" bIns="34290" rtlCol="0" anchor="t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500" b="1">
                  <a:latin typeface="Arial Narrow"/>
                </a:rPr>
                <a:t>Интеллектуальный анализ данных</a:t>
              </a:r>
              <a:endParaRPr lang="ru-RU" sz="2100"/>
            </a:p>
            <a:p>
              <a:pPr marL="0" indent="0">
                <a:buNone/>
              </a:pPr>
              <a:r>
                <a:rPr lang="ru-RU" sz="1800">
                  <a:solidFill>
                    <a:srgbClr val="000000"/>
                  </a:solidFill>
                  <a:latin typeface="Arial Narrow"/>
                  <a:cs typeface="Calibri"/>
                </a:rPr>
                <a:t>    </a:t>
              </a:r>
            </a:p>
            <a:p>
              <a:endParaRPr lang="ru-RU" sz="2400">
                <a:solidFill>
                  <a:srgbClr val="FF0000"/>
                </a:solidFill>
                <a:latin typeface="Arial Narrow"/>
                <a:cs typeface="Calibri"/>
              </a:endParaRPr>
            </a:p>
          </p:txBody>
        </p:sp>
        <p:sp>
          <p:nvSpPr>
            <p:cNvPr id="343" name="Подзаголовок 2">
              <a:extLst>
                <a:ext uri="{FF2B5EF4-FFF2-40B4-BE49-F238E27FC236}">
                  <a16:creationId xmlns:a16="http://schemas.microsoft.com/office/drawing/2014/main" id="{4F0E480A-A33A-4524-966D-6567F74622A2}"/>
                </a:ext>
              </a:extLst>
            </p:cNvPr>
            <p:cNvSpPr txBox="1">
              <a:spLocks/>
            </p:cNvSpPr>
            <p:nvPr/>
          </p:nvSpPr>
          <p:spPr>
            <a:xfrm>
              <a:off x="4522121" y="5606828"/>
              <a:ext cx="4546023" cy="1241822"/>
            </a:xfrm>
            <a:prstGeom prst="rect">
              <a:avLst/>
            </a:prstGeom>
          </p:spPr>
          <p:txBody>
            <a:bodyPr vert="horz" lIns="68580" tIns="34290" rIns="68580" bIns="34290" rtlCol="0" anchor="t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050" b="1">
                  <a:solidFill>
                    <a:srgbClr val="44546A"/>
                  </a:solidFill>
                  <a:latin typeface="Arial Narrow"/>
                </a:rPr>
                <a:t>Энергетика</a:t>
              </a:r>
              <a:endParaRPr lang="ru-RU" sz="2100">
                <a:solidFill>
                  <a:srgbClr val="44546A"/>
                </a:solidFill>
              </a:endParaRPr>
            </a:p>
          </p:txBody>
        </p:sp>
        <p:sp>
          <p:nvSpPr>
            <p:cNvPr id="344" name="Подзаголовок 2">
              <a:extLst>
                <a:ext uri="{FF2B5EF4-FFF2-40B4-BE49-F238E27FC236}">
                  <a16:creationId xmlns:a16="http://schemas.microsoft.com/office/drawing/2014/main" id="{5AF35CCB-30D4-42CA-B6E9-D58FC6D8BFFA}"/>
                </a:ext>
              </a:extLst>
            </p:cNvPr>
            <p:cNvSpPr txBox="1">
              <a:spLocks/>
            </p:cNvSpPr>
            <p:nvPr/>
          </p:nvSpPr>
          <p:spPr>
            <a:xfrm>
              <a:off x="4104926" y="5338223"/>
              <a:ext cx="4546023" cy="1241822"/>
            </a:xfrm>
            <a:prstGeom prst="rect">
              <a:avLst/>
            </a:prstGeom>
          </p:spPr>
          <p:txBody>
            <a:bodyPr vert="horz" lIns="68580" tIns="34290" rIns="68580" bIns="34290" rtlCol="0" anchor="t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050" b="1">
                  <a:solidFill>
                    <a:srgbClr val="44546A"/>
                  </a:solidFill>
                  <a:latin typeface="Arial Narrow"/>
                </a:rPr>
                <a:t>Медицина</a:t>
              </a:r>
              <a:endParaRPr lang="ru-RU" sz="2100"/>
            </a:p>
          </p:txBody>
        </p:sp>
        <p:sp>
          <p:nvSpPr>
            <p:cNvPr id="266" name="Подзаголовок 2">
              <a:extLst>
                <a:ext uri="{FF2B5EF4-FFF2-40B4-BE49-F238E27FC236}">
                  <a16:creationId xmlns:a16="http://schemas.microsoft.com/office/drawing/2014/main" id="{E49A63AD-BC21-491A-9745-FCF3A6989062}"/>
                </a:ext>
              </a:extLst>
            </p:cNvPr>
            <p:cNvSpPr txBox="1">
              <a:spLocks/>
            </p:cNvSpPr>
            <p:nvPr/>
          </p:nvSpPr>
          <p:spPr>
            <a:xfrm>
              <a:off x="796460" y="1626034"/>
              <a:ext cx="8572500" cy="368766"/>
            </a:xfrm>
            <a:prstGeom prst="rect">
              <a:avLst/>
            </a:prstGeom>
          </p:spPr>
          <p:txBody>
            <a:bodyPr vert="horz" lIns="68580" tIns="34290" rIns="68580" bIns="34290" rtlCol="0" anchor="t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500">
                  <a:latin typeface="Arial Narrow"/>
                </a:rPr>
                <a:t>ИИ всё глубже проникает во все сферы деятельности человека, включая коммуникацию</a:t>
              </a:r>
              <a:endParaRPr lang="ru-RU" sz="1500">
                <a:latin typeface="Arial Narrow"/>
                <a:cs typeface="Calibri"/>
              </a:endParaRPr>
            </a:p>
            <a:p>
              <a:endParaRPr lang="ru-RU" sz="2100">
                <a:solidFill>
                  <a:srgbClr val="FF0000"/>
                </a:solidFill>
                <a:latin typeface="Arial Narrow"/>
                <a:cs typeface="Calibri"/>
              </a:endParaRPr>
            </a:p>
          </p:txBody>
        </p:sp>
        <p:pic>
          <p:nvPicPr>
            <p:cNvPr id="267" name="Рисунок 267" descr="Изображение выглядит как текст, карта&#10;&#10;Описание создано с очень высокой степенью достоверности">
              <a:extLst>
                <a:ext uri="{FF2B5EF4-FFF2-40B4-BE49-F238E27FC236}">
                  <a16:creationId xmlns:a16="http://schemas.microsoft.com/office/drawing/2014/main" id="{355B3873-316B-4BDB-B91D-B32F0C4E21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alphaModFix amt="26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3261" t="18220" r="15002" b="26654"/>
            <a:stretch/>
          </p:blipFill>
          <p:spPr>
            <a:xfrm>
              <a:off x="4307499" y="2737490"/>
              <a:ext cx="4836501" cy="3260840"/>
            </a:xfrm>
            <a:prstGeom prst="rect">
              <a:avLst/>
            </a:prstGeom>
          </p:spPr>
        </p:pic>
        <p:sp>
          <p:nvSpPr>
            <p:cNvPr id="259" name="Подзаголовок 2">
              <a:extLst>
                <a:ext uri="{FF2B5EF4-FFF2-40B4-BE49-F238E27FC236}">
                  <a16:creationId xmlns:a16="http://schemas.microsoft.com/office/drawing/2014/main" id="{C11900CF-10A3-4366-B969-0137217C0A28}"/>
                </a:ext>
              </a:extLst>
            </p:cNvPr>
            <p:cNvSpPr txBox="1">
              <a:spLocks/>
            </p:cNvSpPr>
            <p:nvPr/>
          </p:nvSpPr>
          <p:spPr>
            <a:xfrm>
              <a:off x="454949" y="3938398"/>
              <a:ext cx="4797483" cy="2099072"/>
            </a:xfrm>
            <a:prstGeom prst="rect">
              <a:avLst/>
            </a:prstGeom>
          </p:spPr>
          <p:txBody>
            <a:bodyPr vert="horz" lIns="68580" tIns="34290" rIns="68580" bIns="34290" rtlCol="0" anchor="t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500" dirty="0">
                  <a:latin typeface="Arial Narrow"/>
                </a:rPr>
                <a:t>Наблюдаются сложные процессы </a:t>
              </a:r>
              <a:br>
                <a:rPr lang="ru-RU" sz="1500" dirty="0">
                  <a:latin typeface="Arial Narrow"/>
                </a:rPr>
              </a:br>
              <a:r>
                <a:rPr lang="ru-RU" sz="1500" dirty="0">
                  <a:latin typeface="Arial Narrow"/>
                </a:rPr>
                <a:t>конвергенции и дивергенции </a:t>
              </a:r>
              <a:br>
                <a:rPr lang="ru-RU" sz="1500" dirty="0">
                  <a:latin typeface="Arial Narrow"/>
                </a:rPr>
              </a:br>
              <a:r>
                <a:rPr lang="ru-RU" sz="1500" dirty="0">
                  <a:latin typeface="Arial Narrow"/>
                </a:rPr>
                <a:t>направлений ИИ:</a:t>
              </a:r>
              <a:endParaRPr lang="ru-RU" sz="1500" dirty="0">
                <a:latin typeface="Arial Narrow"/>
                <a:cs typeface="Calibri"/>
              </a:endParaRPr>
            </a:p>
            <a:p>
              <a:pPr marL="0" indent="0">
                <a:buNone/>
              </a:pPr>
              <a:r>
                <a:rPr lang="ru-RU" sz="1500" dirty="0">
                  <a:solidFill>
                    <a:srgbClr val="000000"/>
                  </a:solidFill>
                  <a:latin typeface="Arial Narrow"/>
                  <a:cs typeface="Calibri"/>
                </a:rPr>
                <a:t>    - заимствуются алгоритмы</a:t>
              </a:r>
            </a:p>
            <a:p>
              <a:pPr marL="0" indent="0">
                <a:buNone/>
              </a:pPr>
              <a:r>
                <a:rPr lang="ru-RU" sz="1500" dirty="0">
                  <a:solidFill>
                    <a:srgbClr val="000000"/>
                  </a:solidFill>
                  <a:latin typeface="Arial Narrow"/>
                  <a:cs typeface="Calibri"/>
                </a:rPr>
                <a:t>    - комбинируются подходы</a:t>
              </a:r>
            </a:p>
            <a:p>
              <a:pPr marL="0" indent="0">
                <a:buNone/>
              </a:pPr>
              <a:r>
                <a:rPr lang="ru-RU" sz="1500" dirty="0">
                  <a:solidFill>
                    <a:srgbClr val="000000"/>
                  </a:solidFill>
                  <a:latin typeface="Arial Narrow"/>
                  <a:cs typeface="Calibri"/>
                </a:rPr>
                <a:t>    - расширяются сферы применения</a:t>
              </a:r>
            </a:p>
            <a:p>
              <a:endParaRPr lang="ru-RU" sz="2100" dirty="0">
                <a:solidFill>
                  <a:srgbClr val="FF0000"/>
                </a:solidFill>
                <a:latin typeface="Arial Narrow"/>
                <a:cs typeface="Calibri"/>
              </a:endParaRPr>
            </a:p>
          </p:txBody>
        </p:sp>
        <p:sp>
          <p:nvSpPr>
            <p:cNvPr id="272" name="Подзаголовок 2">
              <a:extLst>
                <a:ext uri="{FF2B5EF4-FFF2-40B4-BE49-F238E27FC236}">
                  <a16:creationId xmlns:a16="http://schemas.microsoft.com/office/drawing/2014/main" id="{088B816E-4A00-4F38-ADCF-332F1141D9CC}"/>
                </a:ext>
              </a:extLst>
            </p:cNvPr>
            <p:cNvSpPr txBox="1">
              <a:spLocks/>
            </p:cNvSpPr>
            <p:nvPr/>
          </p:nvSpPr>
          <p:spPr>
            <a:xfrm>
              <a:off x="4941396" y="4575013"/>
              <a:ext cx="4546023" cy="1241822"/>
            </a:xfrm>
            <a:prstGeom prst="rect">
              <a:avLst/>
            </a:prstGeom>
          </p:spPr>
          <p:txBody>
            <a:bodyPr vert="horz" lIns="68580" tIns="34290" rIns="68580" bIns="34290" rtlCol="0" anchor="t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500" b="1">
                  <a:latin typeface="Arial Narrow"/>
                </a:rPr>
                <a:t>Обработка естественного языка</a:t>
              </a:r>
              <a:endParaRPr lang="ru-RU" sz="1500" b="1">
                <a:cs typeface="Calibri"/>
              </a:endParaRPr>
            </a:p>
            <a:p>
              <a:pPr marL="0" indent="0">
                <a:buNone/>
              </a:pPr>
              <a:r>
                <a:rPr lang="ru-RU" sz="1800">
                  <a:solidFill>
                    <a:srgbClr val="000000"/>
                  </a:solidFill>
                  <a:latin typeface="Arial Narrow"/>
                  <a:cs typeface="Calibri"/>
                </a:rPr>
                <a:t>    </a:t>
              </a:r>
            </a:p>
            <a:p>
              <a:endParaRPr lang="ru-RU" sz="2400">
                <a:solidFill>
                  <a:srgbClr val="FF0000"/>
                </a:solidFill>
                <a:latin typeface="Arial Narrow"/>
                <a:cs typeface="Calibri"/>
              </a:endParaRPr>
            </a:p>
          </p:txBody>
        </p:sp>
        <p:sp>
          <p:nvSpPr>
            <p:cNvPr id="283" name="Подзаголовок 2">
              <a:extLst>
                <a:ext uri="{FF2B5EF4-FFF2-40B4-BE49-F238E27FC236}">
                  <a16:creationId xmlns:a16="http://schemas.microsoft.com/office/drawing/2014/main" id="{61DB8B74-A482-4BA6-810C-64EA2DCFDEE2}"/>
                </a:ext>
              </a:extLst>
            </p:cNvPr>
            <p:cNvSpPr txBox="1">
              <a:spLocks/>
            </p:cNvSpPr>
            <p:nvPr/>
          </p:nvSpPr>
          <p:spPr>
            <a:xfrm>
              <a:off x="5617844" y="5011604"/>
              <a:ext cx="4546023" cy="1241822"/>
            </a:xfrm>
            <a:prstGeom prst="rect">
              <a:avLst/>
            </a:prstGeom>
          </p:spPr>
          <p:txBody>
            <a:bodyPr vert="horz" lIns="68580" tIns="34290" rIns="68580" bIns="34290" rtlCol="0" anchor="t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050" b="1">
                  <a:latin typeface="Arial Narrow"/>
                </a:rPr>
                <a:t>Распознавание и синтез речи</a:t>
              </a:r>
              <a:endParaRPr lang="ru-RU" sz="2100">
                <a:cs typeface="Calibri" panose="020F0502020204030204"/>
              </a:endParaRPr>
            </a:p>
            <a:p>
              <a:pPr marL="0" indent="0">
                <a:buNone/>
              </a:pPr>
              <a:r>
                <a:rPr lang="ru-RU" sz="1200">
                  <a:solidFill>
                    <a:srgbClr val="000000"/>
                  </a:solidFill>
                  <a:latin typeface="Arial Narrow"/>
                  <a:cs typeface="Calibri"/>
                </a:rPr>
                <a:t>    </a:t>
              </a:r>
            </a:p>
            <a:p>
              <a:endParaRPr lang="ru-RU" sz="1500">
                <a:solidFill>
                  <a:srgbClr val="FF0000"/>
                </a:solidFill>
                <a:latin typeface="Arial Narrow"/>
                <a:cs typeface="Calibri"/>
              </a:endParaRPr>
            </a:p>
          </p:txBody>
        </p:sp>
        <p:sp>
          <p:nvSpPr>
            <p:cNvPr id="284" name="Подзаголовок 2">
              <a:extLst>
                <a:ext uri="{FF2B5EF4-FFF2-40B4-BE49-F238E27FC236}">
                  <a16:creationId xmlns:a16="http://schemas.microsoft.com/office/drawing/2014/main" id="{BC10D887-7BD0-41BA-AA37-85488A4B473A}"/>
                </a:ext>
              </a:extLst>
            </p:cNvPr>
            <p:cNvSpPr txBox="1">
              <a:spLocks/>
            </p:cNvSpPr>
            <p:nvPr/>
          </p:nvSpPr>
          <p:spPr>
            <a:xfrm>
              <a:off x="7460152" y="4756508"/>
              <a:ext cx="4546023" cy="1241822"/>
            </a:xfrm>
            <a:prstGeom prst="rect">
              <a:avLst/>
            </a:prstGeom>
          </p:spPr>
          <p:txBody>
            <a:bodyPr vert="horz" lIns="68580" tIns="34290" rIns="68580" bIns="34290" rtlCol="0" anchor="t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050" b="1">
                  <a:latin typeface="Arial Narrow"/>
                </a:rPr>
                <a:t>Рекомендательные системы</a:t>
              </a:r>
              <a:endParaRPr lang="ru-RU" sz="2100">
                <a:solidFill>
                  <a:srgbClr val="000000"/>
                </a:solidFill>
                <a:latin typeface="Calibri" panose="020F0502020204030204"/>
                <a:cs typeface="Calibri"/>
              </a:endParaRPr>
            </a:p>
          </p:txBody>
        </p:sp>
        <p:sp>
          <p:nvSpPr>
            <p:cNvPr id="290" name="Подзаголовок 2">
              <a:extLst>
                <a:ext uri="{FF2B5EF4-FFF2-40B4-BE49-F238E27FC236}">
                  <a16:creationId xmlns:a16="http://schemas.microsoft.com/office/drawing/2014/main" id="{C82F713A-CF01-483F-AA9B-EBA1A8872051}"/>
                </a:ext>
              </a:extLst>
            </p:cNvPr>
            <p:cNvSpPr txBox="1">
              <a:spLocks/>
            </p:cNvSpPr>
            <p:nvPr/>
          </p:nvSpPr>
          <p:spPr>
            <a:xfrm>
              <a:off x="7005722" y="4309006"/>
              <a:ext cx="4546023" cy="1241822"/>
            </a:xfrm>
            <a:prstGeom prst="rect">
              <a:avLst/>
            </a:prstGeom>
          </p:spPr>
          <p:txBody>
            <a:bodyPr vert="horz" lIns="68580" tIns="34290" rIns="68580" bIns="34290" rtlCol="0" anchor="t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2100" b="1">
                  <a:latin typeface="Arial Narrow"/>
                </a:rPr>
                <a:t>ИИ</a:t>
              </a:r>
              <a:endParaRPr lang="ru-RU" sz="2100"/>
            </a:p>
            <a:p>
              <a:pPr marL="0" indent="0">
                <a:buNone/>
              </a:pPr>
              <a:r>
                <a:rPr lang="ru-RU" sz="1800">
                  <a:solidFill>
                    <a:srgbClr val="000000"/>
                  </a:solidFill>
                  <a:latin typeface="Arial Narrow"/>
                  <a:cs typeface="Calibri"/>
                </a:rPr>
                <a:t>    </a:t>
              </a:r>
            </a:p>
            <a:p>
              <a:endParaRPr lang="ru-RU" sz="2400">
                <a:solidFill>
                  <a:srgbClr val="FF0000"/>
                </a:solidFill>
                <a:latin typeface="Arial Narrow"/>
                <a:cs typeface="Calibri"/>
              </a:endParaRPr>
            </a:p>
          </p:txBody>
        </p:sp>
        <p:sp>
          <p:nvSpPr>
            <p:cNvPr id="285" name="Подзаголовок 2">
              <a:extLst>
                <a:ext uri="{FF2B5EF4-FFF2-40B4-BE49-F238E27FC236}">
                  <a16:creationId xmlns:a16="http://schemas.microsoft.com/office/drawing/2014/main" id="{E6C432BC-99CC-4FD1-BE91-2E4DCE458DFB}"/>
                </a:ext>
              </a:extLst>
            </p:cNvPr>
            <p:cNvSpPr txBox="1">
              <a:spLocks/>
            </p:cNvSpPr>
            <p:nvPr/>
          </p:nvSpPr>
          <p:spPr>
            <a:xfrm>
              <a:off x="4843721" y="3924715"/>
              <a:ext cx="4546023" cy="1241822"/>
            </a:xfrm>
            <a:prstGeom prst="rect">
              <a:avLst/>
            </a:prstGeom>
          </p:spPr>
          <p:txBody>
            <a:bodyPr vert="horz" lIns="68580" tIns="34290" rIns="68580" bIns="34290" rtlCol="0" anchor="t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050" b="1">
                  <a:latin typeface="Arial Narrow"/>
                </a:rPr>
                <a:t>Автоматическое обучение машин</a:t>
              </a:r>
              <a:endParaRPr lang="ru-RU" sz="2100" b="1">
                <a:cs typeface="Calibri"/>
              </a:endParaRPr>
            </a:p>
          </p:txBody>
        </p:sp>
        <p:sp>
          <p:nvSpPr>
            <p:cNvPr id="301" name="Подзаголовок 2">
              <a:extLst>
                <a:ext uri="{FF2B5EF4-FFF2-40B4-BE49-F238E27FC236}">
                  <a16:creationId xmlns:a16="http://schemas.microsoft.com/office/drawing/2014/main" id="{143571BD-B377-4C53-9C9B-65F1B7BFF870}"/>
                </a:ext>
              </a:extLst>
            </p:cNvPr>
            <p:cNvSpPr txBox="1">
              <a:spLocks/>
            </p:cNvSpPr>
            <p:nvPr/>
          </p:nvSpPr>
          <p:spPr>
            <a:xfrm>
              <a:off x="5813712" y="3360833"/>
              <a:ext cx="4546023" cy="1241822"/>
            </a:xfrm>
            <a:prstGeom prst="rect">
              <a:avLst/>
            </a:prstGeom>
          </p:spPr>
          <p:txBody>
            <a:bodyPr vert="horz" lIns="68580" tIns="34290" rIns="68580" bIns="34290" rtlCol="0" anchor="t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050" b="1">
                  <a:latin typeface="Arial Narrow"/>
                </a:rPr>
                <a:t>Робототехнические системы</a:t>
              </a:r>
              <a:endParaRPr lang="ru-RU" sz="2100" b="1">
                <a:cs typeface="Calibri"/>
              </a:endParaRPr>
            </a:p>
          </p:txBody>
        </p:sp>
        <p:sp>
          <p:nvSpPr>
            <p:cNvPr id="300" name="Подзаголовок 2">
              <a:extLst>
                <a:ext uri="{FF2B5EF4-FFF2-40B4-BE49-F238E27FC236}">
                  <a16:creationId xmlns:a16="http://schemas.microsoft.com/office/drawing/2014/main" id="{3A6F9372-E8FC-4C1F-A2C4-68BDBB367289}"/>
                </a:ext>
              </a:extLst>
            </p:cNvPr>
            <p:cNvSpPr txBox="1">
              <a:spLocks/>
            </p:cNvSpPr>
            <p:nvPr/>
          </p:nvSpPr>
          <p:spPr>
            <a:xfrm>
              <a:off x="6644465" y="3626323"/>
              <a:ext cx="4546023" cy="1241822"/>
            </a:xfrm>
            <a:prstGeom prst="rect">
              <a:avLst/>
            </a:prstGeom>
          </p:spPr>
          <p:txBody>
            <a:bodyPr vert="horz" lIns="68580" tIns="34290" rIns="68580" bIns="34290" rtlCol="0" anchor="t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500" b="1">
                  <a:latin typeface="Arial Narrow"/>
                </a:rPr>
                <a:t>Компьютерное зрение</a:t>
              </a:r>
              <a:endParaRPr lang="ru-RU" sz="1500" b="1">
                <a:cs typeface="Calibri"/>
              </a:endParaRPr>
            </a:p>
            <a:p>
              <a:pPr marL="0" indent="0">
                <a:buNone/>
              </a:pPr>
              <a:r>
                <a:rPr lang="ru-RU" sz="1800">
                  <a:solidFill>
                    <a:srgbClr val="000000"/>
                  </a:solidFill>
                  <a:latin typeface="Arial Narrow"/>
                  <a:cs typeface="Calibri"/>
                </a:rPr>
                <a:t>    </a:t>
              </a:r>
            </a:p>
            <a:p>
              <a:endParaRPr lang="ru-RU" sz="2400">
                <a:solidFill>
                  <a:srgbClr val="FF0000"/>
                </a:solidFill>
                <a:latin typeface="Arial Narrow"/>
                <a:cs typeface="Calibri"/>
              </a:endParaRPr>
            </a:p>
          </p:txBody>
        </p:sp>
        <p:sp>
          <p:nvSpPr>
            <p:cNvPr id="339" name="Подзаголовок 2">
              <a:extLst>
                <a:ext uri="{FF2B5EF4-FFF2-40B4-BE49-F238E27FC236}">
                  <a16:creationId xmlns:a16="http://schemas.microsoft.com/office/drawing/2014/main" id="{D8A273A1-B6BC-478F-836E-5F8E1CFA9934}"/>
                </a:ext>
              </a:extLst>
            </p:cNvPr>
            <p:cNvSpPr txBox="1">
              <a:spLocks/>
            </p:cNvSpPr>
            <p:nvPr/>
          </p:nvSpPr>
          <p:spPr>
            <a:xfrm>
              <a:off x="7095950" y="4060663"/>
              <a:ext cx="4546023" cy="1241822"/>
            </a:xfrm>
            <a:prstGeom prst="rect">
              <a:avLst/>
            </a:prstGeom>
          </p:spPr>
          <p:txBody>
            <a:bodyPr vert="horz" lIns="68580" tIns="34290" rIns="68580" bIns="34290" rtlCol="0" anchor="t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500" b="1">
                  <a:latin typeface="Arial Narrow"/>
                </a:rPr>
                <a:t>Машинное обучение</a:t>
              </a:r>
              <a:endParaRPr lang="ru-RU" sz="2100"/>
            </a:p>
            <a:p>
              <a:pPr marL="0" indent="0">
                <a:buNone/>
              </a:pPr>
              <a:r>
                <a:rPr lang="ru-RU" sz="1800">
                  <a:solidFill>
                    <a:srgbClr val="000000"/>
                  </a:solidFill>
                  <a:latin typeface="Arial Narrow"/>
                  <a:cs typeface="Calibri"/>
                </a:rPr>
                <a:t>    </a:t>
              </a:r>
            </a:p>
            <a:p>
              <a:endParaRPr lang="ru-RU" sz="2400">
                <a:solidFill>
                  <a:srgbClr val="FF0000"/>
                </a:solidFill>
                <a:latin typeface="Arial Narrow"/>
                <a:cs typeface="Calibri"/>
              </a:endParaRPr>
            </a:p>
          </p:txBody>
        </p:sp>
        <p:sp>
          <p:nvSpPr>
            <p:cNvPr id="345" name="Подзаголовок 2">
              <a:extLst>
                <a:ext uri="{FF2B5EF4-FFF2-40B4-BE49-F238E27FC236}">
                  <a16:creationId xmlns:a16="http://schemas.microsoft.com/office/drawing/2014/main" id="{29866A96-8070-418E-A355-7E65EE093E39}"/>
                </a:ext>
              </a:extLst>
            </p:cNvPr>
            <p:cNvSpPr txBox="1">
              <a:spLocks/>
            </p:cNvSpPr>
            <p:nvPr/>
          </p:nvSpPr>
          <p:spPr>
            <a:xfrm>
              <a:off x="3922046" y="3435128"/>
              <a:ext cx="4546023" cy="1241822"/>
            </a:xfrm>
            <a:prstGeom prst="rect">
              <a:avLst/>
            </a:prstGeom>
          </p:spPr>
          <p:txBody>
            <a:bodyPr vert="horz" lIns="68580" tIns="34290" rIns="68580" bIns="34290" rtlCol="0" anchor="t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050" b="1">
                  <a:solidFill>
                    <a:srgbClr val="44546A"/>
                  </a:solidFill>
                  <a:latin typeface="Arial Narrow"/>
                </a:rPr>
                <a:t>Обрабатывающая</a:t>
              </a:r>
              <a:br>
                <a:rPr lang="ru-RU" sz="1050" b="1">
                  <a:solidFill>
                    <a:srgbClr val="44546A"/>
                  </a:solidFill>
                  <a:latin typeface="Arial Narrow"/>
                </a:rPr>
              </a:br>
              <a:r>
                <a:rPr lang="ru-RU" sz="1050" b="1">
                  <a:solidFill>
                    <a:srgbClr val="44546A"/>
                  </a:solidFill>
                  <a:latin typeface="Arial Narrow"/>
                </a:rPr>
                <a:t>промышленность</a:t>
              </a:r>
              <a:endParaRPr lang="ru-RU" sz="2100"/>
            </a:p>
          </p:txBody>
        </p:sp>
        <p:sp>
          <p:nvSpPr>
            <p:cNvPr id="346" name="Подзаголовок 2">
              <a:extLst>
                <a:ext uri="{FF2B5EF4-FFF2-40B4-BE49-F238E27FC236}">
                  <a16:creationId xmlns:a16="http://schemas.microsoft.com/office/drawing/2014/main" id="{B257E505-E805-4655-8EF6-F3461C73C9C7}"/>
                </a:ext>
              </a:extLst>
            </p:cNvPr>
            <p:cNvSpPr txBox="1">
              <a:spLocks/>
            </p:cNvSpPr>
            <p:nvPr/>
          </p:nvSpPr>
          <p:spPr>
            <a:xfrm>
              <a:off x="3510566" y="4366673"/>
              <a:ext cx="4546023" cy="1241822"/>
            </a:xfrm>
            <a:prstGeom prst="rect">
              <a:avLst/>
            </a:prstGeom>
          </p:spPr>
          <p:txBody>
            <a:bodyPr vert="horz" lIns="68580" tIns="34290" rIns="68580" bIns="34290" rtlCol="0" anchor="t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050" b="1">
                  <a:solidFill>
                    <a:srgbClr val="44546A"/>
                  </a:solidFill>
                  <a:latin typeface="Arial Narrow"/>
                </a:rPr>
                <a:t>Машиностроение</a:t>
              </a:r>
              <a:endParaRPr lang="ru-RU" sz="2100"/>
            </a:p>
          </p:txBody>
        </p:sp>
        <p:sp>
          <p:nvSpPr>
            <p:cNvPr id="347" name="Подзаголовок 2">
              <a:extLst>
                <a:ext uri="{FF2B5EF4-FFF2-40B4-BE49-F238E27FC236}">
                  <a16:creationId xmlns:a16="http://schemas.microsoft.com/office/drawing/2014/main" id="{2056CC72-77F8-4919-B7B3-9976C5077BDE}"/>
                </a:ext>
              </a:extLst>
            </p:cNvPr>
            <p:cNvSpPr txBox="1">
              <a:spLocks/>
            </p:cNvSpPr>
            <p:nvPr/>
          </p:nvSpPr>
          <p:spPr>
            <a:xfrm>
              <a:off x="4299236" y="4846733"/>
              <a:ext cx="4546023" cy="1241822"/>
            </a:xfrm>
            <a:prstGeom prst="rect">
              <a:avLst/>
            </a:prstGeom>
          </p:spPr>
          <p:txBody>
            <a:bodyPr vert="horz" lIns="68580" tIns="34290" rIns="68580" bIns="34290" rtlCol="0" anchor="t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050" b="1">
                  <a:solidFill>
                    <a:srgbClr val="44546A"/>
                  </a:solidFill>
                  <a:latin typeface="Arial Narrow"/>
                </a:rPr>
                <a:t>АПК</a:t>
              </a:r>
              <a:endParaRPr lang="ru-RU" sz="2100"/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714321" y="6580045"/>
            <a:ext cx="353823" cy="252706"/>
          </a:xfrm>
        </p:spPr>
        <p:txBody>
          <a:bodyPr/>
          <a:lstStyle/>
          <a:p>
            <a:fld id="{9BF704CF-2488-426B-9F5F-6BAE50AF369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247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4C8BEBD-C525-47CE-8C90-710285161142}"/>
              </a:ext>
            </a:extLst>
          </p:cNvPr>
          <p:cNvSpPr txBox="1">
            <a:spLocks/>
          </p:cNvSpPr>
          <p:nvPr/>
        </p:nvSpPr>
        <p:spPr>
          <a:xfrm>
            <a:off x="841274" y="217158"/>
            <a:ext cx="8108686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>
                <a:ea typeface="ＭＳ Ｐゴシック" pitchFamily="34" charset="-128"/>
                <a:cs typeface="+mn-cs"/>
              </a:rPr>
              <a:t>Востребованность </a:t>
            </a:r>
            <a:r>
              <a:rPr lang="en-US" sz="2800" b="1">
                <a:ea typeface="ＭＳ Ｐゴシック" pitchFamily="34" charset="-128"/>
                <a:cs typeface="+mn-cs"/>
              </a:rPr>
              <a:t>NLP, </a:t>
            </a:r>
          </a:p>
          <a:p>
            <a:r>
              <a:rPr lang="ru-RU" sz="2800" b="1">
                <a:ea typeface="ＭＳ Ｐゴシック" pitchFamily="34" charset="-128"/>
                <a:cs typeface="+mn-cs"/>
              </a:rPr>
              <a:t>семантического анализа, текст-майнинга</a:t>
            </a:r>
            <a:r>
              <a:rPr lang="en-US" sz="2800" b="1">
                <a:ea typeface="ＭＳ Ｐゴシック" pitchFamily="34" charset="-128"/>
                <a:cs typeface="+mn-cs"/>
              </a:rPr>
              <a:t> </a:t>
            </a:r>
            <a:endParaRPr lang="ru-RU" sz="2800" b="1">
              <a:ea typeface="ＭＳ Ｐゴシック" pitchFamily="34" charset="-128"/>
              <a:cs typeface="+mn-cs"/>
            </a:endParaRPr>
          </a:p>
        </p:txBody>
      </p:sp>
      <p:sp>
        <p:nvSpPr>
          <p:cNvPr id="8" name="Скругленный прямоугольник 30">
            <a:extLst>
              <a:ext uri="{FF2B5EF4-FFF2-40B4-BE49-F238E27FC236}">
                <a16:creationId xmlns:a16="http://schemas.microsoft.com/office/drawing/2014/main" id="{1F8706FD-647E-4D6F-875A-1B12131A3D7B}"/>
              </a:ext>
            </a:extLst>
          </p:cNvPr>
          <p:cNvSpPr/>
          <p:nvPr/>
        </p:nvSpPr>
        <p:spPr>
          <a:xfrm>
            <a:off x="2131990" y="3870498"/>
            <a:ext cx="3246875" cy="1592574"/>
          </a:xfrm>
          <a:prstGeom prst="roundRect">
            <a:avLst>
              <a:gd name="adj" fmla="val 0"/>
            </a:avLst>
          </a:prstGeom>
          <a:solidFill>
            <a:sysClr val="window" lastClr="FFFFFF">
              <a:lumMod val="9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ctr" defTabSz="342900">
              <a:defRPr/>
            </a:pPr>
            <a:endParaRPr lang="ru-RU" sz="1200" kern="0">
              <a:solidFill>
                <a:prstClr val="black"/>
              </a:solidFill>
              <a:latin typeface="Arial Narrow" panose="020B0606020202030204" pitchFamily="34" charset="0"/>
              <a:ea typeface="+mn-ea"/>
            </a:endParaRPr>
          </a:p>
        </p:txBody>
      </p:sp>
      <p:sp>
        <p:nvSpPr>
          <p:cNvPr id="9" name="Скругленный прямоугольник 31">
            <a:extLst>
              <a:ext uri="{FF2B5EF4-FFF2-40B4-BE49-F238E27FC236}">
                <a16:creationId xmlns:a16="http://schemas.microsoft.com/office/drawing/2014/main" id="{469ECDE6-C5AC-4BB8-BDDF-51C5D3D13E12}"/>
              </a:ext>
            </a:extLst>
          </p:cNvPr>
          <p:cNvSpPr/>
          <p:nvPr/>
        </p:nvSpPr>
        <p:spPr>
          <a:xfrm>
            <a:off x="5482254" y="3864391"/>
            <a:ext cx="3395795" cy="1592573"/>
          </a:xfrm>
          <a:prstGeom prst="roundRect">
            <a:avLst>
              <a:gd name="adj" fmla="val 0"/>
            </a:avLst>
          </a:prstGeom>
          <a:solidFill>
            <a:srgbClr val="C6D9F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ctr" defTabSz="342900">
              <a:defRPr/>
            </a:pPr>
            <a:endParaRPr lang="ru-RU" sz="1200" kern="0">
              <a:solidFill>
                <a:prstClr val="black"/>
              </a:solidFill>
              <a:latin typeface="Arial Narrow" panose="020B0606020202030204" pitchFamily="34" charset="0"/>
              <a:ea typeface="+mn-ea"/>
            </a:endParaRPr>
          </a:p>
        </p:txBody>
      </p:sp>
      <p:sp>
        <p:nvSpPr>
          <p:cNvPr id="10" name="Скругленный прямоугольник 32">
            <a:extLst>
              <a:ext uri="{FF2B5EF4-FFF2-40B4-BE49-F238E27FC236}">
                <a16:creationId xmlns:a16="http://schemas.microsoft.com/office/drawing/2014/main" id="{4388A8B9-7C1D-4FF3-B5AC-F5E9C352476E}"/>
              </a:ext>
            </a:extLst>
          </p:cNvPr>
          <p:cNvSpPr/>
          <p:nvPr/>
        </p:nvSpPr>
        <p:spPr>
          <a:xfrm>
            <a:off x="5481645" y="2377492"/>
            <a:ext cx="3411304" cy="1398254"/>
          </a:xfrm>
          <a:prstGeom prst="roundRect">
            <a:avLst>
              <a:gd name="adj" fmla="val 0"/>
            </a:avLst>
          </a:prstGeom>
          <a:solidFill>
            <a:srgbClr val="C6D9F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ctr" defTabSz="342900">
              <a:defRPr/>
            </a:pPr>
            <a:endParaRPr lang="ru-RU" sz="1200" kern="0">
              <a:solidFill>
                <a:prstClr val="black"/>
              </a:solidFill>
              <a:latin typeface="Arial Narrow" panose="020B0606020202030204" pitchFamily="34" charset="0"/>
              <a:ea typeface="+mn-ea"/>
            </a:endParaRPr>
          </a:p>
        </p:txBody>
      </p:sp>
      <p:sp>
        <p:nvSpPr>
          <p:cNvPr id="11" name="Скругленный прямоугольник 33">
            <a:extLst>
              <a:ext uri="{FF2B5EF4-FFF2-40B4-BE49-F238E27FC236}">
                <a16:creationId xmlns:a16="http://schemas.microsoft.com/office/drawing/2014/main" id="{44991F73-247C-4966-BFC9-E82DF6809787}"/>
              </a:ext>
            </a:extLst>
          </p:cNvPr>
          <p:cNvSpPr/>
          <p:nvPr/>
        </p:nvSpPr>
        <p:spPr>
          <a:xfrm>
            <a:off x="2131990" y="2377492"/>
            <a:ext cx="3246875" cy="1398254"/>
          </a:xfrm>
          <a:prstGeom prst="roundRect">
            <a:avLst>
              <a:gd name="adj" fmla="val 0"/>
            </a:avLst>
          </a:prstGeom>
          <a:solidFill>
            <a:sysClr val="window" lastClr="FFFFFF">
              <a:lumMod val="9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ctr" defTabSz="342900">
              <a:defRPr/>
            </a:pPr>
            <a:endParaRPr lang="ru-RU" sz="1200" kern="0">
              <a:solidFill>
                <a:prstClr val="black"/>
              </a:solidFill>
              <a:latin typeface="Arial Narrow" panose="020B0606020202030204" pitchFamily="34" charset="0"/>
              <a:ea typeface="+mn-ea"/>
            </a:endParaRP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71E5205C-6C81-4C35-A02D-3CEB273D5589}"/>
              </a:ext>
            </a:extLst>
          </p:cNvPr>
          <p:cNvSpPr txBox="1"/>
          <p:nvPr/>
        </p:nvSpPr>
        <p:spPr>
          <a:xfrm>
            <a:off x="2131991" y="2418944"/>
            <a:ext cx="10502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defTabSz="342900"/>
            <a:r>
              <a:rPr lang="ru-RU" sz="1200" b="1">
                <a:solidFill>
                  <a:schemeClr val="dk1"/>
                </a:solidFill>
                <a:latin typeface="Arial Narrow" panose="020B0606020202030204" pitchFamily="34" charset="0"/>
              </a:rPr>
              <a:t>Источники:</a:t>
            </a:r>
          </a:p>
          <a:p>
            <a:pPr defTabSz="342900"/>
            <a:r>
              <a:rPr lang="ru-RU" sz="900" b="1">
                <a:solidFill>
                  <a:schemeClr val="dk1"/>
                </a:solidFill>
                <a:latin typeface="Arial Narrow" panose="020B0606020202030204" pitchFamily="34" charset="0"/>
              </a:rPr>
              <a:t>человеко-</a:t>
            </a:r>
          </a:p>
          <a:p>
            <a:pPr defTabSz="342900"/>
            <a:r>
              <a:rPr lang="ru-RU" sz="900" b="1">
                <a:solidFill>
                  <a:schemeClr val="dk1"/>
                </a:solidFill>
                <a:latin typeface="Arial Narrow" panose="020B0606020202030204" pitchFamily="34" charset="0"/>
              </a:rPr>
              <a:t>читаемые данные</a:t>
            </a: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3A0A441E-D0AA-41D5-AE20-F36CFC17EFB8}"/>
              </a:ext>
            </a:extLst>
          </p:cNvPr>
          <p:cNvSpPr txBox="1"/>
          <p:nvPr/>
        </p:nvSpPr>
        <p:spPr>
          <a:xfrm>
            <a:off x="2961323" y="2443189"/>
            <a:ext cx="235964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marL="257175" indent="-120254" defTabSz="342900">
              <a:buFont typeface="Arial" panose="020B0604020202020204" pitchFamily="34" charset="0"/>
              <a:buChar char="•"/>
            </a:pPr>
            <a:r>
              <a:rPr lang="ru-RU" sz="975">
                <a:solidFill>
                  <a:schemeClr val="dk1"/>
                </a:solidFill>
                <a:latin typeface="Arial Narrow" panose="020B0606020202030204" pitchFamily="34" charset="0"/>
              </a:rPr>
              <a:t>Ничтожно малое количество</a:t>
            </a:r>
          </a:p>
          <a:p>
            <a:pPr marL="257175" indent="-120254" defTabSz="342900">
              <a:buFont typeface="Arial" panose="020B0604020202020204" pitchFamily="34" charset="0"/>
              <a:buChar char="•"/>
            </a:pPr>
            <a:r>
              <a:rPr lang="ru-RU" sz="975">
                <a:solidFill>
                  <a:schemeClr val="dk1"/>
                </a:solidFill>
                <a:latin typeface="Arial Narrow" panose="020B0606020202030204" pitchFamily="34" charset="0"/>
              </a:rPr>
              <a:t>Выбраны случайно</a:t>
            </a:r>
          </a:p>
          <a:p>
            <a:pPr marL="257175" indent="-120254" defTabSz="342900">
              <a:buFont typeface="Arial" panose="020B0604020202020204" pitchFamily="34" charset="0"/>
              <a:buChar char="•"/>
            </a:pPr>
            <a:r>
              <a:rPr lang="ru-RU" sz="975">
                <a:solidFill>
                  <a:schemeClr val="dk1"/>
                </a:solidFill>
                <a:latin typeface="Arial Narrow" panose="020B0606020202030204" pitchFamily="34" charset="0"/>
              </a:rPr>
              <a:t>Не всегда высокого качества</a:t>
            </a:r>
          </a:p>
          <a:p>
            <a:pPr marL="257175" indent="-120254">
              <a:buFont typeface="Arial" panose="020B0604020202020204" pitchFamily="34" charset="0"/>
              <a:buChar char="•"/>
            </a:pPr>
            <a:r>
              <a:rPr lang="ru-RU" sz="975">
                <a:solidFill>
                  <a:schemeClr val="dk1"/>
                </a:solidFill>
                <a:latin typeface="Arial Narrow" panose="020B0606020202030204" pitchFamily="34" charset="0"/>
              </a:rPr>
              <a:t>Устаревшие</a:t>
            </a:r>
          </a:p>
          <a:p>
            <a:pPr marL="257175" indent="-120254">
              <a:buFont typeface="Arial" panose="020B0604020202020204" pitchFamily="34" charset="0"/>
              <a:buChar char="•"/>
            </a:pPr>
            <a:r>
              <a:rPr lang="ru-RU" sz="975">
                <a:solidFill>
                  <a:schemeClr val="dk1"/>
                </a:solidFill>
                <a:latin typeface="Arial Narrow" panose="020B0606020202030204" pitchFamily="34" charset="0"/>
              </a:rPr>
              <a:t>Ангажированные</a:t>
            </a:r>
          </a:p>
          <a:p>
            <a:pPr marL="257175" indent="-120254">
              <a:buFont typeface="Arial" panose="020B0604020202020204" pitchFamily="34" charset="0"/>
              <a:buChar char="•"/>
            </a:pPr>
            <a:r>
              <a:rPr lang="ru-RU" sz="975">
                <a:solidFill>
                  <a:schemeClr val="dk1"/>
                </a:solidFill>
                <a:latin typeface="Arial Narrow" panose="020B0606020202030204" pitchFamily="34" charset="0"/>
              </a:rPr>
              <a:t>Содержат поверхностные обобщения без детального отражения технических подробностей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E133F7C3-60F7-4768-9B41-B10492432304}"/>
              </a:ext>
            </a:extLst>
          </p:cNvPr>
          <p:cNvSpPr txBox="1"/>
          <p:nvPr/>
        </p:nvSpPr>
        <p:spPr>
          <a:xfrm>
            <a:off x="2165175" y="3887907"/>
            <a:ext cx="7825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defTabSz="342900"/>
            <a:r>
              <a:rPr lang="ru-RU" sz="1200" b="1">
                <a:solidFill>
                  <a:schemeClr val="dk1"/>
                </a:solidFill>
                <a:latin typeface="Arial Narrow" panose="020B0606020202030204" pitchFamily="34" charset="0"/>
              </a:rPr>
              <a:t>Аналитик</a:t>
            </a: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85588F39-B9F8-41DA-819A-8F5AC902B540}"/>
              </a:ext>
            </a:extLst>
          </p:cNvPr>
          <p:cNvSpPr txBox="1"/>
          <p:nvPr/>
        </p:nvSpPr>
        <p:spPr>
          <a:xfrm>
            <a:off x="2975255" y="3929961"/>
            <a:ext cx="2452895" cy="1553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marL="257175" indent="-120254">
              <a:buFont typeface="Arial" panose="020B0604020202020204" pitchFamily="34" charset="0"/>
              <a:buChar char="•"/>
            </a:pPr>
            <a:r>
              <a:rPr lang="ru-RU" sz="863">
                <a:solidFill>
                  <a:schemeClr val="dk1"/>
                </a:solidFill>
                <a:latin typeface="Arial Narrow" panose="020B0606020202030204" pitchFamily="34" charset="0"/>
              </a:rPr>
              <a:t>Медленная скорость усвоения новой информации по биологическим причинам</a:t>
            </a:r>
          </a:p>
          <a:p>
            <a:pPr marL="257175" indent="-120254">
              <a:buFont typeface="Arial" panose="020B0604020202020204" pitchFamily="34" charset="0"/>
              <a:buChar char="•"/>
            </a:pPr>
            <a:r>
              <a:rPr lang="ru-RU" sz="863">
                <a:solidFill>
                  <a:schemeClr val="dk1"/>
                </a:solidFill>
                <a:latin typeface="Arial Narrow" panose="020B0606020202030204" pitchFamily="34" charset="0"/>
              </a:rPr>
              <a:t>Обладает несовершенной памятью</a:t>
            </a:r>
          </a:p>
          <a:p>
            <a:pPr marL="257175" indent="-120254">
              <a:buFont typeface="Arial" panose="020B0604020202020204" pitchFamily="34" charset="0"/>
              <a:buChar char="•"/>
            </a:pPr>
            <a:r>
              <a:rPr lang="ru-RU" sz="863">
                <a:solidFill>
                  <a:schemeClr val="dk1"/>
                </a:solidFill>
                <a:latin typeface="Arial Narrow" panose="020B0606020202030204" pitchFamily="34" charset="0"/>
              </a:rPr>
              <a:t>Слишком узкая специализация</a:t>
            </a:r>
          </a:p>
          <a:p>
            <a:pPr marL="257175" indent="-120254">
              <a:buFont typeface="Arial" panose="020B0604020202020204" pitchFamily="34" charset="0"/>
              <a:buChar char="•"/>
            </a:pPr>
            <a:r>
              <a:rPr lang="ru-RU" sz="863">
                <a:solidFill>
                  <a:schemeClr val="dk1"/>
                </a:solidFill>
                <a:latin typeface="Arial Narrow" panose="020B0606020202030204" pitchFamily="34" charset="0"/>
              </a:rPr>
              <a:t>Излишний консерватизм</a:t>
            </a:r>
          </a:p>
          <a:p>
            <a:pPr marL="257175" indent="-120254">
              <a:buFont typeface="Arial" panose="020B0604020202020204" pitchFamily="34" charset="0"/>
              <a:buChar char="•"/>
            </a:pPr>
            <a:r>
              <a:rPr lang="ru-RU" sz="863">
                <a:solidFill>
                  <a:schemeClr val="dk1"/>
                </a:solidFill>
                <a:latin typeface="Arial Narrow" panose="020B0606020202030204" pitchFamily="34" charset="0"/>
              </a:rPr>
              <a:t>Не успевает отслеживать все новые </a:t>
            </a:r>
            <a:br>
              <a:rPr lang="ru-RU" sz="863">
                <a:solidFill>
                  <a:schemeClr val="dk1"/>
                </a:solidFill>
                <a:latin typeface="Arial Narrow" panose="020B0606020202030204" pitchFamily="34" charset="0"/>
              </a:rPr>
            </a:br>
            <a:r>
              <a:rPr lang="ru-RU" sz="863">
                <a:solidFill>
                  <a:schemeClr val="dk1"/>
                </a:solidFill>
                <a:latin typeface="Arial Narrow" panose="020B0606020202030204" pitchFamily="34" charset="0"/>
              </a:rPr>
              <a:t>глобальные тренды</a:t>
            </a:r>
          </a:p>
          <a:p>
            <a:pPr marL="257175" indent="-120254" defTabSz="342900">
              <a:buFont typeface="Arial" panose="020B0604020202020204" pitchFamily="34" charset="0"/>
              <a:buChar char="•"/>
            </a:pPr>
            <a:r>
              <a:rPr lang="ru-RU" sz="863">
                <a:solidFill>
                  <a:schemeClr val="dk1"/>
                </a:solidFill>
                <a:latin typeface="Arial Narrow" panose="020B0606020202030204" pitchFamily="34" charset="0"/>
              </a:rPr>
              <a:t>Торопится и делает ошибки</a:t>
            </a:r>
            <a:endParaRPr lang="en-US" sz="863">
              <a:solidFill>
                <a:schemeClr val="dk1"/>
              </a:solidFill>
              <a:latin typeface="Arial Narrow" panose="020B0606020202030204" pitchFamily="34" charset="0"/>
            </a:endParaRPr>
          </a:p>
          <a:p>
            <a:pPr marL="257175" indent="-120254" defTabSz="342900">
              <a:buFont typeface="Arial" panose="020B0604020202020204" pitchFamily="34" charset="0"/>
              <a:buChar char="•"/>
            </a:pPr>
            <a:r>
              <a:rPr lang="ru-RU" sz="863">
                <a:solidFill>
                  <a:schemeClr val="dk1"/>
                </a:solidFill>
                <a:latin typeface="Arial Narrow" panose="020B0606020202030204" pitchFamily="34" charset="0"/>
              </a:rPr>
              <a:t>Лоббирует свои интересы</a:t>
            </a:r>
          </a:p>
          <a:p>
            <a:pPr marL="257175" indent="-120254" defTabSz="342900">
              <a:buFont typeface="Arial" panose="020B0604020202020204" pitchFamily="34" charset="0"/>
              <a:buChar char="•"/>
            </a:pPr>
            <a:r>
              <a:rPr lang="ru-RU" sz="863">
                <a:solidFill>
                  <a:schemeClr val="dk1"/>
                </a:solidFill>
                <a:latin typeface="Arial Narrow" panose="020B0606020202030204" pitchFamily="34" charset="0"/>
              </a:rPr>
              <a:t>Не может свободно читать тексты на ключевых мировых языках (английский, китайский)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A20522DE-C819-40F3-B0AA-9CEE9B4E2CC9}"/>
              </a:ext>
            </a:extLst>
          </p:cNvPr>
          <p:cNvSpPr txBox="1"/>
          <p:nvPr/>
        </p:nvSpPr>
        <p:spPr>
          <a:xfrm>
            <a:off x="5557042" y="2415005"/>
            <a:ext cx="102624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defTabSz="342900"/>
            <a:r>
              <a:rPr lang="ru-RU" sz="1200" b="1">
                <a:solidFill>
                  <a:schemeClr val="dk1"/>
                </a:solidFill>
                <a:latin typeface="Arial Narrow" panose="020B0606020202030204" pitchFamily="34" charset="0"/>
              </a:rPr>
              <a:t>Источники:</a:t>
            </a:r>
          </a:p>
          <a:p>
            <a:pPr defTabSz="342900"/>
            <a:r>
              <a:rPr lang="ru-RU" sz="900" b="1">
                <a:solidFill>
                  <a:schemeClr val="dk1"/>
                </a:solidFill>
                <a:latin typeface="Arial Narrow" panose="020B0606020202030204" pitchFamily="34" charset="0"/>
              </a:rPr>
              <a:t>большие данные,</a:t>
            </a:r>
          </a:p>
          <a:p>
            <a:pPr defTabSz="342900"/>
            <a:r>
              <a:rPr lang="ru-RU" sz="900" b="1">
                <a:solidFill>
                  <a:schemeClr val="dk1"/>
                </a:solidFill>
                <a:latin typeface="Arial Narrow" panose="020B0606020202030204" pitchFamily="34" charset="0"/>
              </a:rPr>
              <a:t>любые данные</a:t>
            </a: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1A119B62-8776-4A34-B0B7-73EB07D66519}"/>
              </a:ext>
            </a:extLst>
          </p:cNvPr>
          <p:cNvSpPr txBox="1"/>
          <p:nvPr/>
        </p:nvSpPr>
        <p:spPr>
          <a:xfrm>
            <a:off x="6505751" y="2489988"/>
            <a:ext cx="2296206" cy="10387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marL="203597" indent="-138113" defTabSz="342900">
              <a:buFont typeface="Arial" panose="020B0604020202020204" pitchFamily="34" charset="0"/>
              <a:buChar char="•"/>
            </a:pPr>
            <a:r>
              <a:rPr lang="ru-RU" sz="1125">
                <a:solidFill>
                  <a:schemeClr val="dk1"/>
                </a:solidFill>
                <a:latin typeface="Arial Narrow" panose="020B0606020202030204" pitchFamily="34" charset="0"/>
              </a:rPr>
              <a:t>Миллиарды документов, десятки миллиардов фактов</a:t>
            </a:r>
          </a:p>
          <a:p>
            <a:pPr marL="203597" indent="-138113" defTabSz="342900">
              <a:buFont typeface="Arial" panose="020B0604020202020204" pitchFamily="34" charset="0"/>
              <a:buChar char="•"/>
            </a:pPr>
            <a:r>
              <a:rPr lang="ru-RU" sz="1125">
                <a:solidFill>
                  <a:schemeClr val="dk1"/>
                </a:solidFill>
                <a:latin typeface="Arial Narrow" panose="020B0606020202030204" pitchFamily="34" charset="0"/>
              </a:rPr>
              <a:t>Разнообразные форматы данных</a:t>
            </a:r>
          </a:p>
          <a:p>
            <a:pPr marL="203597" indent="-138113">
              <a:buFont typeface="Arial" panose="020B0604020202020204" pitchFamily="34" charset="0"/>
              <a:buChar char="•"/>
            </a:pPr>
            <a:r>
              <a:rPr lang="ru-RU" sz="1125">
                <a:solidFill>
                  <a:schemeClr val="dk1"/>
                </a:solidFill>
                <a:latin typeface="Arial Narrow" panose="020B0606020202030204" pitchFamily="34" charset="0"/>
              </a:rPr>
              <a:t>Отбор по единым объективным критериям</a:t>
            </a:r>
          </a:p>
          <a:p>
            <a:pPr marL="203597" indent="-138113" defTabSz="342900">
              <a:buFont typeface="Arial" panose="020B0604020202020204" pitchFamily="34" charset="0"/>
              <a:buChar char="•"/>
            </a:pPr>
            <a:r>
              <a:rPr lang="ru-RU" sz="1125">
                <a:solidFill>
                  <a:schemeClr val="dk1"/>
                </a:solidFill>
                <a:latin typeface="Arial Narrow" panose="020B0606020202030204" pitchFamily="34" charset="0"/>
              </a:rPr>
              <a:t>Постоянное пополнение</a:t>
            </a:r>
            <a:endParaRPr lang="en-US" sz="1125">
              <a:solidFill>
                <a:schemeClr val="dk1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TextBox 11">
            <a:extLst>
              <a:ext uri="{FF2B5EF4-FFF2-40B4-BE49-F238E27FC236}">
                <a16:creationId xmlns:a16="http://schemas.microsoft.com/office/drawing/2014/main" id="{80FE2E14-45C2-471B-9A4C-D7965D378588}"/>
              </a:ext>
            </a:extLst>
          </p:cNvPr>
          <p:cNvSpPr txBox="1"/>
          <p:nvPr/>
        </p:nvSpPr>
        <p:spPr>
          <a:xfrm>
            <a:off x="5576599" y="3868856"/>
            <a:ext cx="30572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defTabSz="342900"/>
            <a:r>
              <a:rPr lang="ru-RU" sz="1200" b="1">
                <a:solidFill>
                  <a:schemeClr val="dk1"/>
                </a:solidFill>
                <a:latin typeface="Arial Narrow" panose="020B0606020202030204" pitchFamily="34" charset="0"/>
              </a:rPr>
              <a:t>Интеллектуальная информационная система</a:t>
            </a: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D8613F65-BD98-4D5E-A538-719C92CD2740}"/>
              </a:ext>
            </a:extLst>
          </p:cNvPr>
          <p:cNvSpPr txBox="1"/>
          <p:nvPr/>
        </p:nvSpPr>
        <p:spPr>
          <a:xfrm>
            <a:off x="6417305" y="4106932"/>
            <a:ext cx="249307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marL="203597" indent="-138113" defTabSz="342900">
              <a:buFont typeface="Arial" panose="020B0604020202020204" pitchFamily="34" charset="0"/>
              <a:buChar char="•"/>
            </a:pPr>
            <a:r>
              <a:rPr lang="ru-RU" sz="975">
                <a:solidFill>
                  <a:schemeClr val="dk1"/>
                </a:solidFill>
                <a:latin typeface="Arial Narrow" panose="020B0606020202030204" pitchFamily="34" charset="0"/>
              </a:rPr>
              <a:t>Прозрачность алгоритма анализа</a:t>
            </a:r>
          </a:p>
          <a:p>
            <a:pPr marL="203597" indent="-138113" defTabSz="342900">
              <a:buFont typeface="Arial" panose="020B0604020202020204" pitchFamily="34" charset="0"/>
              <a:buChar char="•"/>
            </a:pPr>
            <a:r>
              <a:rPr lang="ru-RU" sz="975">
                <a:solidFill>
                  <a:schemeClr val="dk1"/>
                </a:solidFill>
                <a:latin typeface="Arial Narrow" panose="020B0606020202030204" pitchFamily="34" charset="0"/>
              </a:rPr>
              <a:t>Воспроизводимость результатов</a:t>
            </a:r>
          </a:p>
          <a:p>
            <a:pPr marL="203597" indent="-138113" defTabSz="342900">
              <a:buFont typeface="Arial" panose="020B0604020202020204" pitchFamily="34" charset="0"/>
              <a:buChar char="•"/>
            </a:pPr>
            <a:r>
              <a:rPr lang="ru-RU" sz="975">
                <a:solidFill>
                  <a:schemeClr val="dk1"/>
                </a:solidFill>
                <a:latin typeface="Arial Narrow" panose="020B0606020202030204" pitchFamily="34" charset="0"/>
              </a:rPr>
              <a:t>Ликвидация рисков ошибок, субъективизма, предвзятости</a:t>
            </a:r>
          </a:p>
          <a:p>
            <a:pPr marL="203597" indent="-138113" defTabSz="342900">
              <a:buFont typeface="Arial" panose="020B0604020202020204" pitchFamily="34" charset="0"/>
              <a:buChar char="•"/>
            </a:pPr>
            <a:r>
              <a:rPr lang="ru-RU" sz="975">
                <a:solidFill>
                  <a:schemeClr val="dk1"/>
                </a:solidFill>
                <a:latin typeface="Arial Narrow" panose="020B0606020202030204" pitchFamily="34" charset="0"/>
              </a:rPr>
              <a:t>Высокая скорость получения ответов на интересующие вопросы</a:t>
            </a:r>
          </a:p>
          <a:p>
            <a:pPr marL="203597" indent="-138113" defTabSz="342900">
              <a:buFont typeface="Arial" panose="020B0604020202020204" pitchFamily="34" charset="0"/>
              <a:buChar char="•"/>
            </a:pPr>
            <a:r>
              <a:rPr lang="ru-RU" sz="975">
                <a:solidFill>
                  <a:schemeClr val="dk1"/>
                </a:solidFill>
                <a:latin typeface="Arial Narrow" panose="020B0606020202030204" pitchFamily="34" charset="0"/>
              </a:rPr>
              <a:t>Выявление неявных закономерностей, недоступных при чтении отдельных текстов</a:t>
            </a: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FBE34FC6-0580-48BB-85DA-EB690EDD566E}"/>
              </a:ext>
            </a:extLst>
          </p:cNvPr>
          <p:cNvGrpSpPr/>
          <p:nvPr/>
        </p:nvGrpSpPr>
        <p:grpSpPr>
          <a:xfrm>
            <a:off x="5482254" y="1871643"/>
            <a:ext cx="3395795" cy="409702"/>
            <a:chOff x="4551232" y="1382264"/>
            <a:chExt cx="3012248" cy="790109"/>
          </a:xfrm>
        </p:grpSpPr>
        <p:sp>
          <p:nvSpPr>
            <p:cNvPr id="29" name="Скругленный прямоугольник 43">
              <a:extLst>
                <a:ext uri="{FF2B5EF4-FFF2-40B4-BE49-F238E27FC236}">
                  <a16:creationId xmlns:a16="http://schemas.microsoft.com/office/drawing/2014/main" id="{DB90B9DC-1534-480B-9A1D-96032BDB6FB1}"/>
                </a:ext>
              </a:extLst>
            </p:cNvPr>
            <p:cNvSpPr/>
            <p:nvPr/>
          </p:nvSpPr>
          <p:spPr>
            <a:xfrm>
              <a:off x="4551234" y="1488710"/>
              <a:ext cx="3012246" cy="683663"/>
            </a:xfrm>
            <a:prstGeom prst="roundRect">
              <a:avLst>
                <a:gd name="adj" fmla="val 0"/>
              </a:avLst>
            </a:prstGeom>
            <a:solidFill>
              <a:sysClr val="window" lastClr="FFFFFF">
                <a:lumMod val="9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1pPr>
              <a:lvl2pPr marL="4572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2pPr>
              <a:lvl3pPr marL="9144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3pPr>
              <a:lvl4pPr marL="1371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4pPr>
              <a:lvl5pPr marL="18288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algn="ctr" defTabSz="342900">
                <a:defRPr/>
              </a:pPr>
              <a:r>
                <a:rPr lang="ru-RU" sz="1500">
                  <a:solidFill>
                    <a:schemeClr val="dk1"/>
                  </a:solidFill>
                  <a:latin typeface="Arial Narrow" panose="020B0606020202030204" pitchFamily="34" charset="0"/>
                </a:rPr>
                <a:t>Возможности </a:t>
              </a:r>
              <a:r>
                <a:rPr lang="ru-RU" sz="1500" b="1">
                  <a:solidFill>
                    <a:schemeClr val="dk1"/>
                  </a:solidFill>
                  <a:latin typeface="Arial Narrow" panose="020B0606020202030204" pitchFamily="34" charset="0"/>
                </a:rPr>
                <a:t>текстовой аналитики</a:t>
              </a:r>
              <a:endParaRPr lang="ru-RU" sz="1500" b="1">
                <a:latin typeface="Arial Narrow" panose="020B0606020202030204" pitchFamily="34" charset="0"/>
              </a:endParaRPr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6E1E167E-DA93-45D0-8210-76C2127C7056}"/>
                </a:ext>
              </a:extLst>
            </p:cNvPr>
            <p:cNvSpPr/>
            <p:nvPr/>
          </p:nvSpPr>
          <p:spPr>
            <a:xfrm>
              <a:off x="4551232" y="1382264"/>
              <a:ext cx="3012247" cy="106448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1pPr>
              <a:lvl2pPr marL="4572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2pPr>
              <a:lvl3pPr marL="9144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3pPr>
              <a:lvl4pPr marL="1371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4pPr>
              <a:lvl5pPr marL="18288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algn="ctr" defTabSz="342900">
                <a:defRPr/>
              </a:pPr>
              <a:endParaRPr lang="ru-RU" sz="1350" kern="0">
                <a:solidFill>
                  <a:prstClr val="white"/>
                </a:solidFill>
                <a:latin typeface="Arial Narrow" panose="020B0606020202030204" pitchFamily="34" charset="0"/>
                <a:ea typeface="+mn-ea"/>
              </a:endParaRPr>
            </a:p>
          </p:txBody>
        </p:sp>
      </p:grp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A770EE3-12EA-45F6-B9B8-21412F0A1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4771" y="2984848"/>
            <a:ext cx="623367" cy="69263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2DAEB21-7B0B-477F-9115-95CFCC2815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5654" y="4289761"/>
            <a:ext cx="615938" cy="62437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32C96CC-1FE2-4783-8DEC-681E0B85A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376" y="2953862"/>
            <a:ext cx="485628" cy="53958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7350AE0-A933-4CF6-B4A2-B06E9C1AE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7393" y="3140643"/>
            <a:ext cx="512342" cy="56927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73059D3-502B-41F0-ABAB-09DE265966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2033" y="4180213"/>
            <a:ext cx="668961" cy="674679"/>
          </a:xfrm>
          <a:prstGeom prst="rect">
            <a:avLst/>
          </a:prstGeom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81BF5CD3-0287-42FC-B749-73EFF5B7FE71}"/>
              </a:ext>
            </a:extLst>
          </p:cNvPr>
          <p:cNvGrpSpPr/>
          <p:nvPr/>
        </p:nvGrpSpPr>
        <p:grpSpPr>
          <a:xfrm>
            <a:off x="2131992" y="1877359"/>
            <a:ext cx="3246874" cy="406982"/>
            <a:chOff x="84215" y="1382264"/>
            <a:chExt cx="3012248" cy="794103"/>
          </a:xfrm>
        </p:grpSpPr>
        <p:sp>
          <p:nvSpPr>
            <p:cNvPr id="27" name="Скругленный прямоугольник 51">
              <a:extLst>
                <a:ext uri="{FF2B5EF4-FFF2-40B4-BE49-F238E27FC236}">
                  <a16:creationId xmlns:a16="http://schemas.microsoft.com/office/drawing/2014/main" id="{3DDB44E9-5518-41D1-A7CF-0EA4F5F39D6E}"/>
                </a:ext>
              </a:extLst>
            </p:cNvPr>
            <p:cNvSpPr/>
            <p:nvPr/>
          </p:nvSpPr>
          <p:spPr>
            <a:xfrm>
              <a:off x="84217" y="1492704"/>
              <a:ext cx="3012246" cy="683663"/>
            </a:xfrm>
            <a:prstGeom prst="roundRect">
              <a:avLst>
                <a:gd name="adj" fmla="val 0"/>
              </a:avLst>
            </a:prstGeom>
            <a:solidFill>
              <a:sysClr val="window" lastClr="FFFFFF">
                <a:lumMod val="9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1pPr>
              <a:lvl2pPr marL="4572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2pPr>
              <a:lvl3pPr marL="9144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3pPr>
              <a:lvl4pPr marL="1371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4pPr>
              <a:lvl5pPr marL="18288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algn="ctr" defTabSz="342900">
                <a:defRPr/>
              </a:pPr>
              <a:r>
                <a:rPr lang="ru-RU" sz="1500">
                  <a:solidFill>
                    <a:schemeClr val="dk1"/>
                  </a:solidFill>
                  <a:latin typeface="Arial Narrow" panose="020B0606020202030204" pitchFamily="34" charset="0"/>
                </a:rPr>
                <a:t>Риски традиционной аналитики</a:t>
              </a:r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AE09503C-698B-4031-B62F-73FF4A23AF02}"/>
                </a:ext>
              </a:extLst>
            </p:cNvPr>
            <p:cNvSpPr/>
            <p:nvPr/>
          </p:nvSpPr>
          <p:spPr>
            <a:xfrm>
              <a:off x="84215" y="1382264"/>
              <a:ext cx="3012247" cy="106446"/>
            </a:xfrm>
            <a:prstGeom prst="rect">
              <a:avLst/>
            </a:prstGeom>
            <a:solidFill>
              <a:srgbClr val="9E9D9C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1pPr>
              <a:lvl2pPr marL="4572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2pPr>
              <a:lvl3pPr marL="9144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3pPr>
              <a:lvl4pPr marL="1371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4pPr>
              <a:lvl5pPr marL="18288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algn="ctr" defTabSz="342900">
                <a:defRPr/>
              </a:pPr>
              <a:endParaRPr lang="ru-RU" sz="1350" kern="0">
                <a:solidFill>
                  <a:prstClr val="white"/>
                </a:solidFill>
                <a:latin typeface="Arial Narrow" panose="020B0606020202030204" pitchFamily="34" charset="0"/>
                <a:ea typeface="+mn-ea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C0430C4D-9ABC-4509-9105-1065546C144E}"/>
              </a:ext>
            </a:extLst>
          </p:cNvPr>
          <p:cNvSpPr txBox="1"/>
          <p:nvPr/>
        </p:nvSpPr>
        <p:spPr>
          <a:xfrm>
            <a:off x="342900" y="1937941"/>
            <a:ext cx="1588770" cy="692497"/>
          </a:xfrm>
          <a:prstGeom prst="rect">
            <a:avLst/>
          </a:prstGeom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350" err="1">
                <a:solidFill>
                  <a:schemeClr val="tx2"/>
                </a:solidFill>
                <a:latin typeface="Arial Narrow" panose="020B0606020202030204" pitchFamily="34" charset="0"/>
                <a:cs typeface="Arial"/>
              </a:rPr>
              <a:t>Объемы</a:t>
            </a:r>
            <a:r>
              <a:rPr lang="en-US" sz="1350">
                <a:solidFill>
                  <a:schemeClr val="tx2"/>
                </a:solidFill>
                <a:latin typeface="Arial Narrow" panose="020B0606020202030204" pitchFamily="34" charset="0"/>
                <a:cs typeface="Arial"/>
              </a:rPr>
              <a:t> </a:t>
            </a:r>
            <a:r>
              <a:rPr lang="en-US" sz="1350" err="1">
                <a:solidFill>
                  <a:schemeClr val="tx2"/>
                </a:solidFill>
                <a:latin typeface="Arial Narrow" panose="020B0606020202030204" pitchFamily="34" charset="0"/>
                <a:cs typeface="Arial"/>
              </a:rPr>
              <a:t>цифровых</a:t>
            </a:r>
            <a:r>
              <a:rPr lang="en-US" sz="1350">
                <a:solidFill>
                  <a:schemeClr val="tx2"/>
                </a:solidFill>
                <a:latin typeface="Arial Narrow" panose="020B0606020202030204" pitchFamily="34" charset="0"/>
                <a:cs typeface="Arial"/>
              </a:rPr>
              <a:t> </a:t>
            </a:r>
            <a:r>
              <a:rPr lang="en-US" sz="1350" err="1">
                <a:solidFill>
                  <a:schemeClr val="tx2"/>
                </a:solidFill>
                <a:latin typeface="Arial Narrow" panose="020B0606020202030204" pitchFamily="34" charset="0"/>
                <a:cs typeface="Arial"/>
              </a:rPr>
              <a:t>данных</a:t>
            </a:r>
            <a:r>
              <a:rPr lang="en-US" sz="1350">
                <a:solidFill>
                  <a:schemeClr val="tx2"/>
                </a:solidFill>
                <a:latin typeface="Arial Narrow" panose="020B0606020202030204" pitchFamily="34" charset="0"/>
                <a:cs typeface="Arial"/>
              </a:rPr>
              <a:t> </a:t>
            </a:r>
            <a:r>
              <a:rPr lang="en-US" sz="1350" err="1">
                <a:solidFill>
                  <a:schemeClr val="tx2"/>
                </a:solidFill>
                <a:latin typeface="Arial Narrow" panose="020B0606020202030204" pitchFamily="34" charset="0"/>
                <a:cs typeface="Arial"/>
              </a:rPr>
              <a:t>удваиваются</a:t>
            </a:r>
            <a:r>
              <a:rPr lang="en-US" sz="1350">
                <a:solidFill>
                  <a:schemeClr val="tx2"/>
                </a:solidFill>
                <a:latin typeface="Arial Narrow" panose="020B0606020202030204" pitchFamily="34" charset="0"/>
                <a:cs typeface="Arial"/>
              </a:rPr>
              <a:t> </a:t>
            </a:r>
            <a:r>
              <a:rPr lang="en-US" sz="1350" err="1">
                <a:solidFill>
                  <a:schemeClr val="tx2"/>
                </a:solidFill>
                <a:latin typeface="Arial Narrow" panose="020B0606020202030204" pitchFamily="34" charset="0"/>
                <a:cs typeface="Arial"/>
              </a:rPr>
              <a:t>каждые</a:t>
            </a:r>
            <a:r>
              <a:rPr lang="en-US" sz="1350">
                <a:solidFill>
                  <a:schemeClr val="tx2"/>
                </a:solidFill>
                <a:latin typeface="Arial Narrow" panose="020B0606020202030204" pitchFamily="34" charset="0"/>
                <a:cs typeface="Arial"/>
              </a:rPr>
              <a:t> 2 </a:t>
            </a:r>
            <a:r>
              <a:rPr lang="en-US" sz="1350" err="1">
                <a:solidFill>
                  <a:schemeClr val="tx2"/>
                </a:solidFill>
                <a:latin typeface="Arial Narrow" panose="020B0606020202030204" pitchFamily="34" charset="0"/>
                <a:cs typeface="Arial"/>
              </a:rPr>
              <a:t>года</a:t>
            </a:r>
            <a:endParaRPr lang="en-US" sz="135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05593D2-36E8-4331-B9A9-09E69548E54D}"/>
              </a:ext>
            </a:extLst>
          </p:cNvPr>
          <p:cNvSpPr txBox="1"/>
          <p:nvPr/>
        </p:nvSpPr>
        <p:spPr>
          <a:xfrm>
            <a:off x="342900" y="4201080"/>
            <a:ext cx="1588770" cy="692497"/>
          </a:xfrm>
          <a:prstGeom prst="rect">
            <a:avLst/>
          </a:prstGeom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350" err="1">
                <a:solidFill>
                  <a:schemeClr val="tx2"/>
                </a:solidFill>
                <a:latin typeface="Arial Narrow" panose="020B0606020202030204" pitchFamily="34" charset="0"/>
                <a:cs typeface="Arial"/>
              </a:rPr>
              <a:t>Требуются</a:t>
            </a:r>
            <a:r>
              <a:rPr lang="en-US" sz="1350">
                <a:solidFill>
                  <a:schemeClr val="tx2"/>
                </a:solidFill>
                <a:latin typeface="Arial Narrow" panose="020B0606020202030204" pitchFamily="34" charset="0"/>
                <a:cs typeface="Arial"/>
              </a:rPr>
              <a:t> </a:t>
            </a:r>
            <a:r>
              <a:rPr lang="en-US" sz="1350" err="1">
                <a:solidFill>
                  <a:schemeClr val="tx2"/>
                </a:solidFill>
                <a:latin typeface="Arial Narrow" panose="020B0606020202030204" pitchFamily="34" charset="0"/>
                <a:cs typeface="Arial"/>
              </a:rPr>
              <a:t>системы</a:t>
            </a:r>
            <a:r>
              <a:rPr lang="en-US" sz="1350">
                <a:solidFill>
                  <a:schemeClr val="tx2"/>
                </a:solidFill>
                <a:latin typeface="Arial Narrow" panose="020B0606020202030204" pitchFamily="34" charset="0"/>
                <a:cs typeface="Arial"/>
              </a:rPr>
              <a:t> </a:t>
            </a:r>
            <a:r>
              <a:rPr lang="en-US" sz="1350" err="1">
                <a:solidFill>
                  <a:schemeClr val="tx2"/>
                </a:solidFill>
                <a:latin typeface="Arial Narrow" panose="020B0606020202030204" pitchFamily="34" charset="0"/>
                <a:cs typeface="Arial"/>
              </a:rPr>
              <a:t>управления</a:t>
            </a:r>
            <a:r>
              <a:rPr lang="en-US" sz="1350">
                <a:solidFill>
                  <a:schemeClr val="tx2"/>
                </a:solidFill>
                <a:latin typeface="Arial Narrow" panose="020B0606020202030204" pitchFamily="34" charset="0"/>
                <a:cs typeface="Arial"/>
              </a:rPr>
              <a:t> </a:t>
            </a:r>
            <a:r>
              <a:rPr lang="en-US" sz="1350" err="1">
                <a:solidFill>
                  <a:schemeClr val="tx2"/>
                </a:solidFill>
                <a:latin typeface="Arial Narrow" panose="020B0606020202030204" pitchFamily="34" charset="0"/>
                <a:cs typeface="Arial"/>
              </a:rPr>
              <a:t>знаниями</a:t>
            </a:r>
            <a:r>
              <a:rPr lang="en-US" sz="1350">
                <a:solidFill>
                  <a:schemeClr val="tx2"/>
                </a:solidFill>
                <a:latin typeface="Arial Narrow" panose="020B0606020202030204" pitchFamily="34" charset="0"/>
                <a:cs typeface="Arial"/>
              </a:rPr>
              <a:t> </a:t>
            </a:r>
            <a:r>
              <a:rPr lang="en-US" sz="1350" err="1">
                <a:solidFill>
                  <a:schemeClr val="tx2"/>
                </a:solidFill>
                <a:latin typeface="Arial Narrow" panose="020B0606020202030204" pitchFamily="34" charset="0"/>
                <a:cs typeface="Arial"/>
              </a:rPr>
              <a:t>на</a:t>
            </a:r>
            <a:r>
              <a:rPr lang="en-US" sz="1350">
                <a:solidFill>
                  <a:schemeClr val="tx2"/>
                </a:solidFill>
                <a:latin typeface="Arial Narrow" panose="020B0606020202030204" pitchFamily="34" charset="0"/>
                <a:cs typeface="Arial"/>
              </a:rPr>
              <a:t> </a:t>
            </a:r>
            <a:r>
              <a:rPr lang="en-US" sz="1350" err="1">
                <a:solidFill>
                  <a:schemeClr val="tx2"/>
                </a:solidFill>
                <a:latin typeface="Arial Narrow" panose="020B0606020202030204" pitchFamily="34" charset="0"/>
                <a:cs typeface="Arial"/>
              </a:rPr>
              <a:t>основе</a:t>
            </a:r>
            <a:r>
              <a:rPr lang="en-US" sz="1350">
                <a:solidFill>
                  <a:schemeClr val="tx2"/>
                </a:solidFill>
                <a:latin typeface="Arial Narrow" panose="020B0606020202030204" pitchFamily="34" charset="0"/>
                <a:cs typeface="Arial"/>
              </a:rPr>
              <a:t> ИИ</a:t>
            </a:r>
            <a:endParaRPr lang="ru-RU" sz="135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3C062E7-4CDB-49F9-AF87-104612F49189}"/>
              </a:ext>
            </a:extLst>
          </p:cNvPr>
          <p:cNvSpPr txBox="1"/>
          <p:nvPr/>
        </p:nvSpPr>
        <p:spPr>
          <a:xfrm>
            <a:off x="342900" y="2966640"/>
            <a:ext cx="1588770" cy="900246"/>
          </a:xfrm>
          <a:prstGeom prst="rect">
            <a:avLst/>
          </a:prstGeom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350" err="1">
                <a:solidFill>
                  <a:schemeClr val="tx2"/>
                </a:solidFill>
                <a:latin typeface="Arial Narrow" panose="020B0606020202030204" pitchFamily="34" charset="0"/>
                <a:cs typeface="Arial"/>
              </a:rPr>
              <a:t>Наиболее</a:t>
            </a:r>
            <a:r>
              <a:rPr lang="en-US" sz="1350">
                <a:solidFill>
                  <a:schemeClr val="tx2"/>
                </a:solidFill>
                <a:latin typeface="Arial Narrow" panose="020B0606020202030204" pitchFamily="34" charset="0"/>
                <a:cs typeface="Arial"/>
              </a:rPr>
              <a:t> </a:t>
            </a:r>
            <a:r>
              <a:rPr lang="en-US" sz="1350" err="1">
                <a:solidFill>
                  <a:schemeClr val="tx2"/>
                </a:solidFill>
                <a:latin typeface="Arial Narrow" panose="020B0606020202030204" pitchFamily="34" charset="0"/>
                <a:cs typeface="Arial"/>
              </a:rPr>
              <a:t>ценные</a:t>
            </a:r>
            <a:r>
              <a:rPr lang="en-US" sz="1350">
                <a:solidFill>
                  <a:schemeClr val="tx2"/>
                </a:solidFill>
                <a:latin typeface="Arial Narrow" panose="020B0606020202030204" pitchFamily="34" charset="0"/>
                <a:cs typeface="Arial"/>
              </a:rPr>
              <a:t> </a:t>
            </a:r>
            <a:r>
              <a:rPr lang="en-US" sz="1350" err="1">
                <a:solidFill>
                  <a:schemeClr val="tx2"/>
                </a:solidFill>
                <a:latin typeface="Arial Narrow" panose="020B0606020202030204" pitchFamily="34" charset="0"/>
                <a:cs typeface="Arial"/>
              </a:rPr>
              <a:t>данные</a:t>
            </a:r>
            <a:r>
              <a:rPr lang="en-US" sz="1350">
                <a:solidFill>
                  <a:schemeClr val="tx2"/>
                </a:solidFill>
                <a:latin typeface="Arial Narrow" panose="020B0606020202030204" pitchFamily="34" charset="0"/>
                <a:cs typeface="Arial"/>
              </a:rPr>
              <a:t> </a:t>
            </a:r>
            <a:r>
              <a:rPr lang="en-US" sz="1350" err="1">
                <a:solidFill>
                  <a:schemeClr val="tx2"/>
                </a:solidFill>
                <a:latin typeface="Arial Narrow" panose="020B0606020202030204" pitchFamily="34" charset="0"/>
                <a:cs typeface="Arial"/>
              </a:rPr>
              <a:t>представлены</a:t>
            </a:r>
            <a:r>
              <a:rPr lang="en-US" sz="1350">
                <a:solidFill>
                  <a:schemeClr val="tx2"/>
                </a:solidFill>
                <a:latin typeface="Arial Narrow" panose="020B0606020202030204" pitchFamily="34" charset="0"/>
                <a:cs typeface="Arial"/>
              </a:rPr>
              <a:t> </a:t>
            </a:r>
            <a:br>
              <a:rPr lang="ru-RU" sz="1350">
                <a:solidFill>
                  <a:schemeClr val="tx2"/>
                </a:solidFill>
                <a:latin typeface="Arial Narrow" panose="020B0606020202030204" pitchFamily="34" charset="0"/>
                <a:cs typeface="Arial"/>
              </a:rPr>
            </a:br>
            <a:r>
              <a:rPr lang="en-US" sz="1350">
                <a:solidFill>
                  <a:schemeClr val="tx2"/>
                </a:solidFill>
                <a:latin typeface="Arial Narrow" panose="020B0606020202030204" pitchFamily="34" charset="0"/>
                <a:cs typeface="Arial"/>
              </a:rPr>
              <a:t>в </a:t>
            </a:r>
            <a:r>
              <a:rPr lang="en-US" sz="1350" err="1">
                <a:solidFill>
                  <a:schemeClr val="tx2"/>
                </a:solidFill>
                <a:latin typeface="Arial Narrow" panose="020B0606020202030204" pitchFamily="34" charset="0"/>
                <a:cs typeface="Arial"/>
              </a:rPr>
              <a:t>виде</a:t>
            </a:r>
            <a:r>
              <a:rPr lang="en-US" sz="1350">
                <a:solidFill>
                  <a:schemeClr val="tx2"/>
                </a:solidFill>
                <a:latin typeface="Arial Narrow" panose="020B0606020202030204" pitchFamily="34" charset="0"/>
                <a:cs typeface="Arial"/>
              </a:rPr>
              <a:t> </a:t>
            </a:r>
            <a:r>
              <a:rPr lang="en-US" sz="1350" err="1">
                <a:solidFill>
                  <a:schemeClr val="tx2"/>
                </a:solidFill>
                <a:latin typeface="Arial Narrow" panose="020B0606020202030204" pitchFamily="34" charset="0"/>
                <a:cs typeface="Arial"/>
              </a:rPr>
              <a:t>текстов</a:t>
            </a:r>
            <a:endParaRPr lang="ru-RU" sz="135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40" name="Стрелка: вниз 39">
            <a:extLst>
              <a:ext uri="{FF2B5EF4-FFF2-40B4-BE49-F238E27FC236}">
                <a16:creationId xmlns:a16="http://schemas.microsoft.com/office/drawing/2014/main" id="{B86DC73D-F2A4-4D8F-A610-0E66426A2E7F}"/>
              </a:ext>
            </a:extLst>
          </p:cNvPr>
          <p:cNvSpPr/>
          <p:nvPr/>
        </p:nvSpPr>
        <p:spPr>
          <a:xfrm>
            <a:off x="921258" y="2639742"/>
            <a:ext cx="363474" cy="379476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latin typeface="Arial Narrow" panose="020B0606020202030204" pitchFamily="34" charset="0"/>
            </a:endParaRPr>
          </a:p>
        </p:txBody>
      </p:sp>
      <p:sp>
        <p:nvSpPr>
          <p:cNvPr id="41" name="Стрелка: вниз 40">
            <a:extLst>
              <a:ext uri="{FF2B5EF4-FFF2-40B4-BE49-F238E27FC236}">
                <a16:creationId xmlns:a16="http://schemas.microsoft.com/office/drawing/2014/main" id="{E8F1A1C9-DAD0-408C-BA74-C4C3A236815D}"/>
              </a:ext>
            </a:extLst>
          </p:cNvPr>
          <p:cNvSpPr/>
          <p:nvPr/>
        </p:nvSpPr>
        <p:spPr>
          <a:xfrm>
            <a:off x="921258" y="3868467"/>
            <a:ext cx="363474" cy="379476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latin typeface="Arial Narrow" panose="020B0606020202030204" pitchFamily="34" charset="0"/>
            </a:endParaRPr>
          </a:p>
        </p:txBody>
      </p:sp>
      <p:sp>
        <p:nvSpPr>
          <p:cNvPr id="42" name="Стрелка: вправо 41">
            <a:extLst>
              <a:ext uri="{FF2B5EF4-FFF2-40B4-BE49-F238E27FC236}">
                <a16:creationId xmlns:a16="http://schemas.microsoft.com/office/drawing/2014/main" id="{20CCD56B-4305-4137-969D-03394234E65D}"/>
              </a:ext>
            </a:extLst>
          </p:cNvPr>
          <p:cNvSpPr/>
          <p:nvPr/>
        </p:nvSpPr>
        <p:spPr>
          <a:xfrm>
            <a:off x="1106138" y="4979963"/>
            <a:ext cx="476631" cy="35204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latin typeface="Arial Narrow" panose="020B0606020202030204" pitchFamily="34" charset="0"/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698EFE6C-4109-4E27-B785-6B1FFFBEEE43}"/>
              </a:ext>
            </a:extLst>
          </p:cNvPr>
          <p:cNvSpPr/>
          <p:nvPr/>
        </p:nvSpPr>
        <p:spPr>
          <a:xfrm>
            <a:off x="1014413" y="4914526"/>
            <a:ext cx="182880" cy="3257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latin typeface="Arial Narrow" panose="020B060602020203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540318" y="6424336"/>
            <a:ext cx="488272" cy="273844"/>
          </a:xfrm>
        </p:spPr>
        <p:txBody>
          <a:bodyPr/>
          <a:lstStyle/>
          <a:p>
            <a:fld id="{9BF704CF-2488-426B-9F5F-6BAE50AF369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64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4">
            <a:extLst>
              <a:ext uri="{FF2B5EF4-FFF2-40B4-BE49-F238E27FC236}">
                <a16:creationId xmlns:a16="http://schemas.microsoft.com/office/drawing/2014/main" id="{D36CC787-3303-4CD0-825E-545E9996186D}"/>
              </a:ext>
            </a:extLst>
          </p:cNvPr>
          <p:cNvGraphicFramePr/>
          <p:nvPr/>
        </p:nvGraphicFramePr>
        <p:xfrm>
          <a:off x="251460" y="1394460"/>
          <a:ext cx="8892540" cy="274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9D6015-3A7D-4329-B510-5B12D3307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endParaRPr lang="ru-RU" sz="1500" dirty="0">
              <a:latin typeface="Arial Narrow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157410" y="6390117"/>
            <a:ext cx="900155" cy="383613"/>
          </a:xfrm>
        </p:spPr>
        <p:txBody>
          <a:bodyPr/>
          <a:lstStyle/>
          <a:p>
            <a:fld id="{9BF704CF-2488-426B-9F5F-6BAE50AF3690}" type="slidenum">
              <a:rPr lang="ru-RU" smtClean="0"/>
              <a:t>12</a:t>
            </a:fld>
            <a:endParaRPr lang="ru-RU"/>
          </a:p>
        </p:txBody>
      </p:sp>
      <p:sp>
        <p:nvSpPr>
          <p:cNvPr id="394" name="TextBox 6">
            <a:extLst>
              <a:ext uri="{FF2B5EF4-FFF2-40B4-BE49-F238E27FC236}">
                <a16:creationId xmlns:a16="http://schemas.microsoft.com/office/drawing/2014/main" id="{D1B7A696-D911-4187-A4C6-75BAE7229685}"/>
              </a:ext>
            </a:extLst>
          </p:cNvPr>
          <p:cNvSpPr txBox="1"/>
          <p:nvPr/>
        </p:nvSpPr>
        <p:spPr>
          <a:xfrm>
            <a:off x="105488" y="3160010"/>
            <a:ext cx="1794509" cy="18543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marL="68580" indent="-6858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ru-RU" sz="1050">
                <a:latin typeface="Arial Narrow"/>
                <a:ea typeface="ＭＳ Ｐゴシック"/>
              </a:rPr>
              <a:t>Информационный</a:t>
            </a:r>
            <a:br>
              <a:rPr lang="ru-RU" sz="1050">
                <a:latin typeface="Arial Narrow"/>
                <a:ea typeface="ＭＳ Ｐゴシック"/>
              </a:rPr>
            </a:br>
            <a:r>
              <a:rPr lang="ru-RU" sz="1050">
                <a:latin typeface="Arial Narrow"/>
                <a:ea typeface="ＭＳ Ｐゴシック"/>
              </a:rPr>
              <a:t>поиск, поисковая оптимизация</a:t>
            </a:r>
            <a:endParaRPr lang="ru-RU" sz="1050">
              <a:cs typeface="Arial" pitchFamily="34" charset="0"/>
            </a:endParaRPr>
          </a:p>
          <a:p>
            <a:pPr marL="68580" indent="-6858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ru-RU" sz="1050">
                <a:latin typeface="Arial Narrow"/>
                <a:ea typeface="ＭＳ Ｐゴシック"/>
                <a:cs typeface="Arial"/>
              </a:rPr>
              <a:t>Извлечение ключевых слов для библиотечных систем</a:t>
            </a:r>
          </a:p>
          <a:p>
            <a:pPr marL="68580" indent="-6858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ru-RU" sz="1050">
                <a:latin typeface="Arial Narrow"/>
                <a:ea typeface="ＭＳ Ｐゴシック"/>
                <a:cs typeface="Arial"/>
              </a:rPr>
              <a:t>Извлечение некоторых количественных данных</a:t>
            </a:r>
          </a:p>
          <a:p>
            <a:pPr marL="68580" indent="-6858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ru-RU" sz="1050">
                <a:latin typeface="Arial Narrow"/>
                <a:ea typeface="ＭＳ Ｐゴシック"/>
                <a:cs typeface="Arial"/>
              </a:rPr>
              <a:t>Анализ терминологии, кластеризация тематик</a:t>
            </a:r>
          </a:p>
        </p:txBody>
      </p:sp>
      <p:sp>
        <p:nvSpPr>
          <p:cNvPr id="395" name="TextBox 6">
            <a:extLst>
              <a:ext uri="{FF2B5EF4-FFF2-40B4-BE49-F238E27FC236}">
                <a16:creationId xmlns:a16="http://schemas.microsoft.com/office/drawing/2014/main" id="{902F0CC3-5CEE-47A1-AB52-8C96D12410DE}"/>
              </a:ext>
            </a:extLst>
          </p:cNvPr>
          <p:cNvSpPr txBox="1"/>
          <p:nvPr/>
        </p:nvSpPr>
        <p:spPr>
          <a:xfrm>
            <a:off x="1828801" y="3160010"/>
            <a:ext cx="2073654" cy="17953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marL="65485" indent="-65485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ru-RU" sz="1050">
                <a:latin typeface="Arial Narrow"/>
                <a:ea typeface="ＭＳ Ｐゴシック"/>
                <a:cs typeface="Arial"/>
              </a:rPr>
              <a:t>Расчет смысловой близости (базовые </a:t>
            </a:r>
            <a:r>
              <a:rPr lang="ru-RU" sz="1050" err="1">
                <a:latin typeface="Arial Narrow"/>
                <a:ea typeface="ＭＳ Ｐゴシック"/>
                <a:cs typeface="Arial"/>
              </a:rPr>
              <a:t>эмбеддинги</a:t>
            </a:r>
            <a:r>
              <a:rPr lang="ru-RU" sz="1050">
                <a:latin typeface="Arial Narrow"/>
                <a:ea typeface="ＭＳ Ｐゴシック"/>
                <a:cs typeface="Arial"/>
              </a:rPr>
              <a:t>)</a:t>
            </a:r>
          </a:p>
          <a:p>
            <a:pPr marL="68580" indent="-6858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ru-RU" sz="1050">
                <a:latin typeface="Arial Narrow"/>
                <a:ea typeface="ＭＳ Ｐゴシック"/>
                <a:cs typeface="Arial"/>
              </a:rPr>
              <a:t>Синтаксический разбор на части речи, роли в предложении</a:t>
            </a:r>
          </a:p>
          <a:p>
            <a:pPr marL="68580" indent="-6858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ru-RU" sz="1050">
                <a:latin typeface="Arial Narrow"/>
                <a:ea typeface="ＭＳ Ｐゴシック"/>
                <a:cs typeface="Arial"/>
              </a:rPr>
              <a:t>Извлечение имен и названий</a:t>
            </a:r>
          </a:p>
          <a:p>
            <a:pPr marL="68580" indent="-6858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ru-RU" sz="1050">
                <a:latin typeface="Arial Narrow"/>
                <a:ea typeface="ＭＳ Ｐゴシック"/>
                <a:cs typeface="Arial"/>
              </a:rPr>
              <a:t>Сентимент-анализ</a:t>
            </a:r>
            <a:endParaRPr lang="en-US" sz="1050">
              <a:latin typeface="Arial Narrow"/>
              <a:ea typeface="ＭＳ Ｐゴシック"/>
              <a:cs typeface="Arial"/>
            </a:endParaRPr>
          </a:p>
          <a:p>
            <a:pPr marL="68580" indent="-6858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ru-RU" sz="1050">
                <a:latin typeface="Arial Narrow"/>
                <a:ea typeface="ＭＳ Ｐゴシック"/>
              </a:rPr>
              <a:t>Текст-майнинг: извлечение</a:t>
            </a:r>
            <a:br>
              <a:rPr lang="ru-RU" sz="1050">
                <a:latin typeface="Arial Narrow"/>
                <a:ea typeface="ＭＳ Ｐゴシック"/>
              </a:rPr>
            </a:br>
            <a:r>
              <a:rPr lang="ru-RU" sz="1050">
                <a:latin typeface="Arial Narrow"/>
                <a:ea typeface="ＭＳ Ｐゴシック"/>
              </a:rPr>
              <a:t>неявных паттернов и инсайтов</a:t>
            </a:r>
          </a:p>
        </p:txBody>
      </p:sp>
      <p:sp>
        <p:nvSpPr>
          <p:cNvPr id="396" name="TextBox 6">
            <a:extLst>
              <a:ext uri="{FF2B5EF4-FFF2-40B4-BE49-F238E27FC236}">
                <a16:creationId xmlns:a16="http://schemas.microsoft.com/office/drawing/2014/main" id="{D41D1829-F772-43B4-A4B5-D3B2D9F2BE04}"/>
              </a:ext>
            </a:extLst>
          </p:cNvPr>
          <p:cNvSpPr txBox="1"/>
          <p:nvPr/>
        </p:nvSpPr>
        <p:spPr>
          <a:xfrm>
            <a:off x="3574491" y="3160009"/>
            <a:ext cx="1981451" cy="217751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marL="68580" indent="-6858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ru-RU" sz="1050">
                <a:latin typeface="Arial Narrow"/>
                <a:ea typeface="ＭＳ Ｐゴシック"/>
                <a:cs typeface="Arial"/>
              </a:rPr>
              <a:t>Большие графы знаний на основе интеграции текста, метаданных, онтологий, связывания сущностей</a:t>
            </a:r>
          </a:p>
          <a:p>
            <a:pPr marL="68580" indent="-6858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ru-RU" sz="1050">
                <a:latin typeface="Arial Narrow"/>
                <a:ea typeface="ＭＳ Ｐゴシック"/>
                <a:cs typeface="Arial"/>
              </a:rPr>
              <a:t>Рекомендательные </a:t>
            </a:r>
            <a:br>
              <a:rPr lang="ru-RU" sz="1050">
                <a:latin typeface="Arial Narrow"/>
                <a:ea typeface="ＭＳ Ｐゴシック"/>
                <a:cs typeface="Arial"/>
              </a:rPr>
            </a:br>
            <a:r>
              <a:rPr lang="ru-RU" sz="1050">
                <a:latin typeface="Arial Narrow"/>
                <a:ea typeface="ＭＳ Ｐゴシック"/>
                <a:cs typeface="Arial"/>
              </a:rPr>
              <a:t>системы</a:t>
            </a:r>
          </a:p>
          <a:p>
            <a:pPr marL="68580" indent="-6858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ru-RU" sz="1050">
                <a:latin typeface="Arial Narrow"/>
                <a:ea typeface="ＭＳ Ｐゴシック"/>
                <a:cs typeface="Arial"/>
              </a:rPr>
              <a:t>Системы управления знаниями нового поколения</a:t>
            </a:r>
          </a:p>
          <a:p>
            <a:pPr marL="68580" indent="-6858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ru-RU" sz="1050">
                <a:latin typeface="Arial Narrow"/>
                <a:ea typeface="ＭＳ Ｐゴシック"/>
                <a:cs typeface="Arial"/>
              </a:rPr>
              <a:t>Машинный перевод на нейросетях, межъязыковых </a:t>
            </a:r>
            <a:r>
              <a:rPr lang="ru-RU" sz="1050" err="1">
                <a:latin typeface="Arial Narrow"/>
                <a:ea typeface="ＭＳ Ｐゴシック"/>
                <a:cs typeface="Arial"/>
              </a:rPr>
              <a:t>эмбеддингах</a:t>
            </a:r>
            <a:endParaRPr lang="ru-RU" sz="1050">
              <a:latin typeface="Arial Narrow"/>
              <a:ea typeface="ＭＳ Ｐゴシック"/>
              <a:cs typeface="Arial"/>
            </a:endParaRPr>
          </a:p>
        </p:txBody>
      </p:sp>
      <p:sp>
        <p:nvSpPr>
          <p:cNvPr id="397" name="TextBox 6">
            <a:extLst>
              <a:ext uri="{FF2B5EF4-FFF2-40B4-BE49-F238E27FC236}">
                <a16:creationId xmlns:a16="http://schemas.microsoft.com/office/drawing/2014/main" id="{0EF0D8D6-35D6-4474-BD14-8E73210BA389}"/>
              </a:ext>
            </a:extLst>
          </p:cNvPr>
          <p:cNvSpPr txBox="1"/>
          <p:nvPr/>
        </p:nvSpPr>
        <p:spPr>
          <a:xfrm>
            <a:off x="5479796" y="3160009"/>
            <a:ext cx="1821836" cy="217751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marL="68580" indent="-6858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ru-RU" sz="1050">
                <a:latin typeface="Arial Narrow"/>
                <a:ea typeface="ＭＳ Ｐゴシック"/>
                <a:cs typeface="Arial"/>
              </a:rPr>
              <a:t>Распознавание и синтез речи </a:t>
            </a:r>
            <a:br>
              <a:rPr lang="ru-RU" sz="1050">
                <a:latin typeface="Arial Narrow"/>
                <a:ea typeface="ＭＳ Ｐゴシック"/>
                <a:cs typeface="Arial"/>
              </a:rPr>
            </a:br>
            <a:r>
              <a:rPr lang="ru-RU" sz="1050">
                <a:latin typeface="Arial Narrow"/>
                <a:ea typeface="ＭＳ Ｐゴシック"/>
                <a:cs typeface="Arial"/>
              </a:rPr>
              <a:t>в массовых приложениях</a:t>
            </a:r>
          </a:p>
          <a:p>
            <a:pPr marL="68580" indent="-6858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ru-RU" sz="1050">
                <a:latin typeface="Arial Narrow"/>
                <a:ea typeface="ＭＳ Ｐゴシック"/>
                <a:cs typeface="Arial"/>
              </a:rPr>
              <a:t>Естественно-языковые </a:t>
            </a:r>
            <a:br>
              <a:rPr lang="ru-RU" sz="1050">
                <a:latin typeface="Arial Narrow"/>
                <a:ea typeface="ＭＳ Ｐゴシック"/>
                <a:cs typeface="Arial"/>
              </a:rPr>
            </a:br>
            <a:r>
              <a:rPr lang="ru-RU" sz="1050">
                <a:latin typeface="Arial Narrow"/>
                <a:ea typeface="ＭＳ Ｐゴシック"/>
                <a:cs typeface="Arial"/>
              </a:rPr>
              <a:t>интерфейсы в массовых приложениях, </a:t>
            </a:r>
            <a:r>
              <a:rPr lang="ru-RU" sz="1050" err="1">
                <a:latin typeface="Arial Narrow"/>
                <a:ea typeface="ＭＳ Ｐゴシック"/>
                <a:cs typeface="Arial"/>
              </a:rPr>
              <a:t>чатбот</a:t>
            </a:r>
            <a:r>
              <a:rPr lang="ru-RU" sz="1050">
                <a:latin typeface="Arial Narrow"/>
                <a:ea typeface="ＭＳ Ｐゴシック"/>
                <a:cs typeface="Arial"/>
              </a:rPr>
              <a:t>-платформы</a:t>
            </a:r>
          </a:p>
          <a:p>
            <a:pPr marL="68580" indent="-6858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ru-RU" sz="1050" err="1">
                <a:latin typeface="Arial Narrow"/>
                <a:ea typeface="ＭＳ Ｐゴシック"/>
                <a:cs typeface="Arial"/>
              </a:rPr>
              <a:t>Суммаризация</a:t>
            </a:r>
            <a:r>
              <a:rPr lang="ru-RU" sz="1050">
                <a:latin typeface="Arial Narrow"/>
                <a:ea typeface="ＭＳ Ｐゴシック"/>
                <a:cs typeface="Arial"/>
              </a:rPr>
              <a:t> </a:t>
            </a:r>
            <a:br>
              <a:rPr lang="ru-RU" sz="1050">
                <a:latin typeface="Arial Narrow"/>
                <a:ea typeface="ＭＳ Ｐゴシック"/>
                <a:cs typeface="Arial"/>
              </a:rPr>
            </a:br>
            <a:r>
              <a:rPr lang="ru-RU" sz="1050">
                <a:latin typeface="Arial Narrow"/>
                <a:ea typeface="ＭＳ Ｐゴシック"/>
                <a:cs typeface="Arial"/>
              </a:rPr>
              <a:t>(реферирование текстов)</a:t>
            </a:r>
          </a:p>
          <a:p>
            <a:pPr marL="68580" indent="-6858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ru-RU" sz="1050">
                <a:latin typeface="Arial Narrow"/>
                <a:ea typeface="ＭＳ Ｐゴシック"/>
                <a:cs typeface="Arial"/>
              </a:rPr>
              <a:t>Генерация нарративов путем заполнения шаблонов (</a:t>
            </a:r>
            <a:r>
              <a:rPr lang="ru-RU" sz="1050" err="1">
                <a:latin typeface="Arial Narrow"/>
                <a:ea typeface="ＭＳ Ｐゴシック"/>
                <a:cs typeface="Arial"/>
              </a:rPr>
              <a:t>робожурналистика</a:t>
            </a:r>
            <a:r>
              <a:rPr lang="ru-RU" sz="1050">
                <a:latin typeface="Arial Narrow"/>
                <a:ea typeface="ＭＳ Ｐゴシック"/>
                <a:cs typeface="Arial"/>
              </a:rPr>
              <a:t> и др.)</a:t>
            </a:r>
          </a:p>
        </p:txBody>
      </p:sp>
      <p:sp>
        <p:nvSpPr>
          <p:cNvPr id="398" name="TextBox 6">
            <a:extLst>
              <a:ext uri="{FF2B5EF4-FFF2-40B4-BE49-F238E27FC236}">
                <a16:creationId xmlns:a16="http://schemas.microsoft.com/office/drawing/2014/main" id="{AB6107B5-41E6-4C4F-AACA-2991614168A1}"/>
              </a:ext>
            </a:extLst>
          </p:cNvPr>
          <p:cNvSpPr txBox="1"/>
          <p:nvPr/>
        </p:nvSpPr>
        <p:spPr>
          <a:xfrm>
            <a:off x="7133283" y="3160010"/>
            <a:ext cx="1998811" cy="25572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marL="68580" indent="-6858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938">
                <a:latin typeface="Arial Narrow"/>
                <a:ea typeface="ＭＳ Ｐゴシック"/>
                <a:cs typeface="Arial"/>
              </a:rPr>
              <a:t>Новые многослойные генеративные </a:t>
            </a:r>
            <a:r>
              <a:rPr lang="ru-RU" sz="938" err="1">
                <a:latin typeface="Arial Narrow"/>
                <a:ea typeface="ＭＳ Ｐゴシック"/>
                <a:cs typeface="Arial"/>
              </a:rPr>
              <a:t>эмбеддинговые</a:t>
            </a:r>
            <a:r>
              <a:rPr lang="ru-RU" sz="938">
                <a:latin typeface="Arial Narrow"/>
                <a:ea typeface="ＭＳ Ｐゴシック"/>
                <a:cs typeface="Arial"/>
              </a:rPr>
              <a:t> модели в массовых приложениях</a:t>
            </a:r>
          </a:p>
          <a:p>
            <a:pPr marL="68580" indent="-6858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938">
                <a:latin typeface="Arial Narrow"/>
                <a:ea typeface="ＭＳ Ｐゴシック"/>
                <a:cs typeface="Arial"/>
              </a:rPr>
              <a:t>Близкий к совершенному машинный перевод текста и устной речи между любыми языками, в том числе редкими</a:t>
            </a:r>
          </a:p>
          <a:p>
            <a:pPr marL="68580" indent="-6858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938">
                <a:latin typeface="Arial Narrow"/>
                <a:ea typeface="ＭＳ Ｐゴシック"/>
                <a:cs typeface="Arial"/>
              </a:rPr>
              <a:t>Свободная генерация нарративов </a:t>
            </a:r>
            <a:br>
              <a:rPr lang="ru-RU" sz="938">
                <a:latin typeface="Arial Narrow"/>
                <a:ea typeface="ＭＳ Ｐゴシック"/>
                <a:cs typeface="Arial"/>
              </a:rPr>
            </a:br>
            <a:r>
              <a:rPr lang="ru-RU" sz="938">
                <a:latin typeface="Arial Narrow"/>
                <a:ea typeface="ＭＳ Ｐゴシック"/>
                <a:cs typeface="Arial"/>
              </a:rPr>
              <a:t>без шаблонов</a:t>
            </a:r>
          </a:p>
          <a:p>
            <a:pPr marL="68580" indent="-6858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938">
                <a:latin typeface="Arial Narrow"/>
                <a:ea typeface="ＭＳ Ｐゴシック"/>
                <a:cs typeface="Arial"/>
              </a:rPr>
              <a:t>Эффективное содействие пользователю в написании текстов: заполнение пропусков, продолжение текстов, замена слов для улучшения стиля</a:t>
            </a:r>
          </a:p>
          <a:p>
            <a:pPr marL="68580" indent="-6858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938">
                <a:latin typeface="Arial Narrow"/>
                <a:ea typeface="ＭＳ Ｐゴシック"/>
                <a:cs typeface="Arial"/>
              </a:rPr>
              <a:t>Решение креативных управленческих, экспертных, инженерных задач</a:t>
            </a:r>
          </a:p>
        </p:txBody>
      </p:sp>
      <p:cxnSp>
        <p:nvCxnSpPr>
          <p:cNvPr id="400" name="Соединитель: изогнутый 399">
            <a:extLst>
              <a:ext uri="{FF2B5EF4-FFF2-40B4-BE49-F238E27FC236}">
                <a16:creationId xmlns:a16="http://schemas.microsoft.com/office/drawing/2014/main" id="{C361BBF6-534D-4CFC-AED4-E088DE560B8E}"/>
              </a:ext>
            </a:extLst>
          </p:cNvPr>
          <p:cNvCxnSpPr>
            <a:cxnSpLocks/>
          </p:cNvCxnSpPr>
          <p:nvPr/>
        </p:nvCxnSpPr>
        <p:spPr>
          <a:xfrm>
            <a:off x="66746" y="5440965"/>
            <a:ext cx="8904686" cy="652939"/>
          </a:xfrm>
          <a:prstGeom prst="curvedConnector3">
            <a:avLst>
              <a:gd name="adj1" fmla="val 62836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2" name="Прямая со стрелкой 461">
            <a:extLst>
              <a:ext uri="{FF2B5EF4-FFF2-40B4-BE49-F238E27FC236}">
                <a16:creationId xmlns:a16="http://schemas.microsoft.com/office/drawing/2014/main" id="{171AA7BB-B17A-46F9-8781-2A71B97B904B}"/>
              </a:ext>
            </a:extLst>
          </p:cNvPr>
          <p:cNvCxnSpPr>
            <a:cxnSpLocks/>
          </p:cNvCxnSpPr>
          <p:nvPr/>
        </p:nvCxnSpPr>
        <p:spPr>
          <a:xfrm>
            <a:off x="166448" y="6093904"/>
            <a:ext cx="8904686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3" name="TextBox 6">
            <a:extLst>
              <a:ext uri="{FF2B5EF4-FFF2-40B4-BE49-F238E27FC236}">
                <a16:creationId xmlns:a16="http://schemas.microsoft.com/office/drawing/2014/main" id="{427976D4-8603-41A0-90B5-4C3E0B2F5E61}"/>
              </a:ext>
            </a:extLst>
          </p:cNvPr>
          <p:cNvSpPr txBox="1"/>
          <p:nvPr/>
        </p:nvSpPr>
        <p:spPr>
          <a:xfrm>
            <a:off x="437793" y="5454491"/>
            <a:ext cx="4127423" cy="611706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spcAft>
                <a:spcPts val="750"/>
              </a:spcAft>
            </a:pPr>
            <a:r>
              <a:rPr lang="ru-RU" sz="1125" i="1">
                <a:latin typeface="Arial Narrow"/>
                <a:ea typeface="ＭＳ Ｐゴシック"/>
                <a:cs typeface="Arial"/>
              </a:rPr>
              <a:t>Снижается достаточность аппаратного обеспечения, вычислительных возможностей для задач </a:t>
            </a:r>
            <a:r>
              <a:rPr lang="en-US" sz="1125" i="1">
                <a:latin typeface="Arial Narrow"/>
                <a:ea typeface="ＭＳ Ｐゴシック"/>
                <a:cs typeface="Arial"/>
              </a:rPr>
              <a:t>NLP</a:t>
            </a:r>
            <a:r>
              <a:rPr lang="ru-RU" sz="1125" i="1">
                <a:latin typeface="Arial Narrow"/>
                <a:ea typeface="ＭＳ Ｐゴシック"/>
                <a:cs typeface="Arial"/>
              </a:rPr>
              <a:t>: нужны радикально новые технологии (аппаратные нейросети, </a:t>
            </a:r>
            <a:r>
              <a:rPr lang="ru-RU" sz="1125" i="1" err="1">
                <a:latin typeface="Arial Narrow"/>
                <a:ea typeface="ＭＳ Ｐゴシック"/>
                <a:cs typeface="Arial"/>
              </a:rPr>
              <a:t>спинтроника</a:t>
            </a:r>
            <a:r>
              <a:rPr lang="ru-RU" sz="1125" i="1">
                <a:latin typeface="Arial Narrow"/>
                <a:ea typeface="ＭＳ Ｐゴシック"/>
                <a:cs typeface="Arial"/>
              </a:rPr>
              <a:t> и др.)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FDAD9133-F13C-4157-BA18-FC6F370DB289}"/>
              </a:ext>
            </a:extLst>
          </p:cNvPr>
          <p:cNvSpPr txBox="1">
            <a:spLocks/>
          </p:cNvSpPr>
          <p:nvPr/>
        </p:nvSpPr>
        <p:spPr>
          <a:xfrm>
            <a:off x="720787" y="260959"/>
            <a:ext cx="7886700" cy="1325563"/>
          </a:xfrm>
        </p:spPr>
        <p:txBody>
          <a:bodyPr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9pPr>
          </a:lstStyle>
          <a:p>
            <a:pPr defTabSz="914400"/>
            <a:r>
              <a:rPr lang="ru-RU" sz="2900" b="1" dirty="0">
                <a:latin typeface="+mn-lt"/>
              </a:rPr>
              <a:t>Прикладная обработка естественного языка: </a:t>
            </a:r>
            <a:br>
              <a:rPr lang="ru-RU" sz="3675" dirty="0">
                <a:latin typeface="+mn-lt"/>
              </a:rPr>
            </a:br>
            <a:r>
              <a:rPr lang="ru-RU" sz="1500" dirty="0">
                <a:latin typeface="+mn-lt"/>
              </a:rPr>
              <a:t>амбициозные цели заявлялись давно (например, в 1950х гг. достижение совершенного машинного перевода ожидалось к началу 1960х гг.), но реальная применимость </a:t>
            </a:r>
            <a:r>
              <a:rPr lang="en-US" sz="1500" dirty="0">
                <a:latin typeface="+mn-lt"/>
              </a:rPr>
              <a:t>NLP</a:t>
            </a:r>
            <a:r>
              <a:rPr lang="ru-RU" sz="1500" dirty="0">
                <a:latin typeface="+mn-lt"/>
              </a:rPr>
              <a:t>-технологий росла постепенно</a:t>
            </a:r>
          </a:p>
        </p:txBody>
      </p:sp>
    </p:spTree>
    <p:extLst>
      <p:ext uri="{BB962C8B-B14F-4D97-AF65-F5344CB8AC3E}">
        <p14:creationId xmlns:p14="http://schemas.microsoft.com/office/powerpoint/2010/main" val="2569114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9A82340-D554-4BF6-8476-235274E06160}"/>
              </a:ext>
            </a:extLst>
          </p:cNvPr>
          <p:cNvSpPr>
            <a:spLocks noGrp="1"/>
          </p:cNvSpPr>
          <p:nvPr/>
        </p:nvSpPr>
        <p:spPr>
          <a:xfrm>
            <a:off x="885086" y="181275"/>
            <a:ext cx="8072438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>
                <a:latin typeface="+mn-lt"/>
              </a:rPr>
              <a:t>Главные глобальные рынки </a:t>
            </a:r>
            <a:r>
              <a:rPr lang="en-US" sz="3200" b="1">
                <a:latin typeface="+mn-lt"/>
              </a:rPr>
              <a:t>NLP </a:t>
            </a:r>
            <a:r>
              <a:rPr lang="ru-RU" sz="3200" b="1">
                <a:latin typeface="+mn-lt"/>
              </a:rPr>
              <a:t>сегодня:</a:t>
            </a:r>
            <a:br>
              <a:rPr lang="ru-RU" sz="3600" b="1">
                <a:latin typeface="+mn-lt"/>
              </a:rPr>
            </a:br>
            <a:r>
              <a:rPr lang="ru-RU" sz="1400">
                <a:latin typeface="Arial Narrow" panose="020B0606020202030204" pitchFamily="34" charset="0"/>
              </a:rPr>
              <a:t>спрос составляет десятки миллиардов долларов и может вырасти до сотен миллиардов</a:t>
            </a:r>
          </a:p>
        </p:txBody>
      </p:sp>
      <p:sp>
        <p:nvSpPr>
          <p:cNvPr id="1226" name="TextBox 1225">
            <a:extLst>
              <a:ext uri="{FF2B5EF4-FFF2-40B4-BE49-F238E27FC236}">
                <a16:creationId xmlns:a16="http://schemas.microsoft.com/office/drawing/2014/main" id="{164CA9D9-8619-4DB0-9908-76CC95A870F4}"/>
              </a:ext>
            </a:extLst>
          </p:cNvPr>
          <p:cNvSpPr txBox="1"/>
          <p:nvPr/>
        </p:nvSpPr>
        <p:spPr>
          <a:xfrm>
            <a:off x="549140" y="6223271"/>
            <a:ext cx="8258175" cy="484748"/>
          </a:xfrm>
          <a:prstGeom prst="rect">
            <a:avLst/>
          </a:prstGeom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350" b="1">
                <a:solidFill>
                  <a:schemeClr val="accent1"/>
                </a:solidFill>
                <a:latin typeface="Arial Narrow"/>
              </a:rPr>
              <a:t>Драйвером роста спроса является постоянный рост технологических возможностей анализа данных, </a:t>
            </a:r>
            <a:br>
              <a:rPr lang="ru-RU" sz="1350" b="1">
                <a:solidFill>
                  <a:schemeClr val="accent1"/>
                </a:solidFill>
                <a:latin typeface="Arial Narrow"/>
              </a:rPr>
            </a:br>
            <a:r>
              <a:rPr lang="ru-RU" sz="1350" b="1">
                <a:solidFill>
                  <a:schemeClr val="accent1"/>
                </a:solidFill>
                <a:latin typeface="Arial Narrow"/>
              </a:rPr>
              <a:t>точности и глубины результатов предсказательных моделей</a:t>
            </a:r>
            <a:endParaRPr lang="ru-RU" sz="1350" b="1">
              <a:solidFill>
                <a:schemeClr val="accent1"/>
              </a:solidFill>
              <a:latin typeface="Arial Narrow"/>
              <a:cs typeface="Times New Roman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551694" y="6449296"/>
            <a:ext cx="544531" cy="306745"/>
          </a:xfrm>
        </p:spPr>
        <p:txBody>
          <a:bodyPr/>
          <a:lstStyle/>
          <a:p>
            <a:fld id="{9BF704CF-2488-426B-9F5F-6BAE50AF3690}" type="slidenum">
              <a:rPr lang="ru-RU" smtClean="0"/>
              <a:t>13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FF35AE-8C27-471A-BE68-43CC17AFE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68002"/>
            <a:ext cx="9144000" cy="406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8770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9D6015-3A7D-4329-B510-5B12D3307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endParaRPr lang="ru-RU" sz="1500">
              <a:latin typeface="Arial Narrow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157410" y="6390117"/>
            <a:ext cx="900155" cy="383613"/>
          </a:xfrm>
        </p:spPr>
        <p:txBody>
          <a:bodyPr/>
          <a:lstStyle/>
          <a:p>
            <a:fld id="{9BF704CF-2488-426B-9F5F-6BAE50AF3690}" type="slidenum">
              <a:rPr lang="ru-RU" smtClean="0"/>
              <a:t>14</a:t>
            </a:fld>
            <a:endParaRPr lang="ru-RU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FDAD9133-F13C-4157-BA18-FC6F370DB289}"/>
              </a:ext>
            </a:extLst>
          </p:cNvPr>
          <p:cNvSpPr txBox="1">
            <a:spLocks/>
          </p:cNvSpPr>
          <p:nvPr/>
        </p:nvSpPr>
        <p:spPr>
          <a:xfrm>
            <a:off x="860383" y="230649"/>
            <a:ext cx="8197182" cy="1023311"/>
          </a:xfrm>
        </p:spPr>
        <p:txBody>
          <a:bodyPr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9pPr>
          </a:lstStyle>
          <a:p>
            <a:pPr algn="l" defTabSz="914400"/>
            <a:r>
              <a:rPr lang="ru-RU" sz="2000" b="1" dirty="0">
                <a:latin typeface="+mn-lt"/>
              </a:rPr>
              <a:t>Эволюция задач академического NLP-сообщества </a:t>
            </a:r>
            <a:br>
              <a:rPr lang="ru-RU" sz="2000" b="1" dirty="0">
                <a:latin typeface="+mn-lt"/>
              </a:rPr>
            </a:br>
            <a:r>
              <a:rPr lang="ru-RU" sz="2000" b="1" dirty="0">
                <a:latin typeface="+mn-lt"/>
              </a:rPr>
              <a:t>отражает растущий оптимизм ученых на фоне технологической революции этого и других направлений ИИ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CDD3036-FF18-4130-95ED-4B6CEBAB80BC}"/>
              </a:ext>
            </a:extLst>
          </p:cNvPr>
          <p:cNvSpPr/>
          <p:nvPr/>
        </p:nvSpPr>
        <p:spPr>
          <a:xfrm>
            <a:off x="0" y="1407560"/>
            <a:ext cx="89548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err="1">
                <a:latin typeface="Arial Narrow" panose="020B0606020202030204" pitchFamily="34" charset="0"/>
              </a:rPr>
              <a:t>SemEval</a:t>
            </a:r>
            <a:r>
              <a:rPr lang="en-US">
                <a:latin typeface="Arial Narrow" panose="020B0606020202030204" pitchFamily="34" charset="0"/>
              </a:rPr>
              <a:t> tasks </a:t>
            </a:r>
            <a:r>
              <a:rPr lang="ru-RU">
                <a:latin typeface="Arial Narrow" panose="020B0606020202030204" pitchFamily="34" charset="0"/>
              </a:rPr>
              <a:t>– сложные задачи </a:t>
            </a:r>
            <a:r>
              <a:rPr lang="en-US">
                <a:latin typeface="Arial Narrow" panose="020B0606020202030204" pitchFamily="34" charset="0"/>
              </a:rPr>
              <a:t>NLP</a:t>
            </a:r>
            <a:r>
              <a:rPr lang="ru-RU">
                <a:latin typeface="Arial Narrow" panose="020B0606020202030204" pitchFamily="34" charset="0"/>
              </a:rPr>
              <a:t>, пока не решенные на достаточном для массового рыночного внедрения уровне, по решению которых проводятся конкурсы среди ученых-энтузиастов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641FC2-6749-49BE-835C-D1A84E5A4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61091"/>
            <a:ext cx="9144000" cy="402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8368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9D6015-3A7D-4329-B510-5B12D3307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endParaRPr lang="ru-RU" sz="1500">
              <a:latin typeface="Arial Narrow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157410" y="6390117"/>
            <a:ext cx="900155" cy="383613"/>
          </a:xfrm>
        </p:spPr>
        <p:txBody>
          <a:bodyPr/>
          <a:lstStyle/>
          <a:p>
            <a:fld id="{9BF704CF-2488-426B-9F5F-6BAE50AF3690}" type="slidenum">
              <a:rPr lang="ru-RU" smtClean="0"/>
              <a:t>15</a:t>
            </a:fld>
            <a:endParaRPr lang="ru-RU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FDAD9133-F13C-4157-BA18-FC6F370DB289}"/>
              </a:ext>
            </a:extLst>
          </p:cNvPr>
          <p:cNvSpPr txBox="1">
            <a:spLocks/>
          </p:cNvSpPr>
          <p:nvPr/>
        </p:nvSpPr>
        <p:spPr>
          <a:xfrm>
            <a:off x="775933" y="248657"/>
            <a:ext cx="7831554" cy="712385"/>
          </a:xfr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9pPr>
          </a:lstStyle>
          <a:p>
            <a:pPr algn="l" defTabSz="914400"/>
            <a:r>
              <a:rPr lang="ru-RU" sz="2800" b="1" dirty="0">
                <a:latin typeface="+mn-lt"/>
              </a:rPr>
              <a:t>Развитие NLP: от потребностей к технологиям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C33E717-8CDD-4BF8-93B9-6F33C301E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0321"/>
            <a:ext cx="9144000" cy="481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1316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157410" y="6390117"/>
            <a:ext cx="900155" cy="383613"/>
          </a:xfrm>
        </p:spPr>
        <p:txBody>
          <a:bodyPr/>
          <a:lstStyle/>
          <a:p>
            <a:fld id="{9BF704CF-2488-426B-9F5F-6BAE50AF3690}" type="slidenum">
              <a:rPr lang="ru-RU" smtClean="0"/>
              <a:t>16</a:t>
            </a:fld>
            <a:endParaRPr lang="ru-RU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25D3E80-F7CC-4988-A8AE-BF23C44E7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429"/>
            <a:ext cx="6906827" cy="854154"/>
          </a:xfrm>
        </p:spPr>
        <p:txBody>
          <a:bodyPr>
            <a:normAutofit/>
          </a:bodyPr>
          <a:lstStyle/>
          <a:p>
            <a:r>
              <a:rPr lang="ru-RU" sz="3600" b="1" dirty="0">
                <a:latin typeface="+mn-lt"/>
              </a:rPr>
              <a:t>Перспективы ИИ и </a:t>
            </a:r>
            <a:r>
              <a:rPr lang="en-US" sz="3600" b="1" dirty="0">
                <a:latin typeface="+mn-lt"/>
              </a:rPr>
              <a:t>NLP</a:t>
            </a:r>
            <a:endParaRPr lang="ru-RU" sz="3600" b="1" dirty="0">
              <a:latin typeface="+mn-lt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A925D00D-7A9D-485E-99DE-8ACC3B042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855" y="1592494"/>
            <a:ext cx="8800710" cy="4572000"/>
          </a:xfrm>
        </p:spPr>
        <p:txBody>
          <a:bodyPr vert="horz" lIns="68580" tIns="34290" rIns="68580" bIns="34290" rtlCol="0" anchor="t">
            <a:normAutofit fontScale="85000" lnSpcReduction="10000"/>
          </a:bodyPr>
          <a:lstStyle/>
          <a:p>
            <a:pPr marL="0" indent="0">
              <a:buNone/>
            </a:pPr>
            <a:r>
              <a:rPr lang="ru-RU" sz="2200" b="1">
                <a:solidFill>
                  <a:schemeClr val="accent1"/>
                </a:solidFill>
                <a:cs typeface="Calibri"/>
              </a:rPr>
              <a:t>Развитие </a:t>
            </a:r>
            <a:r>
              <a:rPr lang="en-US" sz="2200" b="1">
                <a:solidFill>
                  <a:schemeClr val="accent1"/>
                </a:solidFill>
                <a:cs typeface="Calibri"/>
              </a:rPr>
              <a:t>NLP</a:t>
            </a:r>
            <a:r>
              <a:rPr lang="ru-RU" sz="2200" b="1">
                <a:solidFill>
                  <a:schemeClr val="accent1"/>
                </a:solidFill>
                <a:cs typeface="Calibri"/>
              </a:rPr>
              <a:t> ведет к существенному снижению зависимости от ручного труда</a:t>
            </a:r>
          </a:p>
          <a:p>
            <a:pPr marL="0" indent="0">
              <a:buNone/>
            </a:pPr>
            <a:r>
              <a:rPr lang="ru-RU" sz="2200" b="1">
                <a:solidFill>
                  <a:schemeClr val="accent1"/>
                </a:solidFill>
                <a:cs typeface="Calibri"/>
              </a:rPr>
              <a:t>Но остаются проблемы высокой вычислительной сложности, </a:t>
            </a:r>
            <a:br>
              <a:rPr lang="ru-RU" sz="2200" b="1">
                <a:solidFill>
                  <a:schemeClr val="accent1"/>
                </a:solidFill>
                <a:cs typeface="Calibri"/>
              </a:rPr>
            </a:br>
            <a:r>
              <a:rPr lang="ru-RU" sz="2200" b="1">
                <a:solidFill>
                  <a:schemeClr val="accent1"/>
                </a:solidFill>
                <a:cs typeface="Calibri"/>
              </a:rPr>
              <a:t>недоступна имитация креативности</a:t>
            </a:r>
          </a:p>
          <a:p>
            <a:pPr marL="0" indent="0">
              <a:buNone/>
            </a:pPr>
            <a:r>
              <a:rPr lang="ru-RU" sz="2200" b="1">
                <a:solidFill>
                  <a:schemeClr val="accent1"/>
                </a:solidFill>
                <a:cs typeface="Calibri"/>
              </a:rPr>
              <a:t>В будущем перспективными направлениями станут:</a:t>
            </a:r>
          </a:p>
          <a:p>
            <a:pPr marL="0" indent="0">
              <a:buNone/>
            </a:pPr>
            <a:endParaRPr lang="ru-RU" sz="1000" b="1">
              <a:solidFill>
                <a:schemeClr val="accent1"/>
              </a:solidFill>
              <a:cs typeface="Calibri"/>
            </a:endParaRPr>
          </a:p>
          <a:p>
            <a:pPr lvl="1"/>
            <a:r>
              <a:rPr lang="ru-RU" sz="2400"/>
              <a:t>Машинная креативности на основе компьютерного понимания текстов (</a:t>
            </a:r>
            <a:r>
              <a:rPr lang="en-US" sz="2400" dirty="0"/>
              <a:t>NLU</a:t>
            </a:r>
            <a:r>
              <a:rPr lang="en-US" sz="2400"/>
              <a:t>)</a:t>
            </a:r>
            <a:endParaRPr lang="ru-RU" sz="2400"/>
          </a:p>
          <a:p>
            <a:pPr lvl="1"/>
            <a:r>
              <a:rPr lang="ru-RU" sz="2400"/>
              <a:t>Автоматический синтез новых практических идей из больших данных</a:t>
            </a:r>
          </a:p>
          <a:p>
            <a:pPr lvl="1"/>
            <a:r>
              <a:rPr lang="ru-RU" sz="2400"/>
              <a:t>Частичное замещение инженерных коллективов в поисковых исследованиях, анализе новых технических возможностей </a:t>
            </a:r>
          </a:p>
          <a:p>
            <a:pPr lvl="1"/>
            <a:r>
              <a:rPr lang="ru-RU" sz="2400"/>
              <a:t>Автоматизация проектирования нового оборудования по заданным спецификациям на основе оценки текущего уровня развития техники</a:t>
            </a:r>
            <a:endParaRPr lang="ru-RU" sz="2400">
              <a:cs typeface="Calibri" panose="020F0502020204030204"/>
            </a:endParaRPr>
          </a:p>
          <a:p>
            <a:pPr lvl="1"/>
            <a:r>
              <a:rPr lang="ru-RU" sz="2400"/>
              <a:t>Постановка и обоснование управленческих задач, разработка политических и стратегических планов</a:t>
            </a:r>
          </a:p>
        </p:txBody>
      </p:sp>
    </p:spTree>
    <p:extLst>
      <p:ext uri="{BB962C8B-B14F-4D97-AF65-F5344CB8AC3E}">
        <p14:creationId xmlns:p14="http://schemas.microsoft.com/office/powerpoint/2010/main" val="30656320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9C3BF3-5A5B-4D8F-8FCC-67FFCDD5B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71103"/>
            <a:ext cx="9064101" cy="1912620"/>
          </a:xfrm>
        </p:spPr>
        <p:txBody>
          <a:bodyPr/>
          <a:lstStyle/>
          <a:p>
            <a:r>
              <a:rPr lang="ru-RU" sz="3200" dirty="0"/>
              <a:t>Система интеллектуального анализа </a:t>
            </a:r>
            <a:br>
              <a:rPr lang="ru-RU" sz="3200" dirty="0"/>
            </a:br>
            <a:r>
              <a:rPr lang="ru-RU" sz="3200" dirty="0"/>
              <a:t>больших данных iFORA: новые возможности для стратегической аналитики 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B017595-9CF8-4109-B9B2-3E520DD991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25400"/>
            <a:fld id="{81D60167-4931-47E6-BA6A-407CBD079E47}" type="slidenum">
              <a:rPr lang="ru-RU" smtClean="0"/>
              <a:pPr marL="2540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0412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Скругленный прямоугольник 100"/>
          <p:cNvSpPr/>
          <p:nvPr/>
        </p:nvSpPr>
        <p:spPr>
          <a:xfrm>
            <a:off x="7581127" y="2962831"/>
            <a:ext cx="662074" cy="197599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t" anchorCtr="0"/>
          <a:lstStyle/>
          <a:p>
            <a:pPr marL="36000" marR="0" lvl="0" indent="-3175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000" b="1">
              <a:solidFill>
                <a:prstClr val="black"/>
              </a:solidFill>
            </a:endParaRPr>
          </a:p>
          <a:p>
            <a:pPr marL="36000" marR="0" lvl="0" indent="-3175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800" b="1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6379" y="313853"/>
            <a:ext cx="8346128" cy="639762"/>
          </a:xfrm>
        </p:spPr>
        <p:txBody>
          <a:bodyPr/>
          <a:lstStyle/>
          <a:p>
            <a:pPr defTabSz="914400">
              <a:lnSpc>
                <a:spcPct val="80000"/>
              </a:lnSpc>
            </a:pPr>
            <a:r>
              <a:rPr lang="ru-RU" sz="2200">
                <a:latin typeface="+mn-lt"/>
              </a:rPr>
              <a:t>Система интеллектуального анализа больших данных </a:t>
            </a:r>
            <a:r>
              <a:rPr lang="ru-RU" sz="2200">
                <a:solidFill>
                  <a:schemeClr val="accent1"/>
                </a:solidFill>
                <a:latin typeface="+mn-lt"/>
              </a:rPr>
              <a:t>iFORA</a:t>
            </a:r>
            <a:r>
              <a:rPr lang="ru-RU" sz="2200">
                <a:latin typeface="+mn-lt"/>
              </a:rPr>
              <a:t> позволяет воспользоваться преимуществами автоматизированной аналитики</a:t>
            </a:r>
          </a:p>
        </p:txBody>
      </p:sp>
      <p:sp>
        <p:nvSpPr>
          <p:cNvPr id="67" name="Стрелка вправо 66"/>
          <p:cNvSpPr/>
          <p:nvPr/>
        </p:nvSpPr>
        <p:spPr>
          <a:xfrm rot="5400000">
            <a:off x="3255322" y="4007592"/>
            <a:ext cx="2640749" cy="854026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8" name="Овал 137"/>
          <p:cNvSpPr/>
          <p:nvPr/>
        </p:nvSpPr>
        <p:spPr>
          <a:xfrm>
            <a:off x="2718434" y="2216488"/>
            <a:ext cx="3714528" cy="112588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Комплекс количественных и качественных методов</a:t>
            </a:r>
          </a:p>
        </p:txBody>
      </p:sp>
      <p:sp>
        <p:nvSpPr>
          <p:cNvPr id="155" name="Прямоугольник 154"/>
          <p:cNvSpPr/>
          <p:nvPr/>
        </p:nvSpPr>
        <p:spPr>
          <a:xfrm>
            <a:off x="629097" y="5754979"/>
            <a:ext cx="8066024" cy="71451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Стратегическая аналитика</a:t>
            </a:r>
            <a:br>
              <a:rPr kumimoji="0" lang="ru-RU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(стратегии, прогнозы, приоритеты, ДПР, ПИР, инвестиционные программы, </a:t>
            </a:r>
            <a:b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технологические </a:t>
            </a:r>
            <a:r>
              <a:rPr kumimoji="0" lang="ru-RU" sz="15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дорожные карты и др.)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2540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Myriad Arabic" pitchFamily="50" charset="-78"/>
              </a:rPr>
              <a:pPr marL="2540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cs typeface="Myriad Arabic" pitchFamily="50" charset="-78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2976372" y="3914894"/>
            <a:ext cx="3198651" cy="11840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0000" tIns="46800" rIns="90000" bIns="46800" rtlCol="0">
            <a:spAutoFit/>
          </a:bodyPr>
          <a:lstStyle/>
          <a:p>
            <a:pPr marL="93663" marR="0" lvl="0" indent="-93663" algn="l" defTabSz="457200" rtl="0" eaLnBrk="0" fontAlgn="base" latinLnBrk="0" hangingPunct="0">
              <a:lnSpc>
                <a:spcPct val="75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>
                <a:solidFill>
                  <a:prstClr val="black"/>
                </a:solidFill>
                <a:latin typeface="+mn-lt"/>
              </a:rPr>
              <a:t>Полные тексты</a:t>
            </a:r>
          </a:p>
          <a:p>
            <a:pPr marL="93663" marR="0" lvl="0" indent="-93663" defTabSz="457200" rtl="0" eaLnBrk="0" fontAlgn="base" latinLnBrk="0" hangingPunct="0">
              <a:lnSpc>
                <a:spcPct val="75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>
                <a:solidFill>
                  <a:prstClr val="black"/>
                </a:solidFill>
                <a:latin typeface="+mn-lt"/>
              </a:rPr>
              <a:t>Разнообразные форматы данных</a:t>
            </a:r>
          </a:p>
          <a:p>
            <a:pPr marL="93663" marR="0" lvl="0" indent="-93663" defTabSz="457200" rtl="0" eaLnBrk="0" fontAlgn="base" latinLnBrk="0" hangingPunct="0">
              <a:lnSpc>
                <a:spcPct val="75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>
                <a:solidFill>
                  <a:prstClr val="black"/>
                </a:solidFill>
                <a:latin typeface="+mn-lt"/>
              </a:rPr>
              <a:t>Отбор по единым объективным критериям</a:t>
            </a:r>
          </a:p>
          <a:p>
            <a:pPr marL="93663" lvl="0" indent="-93663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1200">
                <a:solidFill>
                  <a:prstClr val="black"/>
                </a:solidFill>
                <a:latin typeface="+mn-lt"/>
              </a:rPr>
              <a:t>Прозрачная, воспроизводимая, </a:t>
            </a:r>
            <a:r>
              <a:rPr lang="ru-RU" sz="1200" err="1">
                <a:solidFill>
                  <a:prstClr val="black"/>
                </a:solidFill>
                <a:latin typeface="+mn-lt"/>
              </a:rPr>
              <a:t>валидированная</a:t>
            </a:r>
            <a:r>
              <a:rPr lang="ru-RU" sz="1200">
                <a:solidFill>
                  <a:prstClr val="black"/>
                </a:solidFill>
                <a:latin typeface="+mn-lt"/>
              </a:rPr>
              <a:t> методика</a:t>
            </a:r>
          </a:p>
          <a:p>
            <a:pPr marL="93663" lvl="0" indent="-93663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1200">
                <a:solidFill>
                  <a:prstClr val="black"/>
                </a:solidFill>
                <a:latin typeface="+mn-lt"/>
              </a:rPr>
              <a:t>Снижение рисков «человеческого фактора»</a:t>
            </a: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607413" y="2761453"/>
            <a:ext cx="1903931" cy="49382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 lvl="0" indent="-3175" algn="ctr">
              <a:defRPr/>
            </a:pPr>
            <a:r>
              <a:rPr lang="ru-RU" sz="1400">
                <a:solidFill>
                  <a:prstClr val="black"/>
                </a:solidFill>
              </a:rPr>
              <a:t>Гранты</a:t>
            </a:r>
          </a:p>
          <a:p>
            <a:pPr marL="36000" lvl="0" indent="-3175" algn="ctr">
              <a:defRPr/>
            </a:pPr>
            <a:r>
              <a:rPr lang="ru-RU" sz="900">
                <a:solidFill>
                  <a:prstClr val="black"/>
                </a:solidFill>
              </a:rPr>
              <a:t>&gt; 1 млн </a:t>
            </a: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-43127" y="1480316"/>
            <a:ext cx="829818" cy="490934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t" anchorCtr="0"/>
          <a:lstStyle/>
          <a:p>
            <a:pPr marL="36000" lvl="0" indent="-3175" algn="ctr">
              <a:defRPr/>
            </a:pPr>
            <a:endParaRPr lang="ru-RU" sz="900" b="1">
              <a:solidFill>
                <a:prstClr val="black"/>
              </a:solidFill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8060970" y="2962831"/>
            <a:ext cx="1227694" cy="35952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t" anchorCtr="0"/>
          <a:lstStyle/>
          <a:p>
            <a:pPr marL="36000" marR="0" lvl="0" indent="-3175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900" b="1">
              <a:solidFill>
                <a:prstClr val="black"/>
              </a:solidFill>
            </a:endParaRPr>
          </a:p>
        </p:txBody>
      </p:sp>
      <p:sp>
        <p:nvSpPr>
          <p:cNvPr id="83" name="Скругленный прямоугольник 82"/>
          <p:cNvSpPr/>
          <p:nvPr/>
        </p:nvSpPr>
        <p:spPr>
          <a:xfrm>
            <a:off x="6500469" y="1767167"/>
            <a:ext cx="662074" cy="362977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t" anchorCtr="0"/>
          <a:lstStyle/>
          <a:p>
            <a:pPr marL="36000" marR="0" lvl="0" indent="-3175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000" b="1">
              <a:solidFill>
                <a:prstClr val="black"/>
              </a:solidFill>
            </a:endParaRPr>
          </a:p>
        </p:txBody>
      </p:sp>
      <p:sp>
        <p:nvSpPr>
          <p:cNvPr id="97" name="Скругленный прямоугольник 96"/>
          <p:cNvSpPr/>
          <p:nvPr/>
        </p:nvSpPr>
        <p:spPr>
          <a:xfrm>
            <a:off x="7523140" y="2999488"/>
            <a:ext cx="587773" cy="362977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t" anchorCtr="0"/>
          <a:lstStyle/>
          <a:p>
            <a:pPr marL="36000" marR="0" lvl="0" indent="-3175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3" name="Прямоугольник 112"/>
          <p:cNvSpPr/>
          <p:nvPr/>
        </p:nvSpPr>
        <p:spPr>
          <a:xfrm>
            <a:off x="6432962" y="4928986"/>
            <a:ext cx="2262158" cy="6278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200" b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Международная апробация</a:t>
            </a:r>
            <a:r>
              <a:rPr lang="ru-RU" sz="120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: </a:t>
            </a:r>
            <a:br>
              <a:rPr lang="ru-RU" sz="120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</a:br>
            <a:r>
              <a:rPr lang="en-US" sz="120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OECD</a:t>
            </a:r>
            <a:r>
              <a:rPr lang="ru-RU" sz="120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 (Париж), </a:t>
            </a:r>
            <a:r>
              <a:rPr lang="en-US" sz="1200">
                <a:latin typeface="+mn-lt"/>
              </a:rPr>
              <a:t>NISTEP</a:t>
            </a:r>
            <a:r>
              <a:rPr lang="ru-RU" sz="1200">
                <a:latin typeface="+mn-lt"/>
              </a:rPr>
              <a:t> (Токио</a:t>
            </a:r>
            <a:r>
              <a:rPr lang="en-US" sz="1200">
                <a:latin typeface="+mn-lt"/>
              </a:rPr>
              <a:t>)</a:t>
            </a:r>
            <a:endParaRPr lang="ru-RU" sz="1200">
              <a:latin typeface="+mn-lt"/>
            </a:endParaRPr>
          </a:p>
          <a:p>
            <a:pPr algn="r">
              <a:lnSpc>
                <a:spcPct val="90000"/>
              </a:lnSpc>
            </a:pPr>
            <a:r>
              <a:rPr lang="en-US" sz="1200">
                <a:latin typeface="+mn-lt"/>
              </a:rPr>
              <a:t>University of Manchester</a:t>
            </a:r>
            <a:r>
              <a:rPr lang="ru-RU" sz="1200">
                <a:latin typeface="+mn-lt"/>
              </a:rPr>
              <a:t> и др.</a:t>
            </a:r>
          </a:p>
        </p:txBody>
      </p:sp>
      <p:sp>
        <p:nvSpPr>
          <p:cNvPr id="71" name="Прямоугольник 70"/>
          <p:cNvSpPr/>
          <p:nvPr/>
        </p:nvSpPr>
        <p:spPr>
          <a:xfrm>
            <a:off x="629097" y="4928986"/>
            <a:ext cx="1882247" cy="6278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Российская апробация</a:t>
            </a:r>
            <a:r>
              <a:rPr lang="ru-RU" sz="120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: </a:t>
            </a:r>
            <a:br>
              <a:rPr lang="ru-RU" sz="120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</a:br>
            <a:r>
              <a:rPr lang="ru-RU" sz="120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НТС ВПК</a:t>
            </a:r>
          </a:p>
          <a:p>
            <a:pPr>
              <a:lnSpc>
                <a:spcPct val="90000"/>
              </a:lnSpc>
            </a:pPr>
            <a:r>
              <a:rPr lang="ru-RU" sz="1200">
                <a:solidFill>
                  <a:srgbClr val="000000"/>
                </a:solidFill>
                <a:latin typeface="+mn-lt"/>
              </a:rPr>
              <a:t>Более 200 презентаций</a:t>
            </a:r>
            <a:endParaRPr lang="ru-RU" sz="1200">
              <a:latin typeface="+mn-lt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CE310EB0-833F-4575-9F21-CCAB31C86B8B}"/>
              </a:ext>
            </a:extLst>
          </p:cNvPr>
          <p:cNvSpPr/>
          <p:nvPr/>
        </p:nvSpPr>
        <p:spPr>
          <a:xfrm>
            <a:off x="957184" y="1101665"/>
            <a:ext cx="2376716" cy="28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1600" b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&gt; </a:t>
            </a:r>
            <a:r>
              <a:rPr lang="ru-RU" sz="1600" b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3</a:t>
            </a:r>
            <a:r>
              <a:rPr lang="en-US" sz="1600" b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5</a:t>
            </a:r>
            <a:r>
              <a:rPr lang="ru-RU" sz="1600" b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0</a:t>
            </a:r>
            <a:r>
              <a:rPr lang="en-US" sz="1600" b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ru-RU" sz="1400" b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МЛН ДОКУМЕНТОВ</a:t>
            </a:r>
            <a:endParaRPr lang="ru-RU" sz="1200" b="1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CE310EB0-833F-4575-9F21-CCAB31C86B8B}"/>
              </a:ext>
            </a:extLst>
          </p:cNvPr>
          <p:cNvSpPr/>
          <p:nvPr/>
        </p:nvSpPr>
        <p:spPr>
          <a:xfrm>
            <a:off x="5441077" y="1052421"/>
            <a:ext cx="33600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+ 30</a:t>
            </a:r>
            <a:r>
              <a:rPr lang="en-US" sz="1400" b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ru-RU" sz="1400" b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ТЫС. ДОКУМЕНТОВ ЕЖЕДНЕВНО</a:t>
            </a:r>
            <a:endParaRPr lang="ru-RU" sz="1200" b="1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884223" y="1574612"/>
            <a:ext cx="1953942" cy="49382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 lvl="0" indent="-3175" algn="ctr">
              <a:defRPr/>
            </a:pPr>
            <a:r>
              <a:rPr lang="ru-RU" sz="1400">
                <a:solidFill>
                  <a:prstClr val="black"/>
                </a:solidFill>
              </a:rPr>
              <a:t>Научные публикации</a:t>
            </a:r>
            <a:endParaRPr lang="ru-RU" sz="300">
              <a:solidFill>
                <a:prstClr val="black"/>
              </a:solidFill>
            </a:endParaRPr>
          </a:p>
          <a:p>
            <a:pPr marL="36000" lvl="0" indent="-3175" algn="ctr">
              <a:spcBef>
                <a:spcPts val="500"/>
              </a:spcBef>
              <a:defRPr/>
            </a:pPr>
            <a:r>
              <a:rPr lang="ru-RU" sz="900">
                <a:solidFill>
                  <a:prstClr val="black"/>
                </a:solidFill>
              </a:rPr>
              <a:t>&gt; 250 млн </a:t>
            </a:r>
          </a:p>
        </p:txBody>
      </p:sp>
      <p:sp>
        <p:nvSpPr>
          <p:cNvPr id="72" name="Скругленный прямоугольник 71"/>
          <p:cNvSpPr/>
          <p:nvPr/>
        </p:nvSpPr>
        <p:spPr>
          <a:xfrm>
            <a:off x="612559" y="2169928"/>
            <a:ext cx="1898785" cy="49382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 lvl="0" indent="-3175" algn="ctr">
              <a:defRPr/>
            </a:pPr>
            <a:r>
              <a:rPr lang="ru-RU" sz="1400">
                <a:solidFill>
                  <a:prstClr val="black"/>
                </a:solidFill>
              </a:rPr>
              <a:t>Отчеты о НИР</a:t>
            </a:r>
          </a:p>
          <a:p>
            <a:pPr marL="36000" lvl="0" indent="-3175" algn="ctr">
              <a:spcBef>
                <a:spcPts val="500"/>
              </a:spcBef>
              <a:defRPr/>
            </a:pPr>
            <a:r>
              <a:rPr lang="ru-RU" sz="900">
                <a:solidFill>
                  <a:prstClr val="black"/>
                </a:solidFill>
              </a:rPr>
              <a:t>&gt; 300 тыс.</a:t>
            </a:r>
          </a:p>
        </p:txBody>
      </p:sp>
      <p:sp>
        <p:nvSpPr>
          <p:cNvPr id="73" name="Скругленный прямоугольник 72"/>
          <p:cNvSpPr/>
          <p:nvPr/>
        </p:nvSpPr>
        <p:spPr>
          <a:xfrm>
            <a:off x="786691" y="3347736"/>
            <a:ext cx="2051474" cy="49382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 lvl="0" indent="-3175" algn="ctr">
              <a:defRPr/>
            </a:pPr>
            <a:r>
              <a:rPr lang="ru-RU" sz="1400">
                <a:solidFill>
                  <a:prstClr val="black"/>
                </a:solidFill>
              </a:rPr>
              <a:t>Научные конференции</a:t>
            </a:r>
            <a:endParaRPr lang="ru-RU" sz="300">
              <a:solidFill>
                <a:prstClr val="black"/>
              </a:solidFill>
            </a:endParaRPr>
          </a:p>
          <a:p>
            <a:pPr marL="36000" lvl="0" indent="-3175" algn="ctr">
              <a:spcBef>
                <a:spcPts val="500"/>
              </a:spcBef>
              <a:defRPr/>
            </a:pPr>
            <a:r>
              <a:rPr lang="ru-RU" sz="900">
                <a:solidFill>
                  <a:prstClr val="black"/>
                </a:solidFill>
              </a:rPr>
              <a:t>&gt; 100 тыс.</a:t>
            </a:r>
          </a:p>
        </p:txBody>
      </p:sp>
      <p:sp>
        <p:nvSpPr>
          <p:cNvPr id="74" name="Скругленный прямоугольник 73"/>
          <p:cNvSpPr/>
          <p:nvPr/>
        </p:nvSpPr>
        <p:spPr>
          <a:xfrm>
            <a:off x="2935697" y="1454956"/>
            <a:ext cx="1513298" cy="49382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 lvl="0" indent="-3175" algn="ctr">
              <a:defRPr/>
            </a:pPr>
            <a:r>
              <a:rPr lang="ru-RU" sz="1400">
                <a:solidFill>
                  <a:prstClr val="black"/>
                </a:solidFill>
              </a:rPr>
              <a:t>Патенты</a:t>
            </a:r>
          </a:p>
          <a:p>
            <a:pPr marL="36000" lvl="0" indent="-3175" algn="ctr">
              <a:spcBef>
                <a:spcPts val="500"/>
              </a:spcBef>
              <a:defRPr/>
            </a:pPr>
            <a:r>
              <a:rPr lang="ru-RU" sz="900">
                <a:solidFill>
                  <a:prstClr val="black"/>
                </a:solidFill>
              </a:rPr>
              <a:t>&gt; </a:t>
            </a:r>
            <a:r>
              <a:rPr lang="en-US" sz="900">
                <a:solidFill>
                  <a:prstClr val="black"/>
                </a:solidFill>
              </a:rPr>
              <a:t>100</a:t>
            </a:r>
            <a:r>
              <a:rPr lang="ru-RU" sz="900">
                <a:solidFill>
                  <a:prstClr val="black"/>
                </a:solidFill>
              </a:rPr>
              <a:t> млн</a:t>
            </a:r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4540499" y="1454956"/>
            <a:ext cx="1680784" cy="49382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 lvl="0" indent="-3175" algn="ctr">
              <a:lnSpc>
                <a:spcPct val="80000"/>
              </a:lnSpc>
              <a:defRPr/>
            </a:pPr>
            <a:r>
              <a:rPr lang="ru-RU" sz="1300">
                <a:solidFill>
                  <a:prstClr val="black"/>
                </a:solidFill>
              </a:rPr>
              <a:t>Образовательные программы</a:t>
            </a:r>
          </a:p>
        </p:txBody>
      </p:sp>
      <p:sp>
        <p:nvSpPr>
          <p:cNvPr id="99" name="Скругленный прямоугольник 98"/>
          <p:cNvSpPr/>
          <p:nvPr/>
        </p:nvSpPr>
        <p:spPr>
          <a:xfrm>
            <a:off x="6327709" y="3347736"/>
            <a:ext cx="2051474" cy="493826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 lvl="0" indent="-3175" algn="ctr">
              <a:defRPr/>
            </a:pPr>
            <a:r>
              <a:rPr lang="ru-RU" sz="1400">
                <a:solidFill>
                  <a:prstClr val="black"/>
                </a:solidFill>
              </a:rPr>
              <a:t>Вакансии</a:t>
            </a:r>
          </a:p>
          <a:p>
            <a:pPr marL="36000" lvl="0" indent="-3175" algn="ctr">
              <a:spcBef>
                <a:spcPts val="500"/>
              </a:spcBef>
              <a:defRPr/>
            </a:pPr>
            <a:r>
              <a:rPr lang="ru-RU" sz="900">
                <a:solidFill>
                  <a:prstClr val="black"/>
                </a:solidFill>
              </a:rPr>
              <a:t>&gt; 2 млн</a:t>
            </a:r>
          </a:p>
        </p:txBody>
      </p:sp>
      <p:sp>
        <p:nvSpPr>
          <p:cNvPr id="114" name="Скругленный прямоугольник 113"/>
          <p:cNvSpPr/>
          <p:nvPr/>
        </p:nvSpPr>
        <p:spPr>
          <a:xfrm>
            <a:off x="6322950" y="1569038"/>
            <a:ext cx="2351867" cy="493826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 lvl="0" indent="-3175" algn="ctr">
              <a:lnSpc>
                <a:spcPct val="80000"/>
              </a:lnSpc>
              <a:defRPr/>
            </a:pPr>
            <a:r>
              <a:rPr lang="ru-RU" sz="1200">
                <a:solidFill>
                  <a:prstClr val="black"/>
                </a:solidFill>
              </a:rPr>
              <a:t>Документы межд. организаций, консалтинговых компаний</a:t>
            </a:r>
            <a:endParaRPr lang="ru-RU" sz="900">
              <a:solidFill>
                <a:prstClr val="black"/>
              </a:solidFill>
            </a:endParaRPr>
          </a:p>
          <a:p>
            <a:pPr marL="36000" lvl="0" indent="-3175" algn="ctr">
              <a:lnSpc>
                <a:spcPct val="80000"/>
              </a:lnSpc>
              <a:spcBef>
                <a:spcPts val="200"/>
              </a:spcBef>
              <a:defRPr/>
            </a:pPr>
            <a:r>
              <a:rPr lang="ru-RU" sz="900">
                <a:solidFill>
                  <a:prstClr val="black"/>
                </a:solidFill>
              </a:rPr>
              <a:t>&gt; 1 млн</a:t>
            </a:r>
          </a:p>
        </p:txBody>
      </p:sp>
      <p:sp>
        <p:nvSpPr>
          <p:cNvPr id="116" name="Скругленный прямоугольник 115"/>
          <p:cNvSpPr/>
          <p:nvPr/>
        </p:nvSpPr>
        <p:spPr>
          <a:xfrm>
            <a:off x="6706669" y="2761453"/>
            <a:ext cx="1904983" cy="493826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 lvl="0" indent="-3175" algn="ctr">
              <a:lnSpc>
                <a:spcPct val="80000"/>
              </a:lnSpc>
              <a:defRPr/>
            </a:pPr>
            <a:r>
              <a:rPr lang="ru-RU" sz="1200">
                <a:solidFill>
                  <a:prstClr val="black"/>
                </a:solidFill>
              </a:rPr>
              <a:t>Нормативная правовая база</a:t>
            </a:r>
          </a:p>
          <a:p>
            <a:pPr marL="36000" lvl="0" indent="-3175" algn="ctr">
              <a:spcBef>
                <a:spcPts val="0"/>
              </a:spcBef>
              <a:defRPr/>
            </a:pPr>
            <a:r>
              <a:rPr lang="ru-RU" sz="900">
                <a:solidFill>
                  <a:prstClr val="black"/>
                </a:solidFill>
              </a:rPr>
              <a:t>&gt; 2 млн</a:t>
            </a:r>
          </a:p>
        </p:txBody>
      </p:sp>
      <p:sp>
        <p:nvSpPr>
          <p:cNvPr id="117" name="Скругленный прямоугольник 116"/>
          <p:cNvSpPr/>
          <p:nvPr/>
        </p:nvSpPr>
        <p:spPr>
          <a:xfrm>
            <a:off x="6561259" y="2171207"/>
            <a:ext cx="2110745" cy="493826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 lvl="0" indent="-3175" algn="ctr">
              <a:lnSpc>
                <a:spcPct val="80000"/>
              </a:lnSpc>
              <a:defRPr/>
            </a:pPr>
            <a:r>
              <a:rPr lang="ru-RU" sz="1200">
                <a:solidFill>
                  <a:prstClr val="black"/>
                </a:solidFill>
              </a:rPr>
              <a:t>Рыночная аналитика и профессиональные СМИ</a:t>
            </a:r>
            <a:endParaRPr lang="ru-RU" sz="1300">
              <a:solidFill>
                <a:prstClr val="black"/>
              </a:solidFill>
            </a:endParaRPr>
          </a:p>
          <a:p>
            <a:pPr marL="36000" lvl="0" indent="-3175" algn="ctr">
              <a:spcBef>
                <a:spcPts val="0"/>
              </a:spcBef>
              <a:defRPr/>
            </a:pPr>
            <a:r>
              <a:rPr lang="ru-RU" sz="900">
                <a:solidFill>
                  <a:prstClr val="black"/>
                </a:solidFill>
              </a:rPr>
              <a:t>&gt; 18 млн</a:t>
            </a:r>
          </a:p>
        </p:txBody>
      </p:sp>
    </p:spTree>
    <p:extLst>
      <p:ext uri="{BB962C8B-B14F-4D97-AF65-F5344CB8AC3E}">
        <p14:creationId xmlns:p14="http://schemas.microsoft.com/office/powerpoint/2010/main" val="30688539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9C3BF3-5A5B-4D8F-8FCC-67FFCDD5B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71103"/>
            <a:ext cx="9144000" cy="191262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3200" dirty="0"/>
              <a:t>Применение iFORA в прикладных научно-исследовательских и консалтинговых проектах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B017595-9CF8-4109-B9B2-3E520DD991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25400"/>
            <a:fld id="{81D60167-4931-47E6-BA6A-407CBD079E47}" type="slidenum">
              <a:rPr lang="ru-RU" smtClean="0"/>
              <a:pPr marL="2540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466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6780" y="282086"/>
            <a:ext cx="8237220" cy="639762"/>
          </a:xfrm>
        </p:spPr>
        <p:txBody>
          <a:bodyPr/>
          <a:lstStyle/>
          <a:p>
            <a:r>
              <a:rPr lang="ru-RU" sz="3000">
                <a:latin typeface="Myriad Pro"/>
              </a:rPr>
              <a:t>Содержание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25400"/>
            <a:fld id="{81D60167-4931-47E6-BA6A-407CBD079E47}" type="slidenum">
              <a:rPr lang="ru-RU" smtClean="0"/>
              <a:pPr marL="25400"/>
              <a:t>2</a:t>
            </a:fld>
            <a:endParaRPr lang="ru-RU"/>
          </a:p>
        </p:txBody>
      </p:sp>
      <p:sp>
        <p:nvSpPr>
          <p:cNvPr id="10" name="Объект 1"/>
          <p:cNvSpPr txBox="1">
            <a:spLocks/>
          </p:cNvSpPr>
          <p:nvPr/>
        </p:nvSpPr>
        <p:spPr>
          <a:xfrm>
            <a:off x="168678" y="1000242"/>
            <a:ext cx="8975322" cy="55707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3525" indent="-263525" defTabSz="914400"/>
            <a:endParaRPr lang="ru-RU" sz="2000" b="1"/>
          </a:p>
          <a:p>
            <a:pPr marL="263525" indent="-263525" defTabSz="914400"/>
            <a:endParaRPr lang="ru-RU" sz="2000" b="1"/>
          </a:p>
          <a:p>
            <a:pPr marL="263525" indent="-263525" defTabSz="914400"/>
            <a:endParaRPr lang="ru-RU" sz="2000" b="1"/>
          </a:p>
          <a:p>
            <a:pPr marL="0" indent="0" defTabSz="914400">
              <a:buNone/>
            </a:pPr>
            <a:endParaRPr lang="en-US" sz="2000"/>
          </a:p>
          <a:p>
            <a:pPr marL="663575" lvl="1" indent="-263525" defTabSz="914400"/>
            <a:endParaRPr lang="ru-RU" sz="2000" b="1"/>
          </a:p>
          <a:p>
            <a:pPr marL="263525" indent="-263525" defTabSz="914400"/>
            <a:endParaRPr lang="ru-RU" sz="2000"/>
          </a:p>
        </p:txBody>
      </p:sp>
      <p:sp>
        <p:nvSpPr>
          <p:cNvPr id="8" name="Объект 1"/>
          <p:cNvSpPr txBox="1">
            <a:spLocks/>
          </p:cNvSpPr>
          <p:nvPr/>
        </p:nvSpPr>
        <p:spPr>
          <a:xfrm>
            <a:off x="324208" y="1137884"/>
            <a:ext cx="8353276" cy="5393899"/>
          </a:xfrm>
          <a:prstGeom prst="rect">
            <a:avLst/>
          </a:prstGeom>
        </p:spPr>
        <p:txBody>
          <a:bodyPr anchor="t"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0" lvl="1" indent="-457200" defTabSz="9144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ru-RU" sz="2000" b="1" dirty="0"/>
          </a:p>
          <a:p>
            <a:pPr marL="857250" lvl="1" indent="-457200" defTabSz="9144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ru-RU" dirty="0">
                <a:ea typeface="+mn-lt"/>
                <a:cs typeface="+mn-lt"/>
              </a:rPr>
              <a:t>Стратегическая аналитика как особый жанр консультационных услуг</a:t>
            </a:r>
          </a:p>
          <a:p>
            <a:pPr marL="857250" lvl="1" indent="-457200" defTabSz="9144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ru-RU" dirty="0">
                <a:ea typeface="+mn-lt"/>
                <a:cs typeface="+mn-lt"/>
              </a:rPr>
              <a:t>Технологии обработки естественного языка</a:t>
            </a:r>
          </a:p>
          <a:p>
            <a:pPr marL="857250" lvl="1" indent="-457200" defTabSz="9144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ru-RU" dirty="0">
                <a:ea typeface="+mn-lt"/>
                <a:cs typeface="+mn-lt"/>
              </a:rPr>
              <a:t>Система интеллектуального анализа больших данных iFORA: новые возможности для стратегической аналитики </a:t>
            </a:r>
          </a:p>
          <a:p>
            <a:pPr marL="857250" lvl="1" indent="-457200" defTabSz="9144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ru-RU" dirty="0">
                <a:ea typeface="+mn-lt"/>
                <a:cs typeface="+mn-lt"/>
              </a:rPr>
              <a:t>Переход на новые технологии</a:t>
            </a:r>
          </a:p>
          <a:p>
            <a:pPr marL="857250" lvl="1" indent="-457200" defTabSz="9144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ru-RU" b="1" dirty="0"/>
          </a:p>
          <a:p>
            <a:pPr marL="857250" lvl="1" indent="-457200" defTabSz="9144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ru-RU" b="1" dirty="0"/>
          </a:p>
          <a:p>
            <a:pPr marL="857250" lvl="1" indent="-457200" defTabSz="9144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ru-RU" b="1" dirty="0"/>
          </a:p>
          <a:p>
            <a:pPr marL="857250" lvl="1" indent="-457200" defTabSz="9144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4261046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6780" y="282086"/>
            <a:ext cx="8237220" cy="639762"/>
          </a:xfrm>
        </p:spPr>
        <p:txBody>
          <a:bodyPr/>
          <a:lstStyle/>
          <a:p>
            <a:r>
              <a:rPr lang="ru-RU" sz="3000"/>
              <a:t>Система интеллектуального анализа больших данных </a:t>
            </a:r>
            <a:r>
              <a:rPr lang="en-US" sz="3000"/>
              <a:t>iFORA –</a:t>
            </a:r>
            <a:r>
              <a:rPr lang="ru-RU" sz="3000"/>
              <a:t> </a:t>
            </a:r>
            <a:r>
              <a:rPr lang="ru-RU" sz="3000">
                <a:solidFill>
                  <a:schemeClr val="accent1"/>
                </a:solidFill>
              </a:rPr>
              <a:t>основные функции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25400"/>
            <a:fld id="{81D60167-4931-47E6-BA6A-407CBD079E47}" type="slidenum">
              <a:rPr lang="ru-RU" smtClean="0"/>
              <a:pPr marL="25400"/>
              <a:t>20</a:t>
            </a:fld>
            <a:endParaRPr lang="ru-RU"/>
          </a:p>
        </p:txBody>
      </p:sp>
      <p:sp>
        <p:nvSpPr>
          <p:cNvPr id="10" name="Объект 1"/>
          <p:cNvSpPr txBox="1">
            <a:spLocks/>
          </p:cNvSpPr>
          <p:nvPr/>
        </p:nvSpPr>
        <p:spPr>
          <a:xfrm>
            <a:off x="168678" y="1000242"/>
            <a:ext cx="8975322" cy="55707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3525" indent="-263525" defTabSz="914400"/>
            <a:endParaRPr lang="ru-RU" sz="2000" b="1"/>
          </a:p>
          <a:p>
            <a:pPr marL="263525" indent="-263525" defTabSz="914400"/>
            <a:endParaRPr lang="ru-RU" sz="2000" b="1"/>
          </a:p>
          <a:p>
            <a:pPr marL="263525" indent="-263525" defTabSz="914400"/>
            <a:endParaRPr lang="ru-RU" sz="2000" b="1"/>
          </a:p>
          <a:p>
            <a:pPr marL="0" indent="0" defTabSz="914400">
              <a:buNone/>
            </a:pPr>
            <a:endParaRPr lang="en-US" sz="2000"/>
          </a:p>
          <a:p>
            <a:pPr marL="663575" lvl="1" indent="-263525" defTabSz="914400"/>
            <a:endParaRPr lang="ru-RU" sz="2000" b="1"/>
          </a:p>
          <a:p>
            <a:pPr marL="263525" indent="-263525" defTabSz="914400"/>
            <a:endParaRPr lang="ru-RU" sz="2000"/>
          </a:p>
        </p:txBody>
      </p:sp>
      <p:sp>
        <p:nvSpPr>
          <p:cNvPr id="8" name="Объект 1"/>
          <p:cNvSpPr txBox="1">
            <a:spLocks/>
          </p:cNvSpPr>
          <p:nvPr/>
        </p:nvSpPr>
        <p:spPr>
          <a:xfrm>
            <a:off x="279820" y="1255475"/>
            <a:ext cx="6786804" cy="5393899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0" lvl="1" indent="-457200" defTabSz="9144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ru-RU" sz="2000" b="1" dirty="0"/>
          </a:p>
          <a:p>
            <a:pPr marL="857250" lvl="1" indent="-457200" defTabSz="9144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b="1" dirty="0"/>
              <a:t>Тренды</a:t>
            </a:r>
          </a:p>
          <a:p>
            <a:pPr marL="857250" lvl="1" indent="-457200" defTabSz="9144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b="1" dirty="0"/>
              <a:t>Оценки рынков</a:t>
            </a:r>
          </a:p>
          <a:p>
            <a:pPr marL="857250" lvl="1" indent="-457200" defTabSz="9144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b="1" dirty="0"/>
              <a:t>Прогнозы</a:t>
            </a:r>
          </a:p>
          <a:p>
            <a:pPr marL="857250" lvl="1" indent="-457200" defTabSz="9144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b="1" dirty="0" err="1"/>
              <a:t>Бенчмаркинг</a:t>
            </a:r>
            <a:r>
              <a:rPr lang="ru-RU" b="1" dirty="0"/>
              <a:t> и оценки рисков</a:t>
            </a:r>
          </a:p>
          <a:p>
            <a:pPr marL="857250" lvl="1" indent="-457200" defTabSz="9144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b="1" dirty="0"/>
              <a:t>Семантический анализ документов </a:t>
            </a:r>
            <a:r>
              <a:rPr lang="ru-RU" b="1" dirty="0" err="1"/>
              <a:t>госполитики</a:t>
            </a:r>
            <a:r>
              <a:rPr lang="en-US" b="1" dirty="0"/>
              <a:t> </a:t>
            </a:r>
            <a:r>
              <a:rPr lang="ru-RU" b="1" dirty="0"/>
              <a:t>и корпоративных стратегий</a:t>
            </a:r>
          </a:p>
          <a:p>
            <a:pPr marL="857250" lvl="1" indent="-457200" defTabSz="9144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b="1" dirty="0"/>
              <a:t>Региональный анализ</a:t>
            </a:r>
          </a:p>
          <a:p>
            <a:pPr marL="857250" lvl="1" indent="-457200" defTabSz="9144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b="1" dirty="0"/>
              <a:t>Выявление центров компетенций</a:t>
            </a:r>
          </a:p>
          <a:p>
            <a:pPr marL="857250" lvl="1" indent="-457200" defTabSz="9144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b="1" dirty="0"/>
              <a:t>Сетевой анализ</a:t>
            </a:r>
          </a:p>
          <a:p>
            <a:pPr marL="857250" lvl="1" indent="-457200" defTabSz="9144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b="1" dirty="0"/>
              <a:t>Профессиональные компетенции и навыки</a:t>
            </a:r>
          </a:p>
          <a:p>
            <a:pPr marL="857250" lvl="1" indent="-457200" defTabSz="9144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b="1" dirty="0"/>
              <a:t>Анализ образовательных программ</a:t>
            </a:r>
          </a:p>
          <a:p>
            <a:pPr marL="857250" lvl="1" indent="-457200" defTabSz="9144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b="1" dirty="0"/>
              <a:t>Анализ закупок</a:t>
            </a:r>
          </a:p>
          <a:p>
            <a:pPr marL="857250" lvl="1" indent="-457200" defTabSz="9144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b="1" dirty="0"/>
              <a:t>Поддержка проектного управления</a:t>
            </a:r>
          </a:p>
          <a:p>
            <a:pPr marL="857250" lvl="1" indent="-457200" defTabSz="9144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ru-RU" b="1" dirty="0"/>
          </a:p>
          <a:p>
            <a:pPr marL="857250" lvl="1" indent="-457200" defTabSz="9144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ru-RU" b="1" dirty="0"/>
          </a:p>
          <a:p>
            <a:pPr marL="857250" lvl="1" indent="-457200" defTabSz="9144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ru-RU" b="1" dirty="0"/>
          </a:p>
        </p:txBody>
      </p:sp>
      <p:graphicFrame>
        <p:nvGraphicFramePr>
          <p:cNvPr id="4" name="Схема 3"/>
          <p:cNvGraphicFramePr/>
          <p:nvPr/>
        </p:nvGraphicFramePr>
        <p:xfrm>
          <a:off x="5448471" y="1193331"/>
          <a:ext cx="4126268" cy="28554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366429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25400"/>
            <a:fld id="{81D60167-4931-47E6-BA6A-407CBD079E47}" type="slidenum">
              <a:rPr lang="ru-RU" smtClean="0">
                <a:latin typeface="+mn-lt"/>
              </a:rPr>
              <a:pPr marL="25400"/>
              <a:t>21</a:t>
            </a:fld>
            <a:endParaRPr lang="ru-RU"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07527" y="6645067"/>
            <a:ext cx="4693914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50">
                <a:latin typeface="+mn-lt"/>
                <a:cs typeface="Arial" panose="020B0604020202020204" pitchFamily="34" charset="0"/>
              </a:rPr>
              <a:t>Источник: Система интеллектуального анализа больших данных </a:t>
            </a:r>
            <a:r>
              <a:rPr lang="en-US" sz="750" err="1">
                <a:latin typeface="+mn-lt"/>
                <a:cs typeface="Arial" panose="020B0604020202020204" pitchFamily="34" charset="0"/>
              </a:rPr>
              <a:t>iFORA</a:t>
            </a:r>
            <a:r>
              <a:rPr lang="ru-RU" sz="750">
                <a:latin typeface="+mn-lt"/>
                <a:cs typeface="Arial" panose="020B0604020202020204" pitchFamily="34" charset="0"/>
              </a:rPr>
              <a:t> (правообладатель - ИСИЭЗ НИУ ВШЭ)</a:t>
            </a:r>
          </a:p>
        </p:txBody>
      </p:sp>
      <p:sp>
        <p:nvSpPr>
          <p:cNvPr id="20" name="Заголовок 1"/>
          <p:cNvSpPr>
            <a:spLocks noGrp="1"/>
          </p:cNvSpPr>
          <p:nvPr>
            <p:ph type="title"/>
          </p:nvPr>
        </p:nvSpPr>
        <p:spPr>
          <a:xfrm>
            <a:off x="795332" y="126395"/>
            <a:ext cx="7719060" cy="849368"/>
          </a:xfrm>
        </p:spPr>
        <p:txBody>
          <a:bodyPr>
            <a:noAutofit/>
          </a:bodyPr>
          <a:lstStyle/>
          <a:p>
            <a:r>
              <a:rPr lang="ru-RU" sz="2200" dirty="0">
                <a:latin typeface="+mn-lt"/>
                <a:cs typeface="Arial" panose="020B0604020202020204" pitchFamily="34" charset="0"/>
              </a:rPr>
              <a:t>Тренды развития мировой науки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04586" y="6649578"/>
            <a:ext cx="1475084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50">
                <a:latin typeface="+mn-lt"/>
                <a:cs typeface="Arial" panose="020B0604020202020204" pitchFamily="34" charset="0"/>
              </a:rPr>
              <a:t>© НИУ ВШЭ. Конфиденциально</a:t>
            </a:r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2610A6DF-5692-456C-8FB5-879E4C329B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3" t="3408" r="3959" b="4980"/>
          <a:stretch/>
        </p:blipFill>
        <p:spPr>
          <a:xfrm>
            <a:off x="0" y="1179603"/>
            <a:ext cx="9086955" cy="4966553"/>
          </a:xfrm>
          <a:prstGeom prst="rect">
            <a:avLst/>
          </a:prstGeom>
        </p:spPr>
      </p:pic>
      <p:sp>
        <p:nvSpPr>
          <p:cNvPr id="53" name="Заголовок 1"/>
          <p:cNvSpPr txBox="1">
            <a:spLocks/>
          </p:cNvSpPr>
          <p:nvPr/>
        </p:nvSpPr>
        <p:spPr>
          <a:xfrm>
            <a:off x="1118827" y="6145390"/>
            <a:ext cx="7395565" cy="63976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Myriad Pro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9pPr>
          </a:lstStyle>
          <a:p>
            <a:pPr defTabSz="914400"/>
            <a:r>
              <a:rPr lang="ru-RU" sz="2200" dirty="0">
                <a:cs typeface="Arial" panose="020B0604020202020204" pitchFamily="34" charset="0"/>
              </a:rPr>
              <a:t>Выявление устойчивых тематических кластеров </a:t>
            </a:r>
            <a:endParaRPr lang="ru-RU" sz="1800" dirty="0">
              <a:cs typeface="Arial" panose="020B0604020202020204" pitchFamily="34" charset="0"/>
            </a:endParaRPr>
          </a:p>
        </p:txBody>
      </p:sp>
      <p:sp>
        <p:nvSpPr>
          <p:cNvPr id="57" name="Прямоугольная выноска 56"/>
          <p:cNvSpPr/>
          <p:nvPr/>
        </p:nvSpPr>
        <p:spPr>
          <a:xfrm>
            <a:off x="6850520" y="5543210"/>
            <a:ext cx="2070316" cy="592176"/>
          </a:xfrm>
          <a:prstGeom prst="wedgeRectCallout">
            <a:avLst>
              <a:gd name="adj1" fmla="val -4265"/>
              <a:gd name="adj2" fmla="val -166065"/>
            </a:avLst>
          </a:prstGeom>
          <a:solidFill>
            <a:schemeClr val="bg1">
              <a:lumMod val="9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1400" b="1">
                <a:solidFill>
                  <a:schemeClr val="tx1"/>
                </a:solidFill>
              </a:rPr>
              <a:t>Кластер – объединение близких по смыслу тематик</a:t>
            </a:r>
          </a:p>
        </p:txBody>
      </p:sp>
      <p:sp>
        <p:nvSpPr>
          <p:cNvPr id="58" name="Овал 57">
            <a:extLst>
              <a:ext uri="{FF2B5EF4-FFF2-40B4-BE49-F238E27FC236}">
                <a16:creationId xmlns:a16="http://schemas.microsoft.com/office/drawing/2014/main" id="{CFE7E568-8FCA-4804-82FB-69363EE3099D}"/>
              </a:ext>
            </a:extLst>
          </p:cNvPr>
          <p:cNvSpPr/>
          <p:nvPr/>
        </p:nvSpPr>
        <p:spPr>
          <a:xfrm>
            <a:off x="1174750" y="1678688"/>
            <a:ext cx="1832129" cy="1096262"/>
          </a:xfrm>
          <a:prstGeom prst="ellipse">
            <a:avLst/>
          </a:prstGeom>
          <a:noFill/>
          <a:ln w="9525">
            <a:solidFill>
              <a:srgbClr val="226D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5BDA830-52A3-409E-907F-2765D2042F87}"/>
              </a:ext>
            </a:extLst>
          </p:cNvPr>
          <p:cNvSpPr txBox="1"/>
          <p:nvPr/>
        </p:nvSpPr>
        <p:spPr>
          <a:xfrm>
            <a:off x="471112" y="1265781"/>
            <a:ext cx="11224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latin typeface="+mn-lt"/>
              </a:rPr>
              <a:t>Нейробиология</a:t>
            </a:r>
          </a:p>
        </p:txBody>
      </p:sp>
      <p:cxnSp>
        <p:nvCxnSpPr>
          <p:cNvPr id="60" name="Прямая со стрелкой 59">
            <a:extLst>
              <a:ext uri="{FF2B5EF4-FFF2-40B4-BE49-F238E27FC236}">
                <a16:creationId xmlns:a16="http://schemas.microsoft.com/office/drawing/2014/main" id="{55E2A0A6-00D9-49E8-89C4-B6BC2BAB3C6A}"/>
              </a:ext>
            </a:extLst>
          </p:cNvPr>
          <p:cNvCxnSpPr>
            <a:cxnSpLocks/>
          </p:cNvCxnSpPr>
          <p:nvPr/>
        </p:nvCxnSpPr>
        <p:spPr>
          <a:xfrm flipH="1" flipV="1">
            <a:off x="1333500" y="1450969"/>
            <a:ext cx="299837" cy="288931"/>
          </a:xfrm>
          <a:prstGeom prst="straightConnector1">
            <a:avLst/>
          </a:prstGeom>
          <a:ln w="95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Овал 60">
            <a:extLst>
              <a:ext uri="{FF2B5EF4-FFF2-40B4-BE49-F238E27FC236}">
                <a16:creationId xmlns:a16="http://schemas.microsoft.com/office/drawing/2014/main" id="{BE3EEF99-4B2A-42D5-B473-DB62BB6A5A29}"/>
              </a:ext>
            </a:extLst>
          </p:cNvPr>
          <p:cNvSpPr/>
          <p:nvPr/>
        </p:nvSpPr>
        <p:spPr>
          <a:xfrm>
            <a:off x="838366" y="3273861"/>
            <a:ext cx="2530309" cy="1958156"/>
          </a:xfrm>
          <a:prstGeom prst="ellipse">
            <a:avLst/>
          </a:prstGeom>
          <a:noFill/>
          <a:ln w="9525">
            <a:solidFill>
              <a:srgbClr val="226D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2" name="Прямая со стрелкой 61">
            <a:extLst>
              <a:ext uri="{FF2B5EF4-FFF2-40B4-BE49-F238E27FC236}">
                <a16:creationId xmlns:a16="http://schemas.microsoft.com/office/drawing/2014/main" id="{927820BD-7777-4971-A339-F51EE5A21054}"/>
              </a:ext>
            </a:extLst>
          </p:cNvPr>
          <p:cNvCxnSpPr>
            <a:cxnSpLocks/>
          </p:cNvCxnSpPr>
          <p:nvPr/>
        </p:nvCxnSpPr>
        <p:spPr>
          <a:xfrm flipH="1">
            <a:off x="1257300" y="5104025"/>
            <a:ext cx="235118" cy="32510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C90928F3-C69D-46E5-983D-DC4E78263DFD}"/>
              </a:ext>
            </a:extLst>
          </p:cNvPr>
          <p:cNvSpPr txBox="1"/>
          <p:nvPr/>
        </p:nvSpPr>
        <p:spPr>
          <a:xfrm>
            <a:off x="716163" y="5358551"/>
            <a:ext cx="8883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latin typeface="+mn-lt"/>
              </a:rPr>
              <a:t>Энергетика</a:t>
            </a:r>
          </a:p>
        </p:txBody>
      </p:sp>
      <p:sp>
        <p:nvSpPr>
          <p:cNvPr id="64" name="Овал 63">
            <a:extLst>
              <a:ext uri="{FF2B5EF4-FFF2-40B4-BE49-F238E27FC236}">
                <a16:creationId xmlns:a16="http://schemas.microsoft.com/office/drawing/2014/main" id="{6ABA6233-E74F-4781-8454-04AF2475D04F}"/>
              </a:ext>
            </a:extLst>
          </p:cNvPr>
          <p:cNvSpPr/>
          <p:nvPr/>
        </p:nvSpPr>
        <p:spPr>
          <a:xfrm>
            <a:off x="2968928" y="5104025"/>
            <a:ext cx="1167643" cy="1171550"/>
          </a:xfrm>
          <a:prstGeom prst="ellipse">
            <a:avLst/>
          </a:prstGeom>
          <a:noFill/>
          <a:ln w="9525">
            <a:solidFill>
              <a:srgbClr val="226D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5" name="Прямая со стрелкой 64">
            <a:extLst>
              <a:ext uri="{FF2B5EF4-FFF2-40B4-BE49-F238E27FC236}">
                <a16:creationId xmlns:a16="http://schemas.microsoft.com/office/drawing/2014/main" id="{F08F191B-1B37-408F-ADC8-1091603F43D7}"/>
              </a:ext>
            </a:extLst>
          </p:cNvPr>
          <p:cNvCxnSpPr>
            <a:cxnSpLocks/>
          </p:cNvCxnSpPr>
          <p:nvPr/>
        </p:nvCxnSpPr>
        <p:spPr>
          <a:xfrm flipH="1">
            <a:off x="2688104" y="5951345"/>
            <a:ext cx="321522" cy="23346"/>
          </a:xfrm>
          <a:prstGeom prst="straightConnector1">
            <a:avLst/>
          </a:prstGeom>
          <a:ln w="95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33A2CF93-586B-4D03-9405-21090EDA78CD}"/>
              </a:ext>
            </a:extLst>
          </p:cNvPr>
          <p:cNvSpPr txBox="1"/>
          <p:nvPr/>
        </p:nvSpPr>
        <p:spPr>
          <a:xfrm>
            <a:off x="1655101" y="5837097"/>
            <a:ext cx="11063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latin typeface="+mn-lt"/>
              </a:rPr>
              <a:t>Робототехника</a:t>
            </a:r>
          </a:p>
        </p:txBody>
      </p:sp>
      <p:sp>
        <p:nvSpPr>
          <p:cNvPr id="67" name="Овал 66">
            <a:extLst>
              <a:ext uri="{FF2B5EF4-FFF2-40B4-BE49-F238E27FC236}">
                <a16:creationId xmlns:a16="http://schemas.microsoft.com/office/drawing/2014/main" id="{75AE40C0-2405-4D9F-93A8-9EE35F996F0D}"/>
              </a:ext>
            </a:extLst>
          </p:cNvPr>
          <p:cNvSpPr/>
          <p:nvPr/>
        </p:nvSpPr>
        <p:spPr>
          <a:xfrm>
            <a:off x="7059508" y="4252939"/>
            <a:ext cx="2053248" cy="604837"/>
          </a:xfrm>
          <a:prstGeom prst="ellipse">
            <a:avLst/>
          </a:prstGeom>
          <a:noFill/>
          <a:ln w="9525">
            <a:solidFill>
              <a:srgbClr val="226D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8" name="Прямая со стрелкой 67">
            <a:extLst>
              <a:ext uri="{FF2B5EF4-FFF2-40B4-BE49-F238E27FC236}">
                <a16:creationId xmlns:a16="http://schemas.microsoft.com/office/drawing/2014/main" id="{49D29068-EC42-4010-853E-E8D7AC63D6E6}"/>
              </a:ext>
            </a:extLst>
          </p:cNvPr>
          <p:cNvCxnSpPr>
            <a:cxnSpLocks/>
          </p:cNvCxnSpPr>
          <p:nvPr/>
        </p:nvCxnSpPr>
        <p:spPr>
          <a:xfrm>
            <a:off x="8195988" y="4857776"/>
            <a:ext cx="81237" cy="290487"/>
          </a:xfrm>
          <a:prstGeom prst="straightConnector1">
            <a:avLst/>
          </a:prstGeom>
          <a:ln w="95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7328ECCD-0DC3-4D5E-BD65-67AA5977412D}"/>
              </a:ext>
            </a:extLst>
          </p:cNvPr>
          <p:cNvSpPr txBox="1"/>
          <p:nvPr/>
        </p:nvSpPr>
        <p:spPr>
          <a:xfrm>
            <a:off x="7917036" y="5078375"/>
            <a:ext cx="11796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>
                <a:latin typeface="+mn-lt"/>
              </a:rPr>
              <a:t>Общественный транспорт</a:t>
            </a:r>
          </a:p>
        </p:txBody>
      </p:sp>
      <p:sp>
        <p:nvSpPr>
          <p:cNvPr id="70" name="Овал 69">
            <a:extLst>
              <a:ext uri="{FF2B5EF4-FFF2-40B4-BE49-F238E27FC236}">
                <a16:creationId xmlns:a16="http://schemas.microsoft.com/office/drawing/2014/main" id="{BD3C7A13-37B3-4C36-9929-E3B5EC001359}"/>
              </a:ext>
            </a:extLst>
          </p:cNvPr>
          <p:cNvSpPr/>
          <p:nvPr/>
        </p:nvSpPr>
        <p:spPr>
          <a:xfrm>
            <a:off x="5695950" y="1182696"/>
            <a:ext cx="1066408" cy="1096262"/>
          </a:xfrm>
          <a:prstGeom prst="ellipse">
            <a:avLst/>
          </a:prstGeom>
          <a:noFill/>
          <a:ln w="9525">
            <a:solidFill>
              <a:srgbClr val="226D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1" name="Прямая со стрелкой 70">
            <a:extLst>
              <a:ext uri="{FF2B5EF4-FFF2-40B4-BE49-F238E27FC236}">
                <a16:creationId xmlns:a16="http://schemas.microsoft.com/office/drawing/2014/main" id="{82062118-8905-4403-99DA-8431B117F1D4}"/>
              </a:ext>
            </a:extLst>
          </p:cNvPr>
          <p:cNvCxnSpPr>
            <a:cxnSpLocks/>
            <a:stCxn id="70" idx="6"/>
            <a:endCxn id="72" idx="1"/>
          </p:cNvCxnSpPr>
          <p:nvPr/>
        </p:nvCxnSpPr>
        <p:spPr>
          <a:xfrm flipV="1">
            <a:off x="6762358" y="1541244"/>
            <a:ext cx="197867" cy="189583"/>
          </a:xfrm>
          <a:prstGeom prst="straightConnector1">
            <a:avLst/>
          </a:prstGeom>
          <a:ln w="95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181A387F-14A7-4398-9B2C-D5829798BD05}"/>
              </a:ext>
            </a:extLst>
          </p:cNvPr>
          <p:cNvSpPr txBox="1"/>
          <p:nvPr/>
        </p:nvSpPr>
        <p:spPr>
          <a:xfrm>
            <a:off x="6960225" y="1410439"/>
            <a:ext cx="15376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latin typeface="+mn-lt"/>
              </a:rPr>
              <a:t>Космические системы</a:t>
            </a:r>
          </a:p>
        </p:txBody>
      </p:sp>
      <p:sp>
        <p:nvSpPr>
          <p:cNvPr id="73" name="Овал 72">
            <a:extLst>
              <a:ext uri="{FF2B5EF4-FFF2-40B4-BE49-F238E27FC236}">
                <a16:creationId xmlns:a16="http://schemas.microsoft.com/office/drawing/2014/main" id="{D7141F69-4E0F-42E2-8510-05C26C0A671F}"/>
              </a:ext>
            </a:extLst>
          </p:cNvPr>
          <p:cNvSpPr/>
          <p:nvPr/>
        </p:nvSpPr>
        <p:spPr>
          <a:xfrm rot="359222">
            <a:off x="1491459" y="2714622"/>
            <a:ext cx="2796287" cy="726502"/>
          </a:xfrm>
          <a:prstGeom prst="ellipse">
            <a:avLst/>
          </a:prstGeom>
          <a:noFill/>
          <a:ln w="9525">
            <a:solidFill>
              <a:srgbClr val="226D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4" name="Прямая со стрелкой 73">
            <a:extLst>
              <a:ext uri="{FF2B5EF4-FFF2-40B4-BE49-F238E27FC236}">
                <a16:creationId xmlns:a16="http://schemas.microsoft.com/office/drawing/2014/main" id="{22AB3046-F3AC-46AF-93F0-AAC5ACB35D3D}"/>
              </a:ext>
            </a:extLst>
          </p:cNvPr>
          <p:cNvCxnSpPr>
            <a:cxnSpLocks/>
          </p:cNvCxnSpPr>
          <p:nvPr/>
        </p:nvCxnSpPr>
        <p:spPr>
          <a:xfrm flipH="1" flipV="1">
            <a:off x="1116630" y="2774950"/>
            <a:ext cx="375789" cy="182988"/>
          </a:xfrm>
          <a:prstGeom prst="straightConnector1">
            <a:avLst/>
          </a:prstGeom>
          <a:ln w="95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DCF13CB6-B01B-4737-B7FB-9602E1750A1D}"/>
              </a:ext>
            </a:extLst>
          </p:cNvPr>
          <p:cNvSpPr txBox="1"/>
          <p:nvPr/>
        </p:nvSpPr>
        <p:spPr>
          <a:xfrm>
            <a:off x="136090" y="2385221"/>
            <a:ext cx="14045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latin typeface="+mn-lt"/>
              </a:rPr>
              <a:t>Защита </a:t>
            </a:r>
            <a:br>
              <a:rPr lang="ru-RU" sz="1050">
                <a:latin typeface="+mn-lt"/>
              </a:rPr>
            </a:br>
            <a:r>
              <a:rPr lang="ru-RU" sz="1050">
                <a:latin typeface="+mn-lt"/>
              </a:rPr>
              <a:t>окружающей среды</a:t>
            </a:r>
          </a:p>
        </p:txBody>
      </p:sp>
      <p:sp>
        <p:nvSpPr>
          <p:cNvPr id="76" name="Овал 75">
            <a:extLst>
              <a:ext uri="{FF2B5EF4-FFF2-40B4-BE49-F238E27FC236}">
                <a16:creationId xmlns:a16="http://schemas.microsoft.com/office/drawing/2014/main" id="{0A8874DC-F34F-4BA9-911C-82F9B18F6530}"/>
              </a:ext>
            </a:extLst>
          </p:cNvPr>
          <p:cNvSpPr/>
          <p:nvPr/>
        </p:nvSpPr>
        <p:spPr>
          <a:xfrm rot="359222">
            <a:off x="4316132" y="3764361"/>
            <a:ext cx="1450032" cy="583901"/>
          </a:xfrm>
          <a:prstGeom prst="ellipse">
            <a:avLst/>
          </a:prstGeom>
          <a:noFill/>
          <a:ln w="9525">
            <a:solidFill>
              <a:srgbClr val="226D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7" name="Прямая со стрелкой 76">
            <a:extLst>
              <a:ext uri="{FF2B5EF4-FFF2-40B4-BE49-F238E27FC236}">
                <a16:creationId xmlns:a16="http://schemas.microsoft.com/office/drawing/2014/main" id="{FB988E93-5600-43C9-826B-FC3C9BA266A8}"/>
              </a:ext>
            </a:extLst>
          </p:cNvPr>
          <p:cNvCxnSpPr>
            <a:cxnSpLocks/>
            <a:stCxn id="76" idx="7"/>
          </p:cNvCxnSpPr>
          <p:nvPr/>
        </p:nvCxnSpPr>
        <p:spPr>
          <a:xfrm flipV="1">
            <a:off x="5572548" y="3662789"/>
            <a:ext cx="2344488" cy="24168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C3D11F30-9167-4069-B4B3-6805E00C1442}"/>
              </a:ext>
            </a:extLst>
          </p:cNvPr>
          <p:cNvSpPr txBox="1"/>
          <p:nvPr/>
        </p:nvSpPr>
        <p:spPr>
          <a:xfrm>
            <a:off x="7833720" y="3536422"/>
            <a:ext cx="1213794" cy="261610"/>
          </a:xfrm>
          <a:prstGeom prst="rect">
            <a:avLst/>
          </a:prstGeom>
          <a:noFill/>
          <a:ln w="9525">
            <a:noFill/>
          </a:ln>
        </p:spPr>
        <p:txBody>
          <a:bodyPr wrap="none" rtlCol="0">
            <a:spAutoFit/>
          </a:bodyPr>
          <a:lstStyle/>
          <a:p>
            <a:r>
              <a:rPr lang="ru-RU" sz="1050">
                <a:latin typeface="+mn-lt"/>
              </a:rPr>
              <a:t>Продовольствие</a:t>
            </a:r>
          </a:p>
        </p:txBody>
      </p:sp>
      <p:sp>
        <p:nvSpPr>
          <p:cNvPr id="79" name="Овал 78">
            <a:extLst>
              <a:ext uri="{FF2B5EF4-FFF2-40B4-BE49-F238E27FC236}">
                <a16:creationId xmlns:a16="http://schemas.microsoft.com/office/drawing/2014/main" id="{60DAD6C3-19A1-4763-954E-66ACE60FA141}"/>
              </a:ext>
            </a:extLst>
          </p:cNvPr>
          <p:cNvSpPr/>
          <p:nvPr/>
        </p:nvSpPr>
        <p:spPr>
          <a:xfrm>
            <a:off x="6446383" y="1857975"/>
            <a:ext cx="2403414" cy="1012553"/>
          </a:xfrm>
          <a:prstGeom prst="ellipse">
            <a:avLst/>
          </a:prstGeom>
          <a:noFill/>
          <a:ln w="9525">
            <a:solidFill>
              <a:srgbClr val="226D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0" name="Прямая со стрелкой 79">
            <a:extLst>
              <a:ext uri="{FF2B5EF4-FFF2-40B4-BE49-F238E27FC236}">
                <a16:creationId xmlns:a16="http://schemas.microsoft.com/office/drawing/2014/main" id="{4AD12A54-3994-400E-B7D5-C0F44A49B816}"/>
              </a:ext>
            </a:extLst>
          </p:cNvPr>
          <p:cNvCxnSpPr>
            <a:cxnSpLocks/>
            <a:stCxn id="79" idx="7"/>
            <a:endCxn id="81" idx="2"/>
          </p:cNvCxnSpPr>
          <p:nvPr/>
        </p:nvCxnSpPr>
        <p:spPr>
          <a:xfrm flipV="1">
            <a:off x="8497825" y="1861022"/>
            <a:ext cx="103303" cy="145238"/>
          </a:xfrm>
          <a:prstGeom prst="straightConnector1">
            <a:avLst/>
          </a:prstGeom>
          <a:ln w="95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D7EDABCF-13CF-4861-BDA4-06686AB596CB}"/>
              </a:ext>
            </a:extLst>
          </p:cNvPr>
          <p:cNvSpPr txBox="1"/>
          <p:nvPr/>
        </p:nvSpPr>
        <p:spPr>
          <a:xfrm>
            <a:off x="8233880" y="1599412"/>
            <a:ext cx="7344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latin typeface="+mn-lt"/>
              </a:rPr>
              <a:t>Генетика</a:t>
            </a:r>
          </a:p>
        </p:txBody>
      </p:sp>
      <p:sp>
        <p:nvSpPr>
          <p:cNvPr id="82" name="Овал 81">
            <a:extLst>
              <a:ext uri="{FF2B5EF4-FFF2-40B4-BE49-F238E27FC236}">
                <a16:creationId xmlns:a16="http://schemas.microsoft.com/office/drawing/2014/main" id="{755918BE-F0B1-4A54-A590-FC8A5F341476}"/>
              </a:ext>
            </a:extLst>
          </p:cNvPr>
          <p:cNvSpPr/>
          <p:nvPr/>
        </p:nvSpPr>
        <p:spPr>
          <a:xfrm>
            <a:off x="4572000" y="2269676"/>
            <a:ext cx="820225" cy="874647"/>
          </a:xfrm>
          <a:prstGeom prst="ellipse">
            <a:avLst/>
          </a:prstGeom>
          <a:noFill/>
          <a:ln w="9525">
            <a:solidFill>
              <a:srgbClr val="226D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3" name="Прямая со стрелкой 82">
            <a:extLst>
              <a:ext uri="{FF2B5EF4-FFF2-40B4-BE49-F238E27FC236}">
                <a16:creationId xmlns:a16="http://schemas.microsoft.com/office/drawing/2014/main" id="{3FCAEEA7-29FA-413B-8892-BB8BA44DB3BA}"/>
              </a:ext>
            </a:extLst>
          </p:cNvPr>
          <p:cNvCxnSpPr>
            <a:cxnSpLocks/>
          </p:cNvCxnSpPr>
          <p:nvPr/>
        </p:nvCxnSpPr>
        <p:spPr>
          <a:xfrm flipH="1" flipV="1">
            <a:off x="4684524" y="1226022"/>
            <a:ext cx="268476" cy="1000798"/>
          </a:xfrm>
          <a:prstGeom prst="straightConnector1">
            <a:avLst/>
          </a:prstGeom>
          <a:ln w="95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FD2E59A6-7E85-4DF4-A5CB-D88B3584D139}"/>
              </a:ext>
            </a:extLst>
          </p:cNvPr>
          <p:cNvSpPr txBox="1"/>
          <p:nvPr/>
        </p:nvSpPr>
        <p:spPr>
          <a:xfrm>
            <a:off x="3738367" y="990053"/>
            <a:ext cx="16530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latin typeface="+mn-lt"/>
              </a:rPr>
              <a:t>Транспортные средства</a:t>
            </a:r>
          </a:p>
        </p:txBody>
      </p:sp>
      <p:sp>
        <p:nvSpPr>
          <p:cNvPr id="85" name="Овал 84">
            <a:extLst>
              <a:ext uri="{FF2B5EF4-FFF2-40B4-BE49-F238E27FC236}">
                <a16:creationId xmlns:a16="http://schemas.microsoft.com/office/drawing/2014/main" id="{4B84C53A-2DBB-4016-AB6D-7334D1AF7B50}"/>
              </a:ext>
            </a:extLst>
          </p:cNvPr>
          <p:cNvSpPr/>
          <p:nvPr/>
        </p:nvSpPr>
        <p:spPr>
          <a:xfrm>
            <a:off x="3016644" y="1196727"/>
            <a:ext cx="1119927" cy="1000798"/>
          </a:xfrm>
          <a:prstGeom prst="ellipse">
            <a:avLst/>
          </a:prstGeom>
          <a:noFill/>
          <a:ln w="9525">
            <a:solidFill>
              <a:srgbClr val="226D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6" name="Прямая со стрелкой 85">
            <a:extLst>
              <a:ext uri="{FF2B5EF4-FFF2-40B4-BE49-F238E27FC236}">
                <a16:creationId xmlns:a16="http://schemas.microsoft.com/office/drawing/2014/main" id="{E62BDC23-A162-41F7-971D-C0165B64F6DA}"/>
              </a:ext>
            </a:extLst>
          </p:cNvPr>
          <p:cNvCxnSpPr>
            <a:cxnSpLocks/>
          </p:cNvCxnSpPr>
          <p:nvPr/>
        </p:nvCxnSpPr>
        <p:spPr>
          <a:xfrm flipH="1" flipV="1">
            <a:off x="2677749" y="1439422"/>
            <a:ext cx="395087" cy="5108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39AAA217-08EC-47FA-ACEE-2FBBC45D44E7}"/>
              </a:ext>
            </a:extLst>
          </p:cNvPr>
          <p:cNvSpPr txBox="1"/>
          <p:nvPr/>
        </p:nvSpPr>
        <p:spPr>
          <a:xfrm>
            <a:off x="1653498" y="1290941"/>
            <a:ext cx="1107996" cy="253916"/>
          </a:xfrm>
          <a:prstGeom prst="rect">
            <a:avLst/>
          </a:prstGeom>
          <a:noFill/>
          <a:ln w="9525">
            <a:noFill/>
          </a:ln>
        </p:spPr>
        <p:txBody>
          <a:bodyPr wrap="none" rtlCol="0">
            <a:spAutoFit/>
          </a:bodyPr>
          <a:lstStyle/>
          <a:p>
            <a:r>
              <a:rPr lang="ru-RU" sz="1050">
                <a:latin typeface="+mn-lt"/>
              </a:rPr>
              <a:t>Науки о данных</a:t>
            </a:r>
          </a:p>
        </p:txBody>
      </p:sp>
      <p:sp>
        <p:nvSpPr>
          <p:cNvPr id="88" name="Овал 87">
            <a:extLst>
              <a:ext uri="{FF2B5EF4-FFF2-40B4-BE49-F238E27FC236}">
                <a16:creationId xmlns:a16="http://schemas.microsoft.com/office/drawing/2014/main" id="{E1D90F3E-4FFB-447C-9592-E3372A061A6E}"/>
              </a:ext>
            </a:extLst>
          </p:cNvPr>
          <p:cNvSpPr/>
          <p:nvPr/>
        </p:nvSpPr>
        <p:spPr>
          <a:xfrm>
            <a:off x="3989801" y="4730924"/>
            <a:ext cx="1176301" cy="1126537"/>
          </a:xfrm>
          <a:prstGeom prst="ellipse">
            <a:avLst/>
          </a:prstGeom>
          <a:noFill/>
          <a:ln w="9525">
            <a:solidFill>
              <a:srgbClr val="226D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9" name="Прямая со стрелкой 88">
            <a:extLst>
              <a:ext uri="{FF2B5EF4-FFF2-40B4-BE49-F238E27FC236}">
                <a16:creationId xmlns:a16="http://schemas.microsoft.com/office/drawing/2014/main" id="{D9ED3972-0154-42AA-A367-EE4066C5B683}"/>
              </a:ext>
            </a:extLst>
          </p:cNvPr>
          <p:cNvCxnSpPr>
            <a:cxnSpLocks/>
          </p:cNvCxnSpPr>
          <p:nvPr/>
        </p:nvCxnSpPr>
        <p:spPr>
          <a:xfrm>
            <a:off x="5060630" y="5661273"/>
            <a:ext cx="825547" cy="378079"/>
          </a:xfrm>
          <a:prstGeom prst="straightConnector1">
            <a:avLst/>
          </a:prstGeom>
          <a:ln w="95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84B6E6D8-5FFA-4BDC-8409-195FB2B91956}"/>
              </a:ext>
            </a:extLst>
          </p:cNvPr>
          <p:cNvSpPr txBox="1"/>
          <p:nvPr/>
        </p:nvSpPr>
        <p:spPr>
          <a:xfrm>
            <a:off x="5578919" y="5982368"/>
            <a:ext cx="124906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latin typeface="+mn-lt"/>
              </a:rPr>
              <a:t>Новые материалы</a:t>
            </a:r>
          </a:p>
        </p:txBody>
      </p:sp>
      <p:sp>
        <p:nvSpPr>
          <p:cNvPr id="91" name="Овал 90">
            <a:extLst>
              <a:ext uri="{FF2B5EF4-FFF2-40B4-BE49-F238E27FC236}">
                <a16:creationId xmlns:a16="http://schemas.microsoft.com/office/drawing/2014/main" id="{2646022B-0C4B-4B0C-9445-D243A6AD795E}"/>
              </a:ext>
            </a:extLst>
          </p:cNvPr>
          <p:cNvSpPr/>
          <p:nvPr/>
        </p:nvSpPr>
        <p:spPr>
          <a:xfrm rot="359222">
            <a:off x="5871002" y="3977336"/>
            <a:ext cx="1020634" cy="583901"/>
          </a:xfrm>
          <a:prstGeom prst="ellipse">
            <a:avLst/>
          </a:prstGeom>
          <a:noFill/>
          <a:ln w="9525">
            <a:solidFill>
              <a:srgbClr val="226D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2" name="Прямая со стрелкой 91">
            <a:extLst>
              <a:ext uri="{FF2B5EF4-FFF2-40B4-BE49-F238E27FC236}">
                <a16:creationId xmlns:a16="http://schemas.microsoft.com/office/drawing/2014/main" id="{30743BBB-3A3E-425B-8674-EF6385A6B887}"/>
              </a:ext>
            </a:extLst>
          </p:cNvPr>
          <p:cNvCxnSpPr>
            <a:cxnSpLocks/>
          </p:cNvCxnSpPr>
          <p:nvPr/>
        </p:nvCxnSpPr>
        <p:spPr>
          <a:xfrm flipH="1">
            <a:off x="6249778" y="4597501"/>
            <a:ext cx="196605" cy="998384"/>
          </a:xfrm>
          <a:prstGeom prst="straightConnector1">
            <a:avLst/>
          </a:prstGeom>
          <a:ln w="95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:a16="http://schemas.microsoft.com/office/drawing/2014/main" id="{C2349916-82C4-4EF9-A270-C6BE49319DBB}"/>
              </a:ext>
            </a:extLst>
          </p:cNvPr>
          <p:cNvSpPr txBox="1"/>
          <p:nvPr/>
        </p:nvSpPr>
        <p:spPr>
          <a:xfrm>
            <a:off x="5786465" y="5497486"/>
            <a:ext cx="1088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latin typeface="+mn-lt"/>
              </a:rPr>
              <a:t>Фармакология</a:t>
            </a:r>
          </a:p>
        </p:txBody>
      </p:sp>
      <p:sp>
        <p:nvSpPr>
          <p:cNvPr id="94" name="Овал 93">
            <a:extLst>
              <a:ext uri="{FF2B5EF4-FFF2-40B4-BE49-F238E27FC236}">
                <a16:creationId xmlns:a16="http://schemas.microsoft.com/office/drawing/2014/main" id="{3EFDCDFF-E8F4-4872-B80F-1AB1C9D03379}"/>
              </a:ext>
            </a:extLst>
          </p:cNvPr>
          <p:cNvSpPr/>
          <p:nvPr/>
        </p:nvSpPr>
        <p:spPr>
          <a:xfrm>
            <a:off x="5261392" y="2546561"/>
            <a:ext cx="1119927" cy="742215"/>
          </a:xfrm>
          <a:prstGeom prst="ellipse">
            <a:avLst/>
          </a:prstGeom>
          <a:noFill/>
          <a:ln w="9525">
            <a:solidFill>
              <a:srgbClr val="226D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6A3ADEC-9D7F-441F-BF76-A0FBC1710C94}"/>
              </a:ext>
            </a:extLst>
          </p:cNvPr>
          <p:cNvSpPr txBox="1"/>
          <p:nvPr/>
        </p:nvSpPr>
        <p:spPr>
          <a:xfrm>
            <a:off x="6866554" y="2929901"/>
            <a:ext cx="23359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>
                <a:latin typeface="+mn-lt"/>
              </a:rPr>
              <a:t>Конфиденциальность данных</a:t>
            </a:r>
          </a:p>
        </p:txBody>
      </p:sp>
      <p:cxnSp>
        <p:nvCxnSpPr>
          <p:cNvPr id="96" name="Прямая со стрелкой 95">
            <a:extLst>
              <a:ext uri="{FF2B5EF4-FFF2-40B4-BE49-F238E27FC236}">
                <a16:creationId xmlns:a16="http://schemas.microsoft.com/office/drawing/2014/main" id="{3A7B3D84-5AC6-48AC-B53E-6AD25F950E8C}"/>
              </a:ext>
            </a:extLst>
          </p:cNvPr>
          <p:cNvCxnSpPr>
            <a:cxnSpLocks/>
          </p:cNvCxnSpPr>
          <p:nvPr/>
        </p:nvCxnSpPr>
        <p:spPr>
          <a:xfrm>
            <a:off x="6330845" y="3055974"/>
            <a:ext cx="588459" cy="19329"/>
          </a:xfrm>
          <a:prstGeom prst="straightConnector1">
            <a:avLst/>
          </a:prstGeom>
          <a:ln w="95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Прямоугольник 49"/>
          <p:cNvSpPr/>
          <p:nvPr/>
        </p:nvSpPr>
        <p:spPr>
          <a:xfrm>
            <a:off x="6790210" y="662116"/>
            <a:ext cx="2231737" cy="5663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400" b="1" dirty="0">
                <a:latin typeface="+mn-lt"/>
              </a:rPr>
              <a:t>По статьям в научных журналах, 2009-2018 гг.</a:t>
            </a:r>
          </a:p>
        </p:txBody>
      </p:sp>
      <p:sp>
        <p:nvSpPr>
          <p:cNvPr id="56" name="Прямоугольная выноска 55"/>
          <p:cNvSpPr/>
          <p:nvPr/>
        </p:nvSpPr>
        <p:spPr>
          <a:xfrm>
            <a:off x="402484" y="946312"/>
            <a:ext cx="2856180" cy="238881"/>
          </a:xfrm>
          <a:prstGeom prst="wedgeRectCallout">
            <a:avLst>
              <a:gd name="adj1" fmla="val 49183"/>
              <a:gd name="adj2" fmla="val 108023"/>
            </a:avLst>
          </a:prstGeom>
          <a:solidFill>
            <a:schemeClr val="bg1">
              <a:lumMod val="9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1400" b="1">
                <a:solidFill>
                  <a:schemeClr val="tx1"/>
                </a:solidFill>
              </a:rPr>
              <a:t>Точки – отдельные тематики</a:t>
            </a:r>
          </a:p>
        </p:txBody>
      </p:sp>
    </p:spTree>
    <p:extLst>
      <p:ext uri="{BB962C8B-B14F-4D97-AF65-F5344CB8AC3E}">
        <p14:creationId xmlns:p14="http://schemas.microsoft.com/office/powerpoint/2010/main" val="9070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25400"/>
            <a:fld id="{81D60167-4931-47E6-BA6A-407CBD079E47}" type="slidenum">
              <a:rPr lang="ru-RU" smtClean="0">
                <a:latin typeface="+mn-lt"/>
              </a:rPr>
              <a:pPr marL="25400"/>
              <a:t>22</a:t>
            </a:fld>
            <a:endParaRPr lang="ru-RU"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07527" y="6645067"/>
            <a:ext cx="4693914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50">
                <a:latin typeface="+mn-lt"/>
                <a:cs typeface="Arial" panose="020B0604020202020204" pitchFamily="34" charset="0"/>
              </a:rPr>
              <a:t>Источник: Система интеллектуального анализа больших данных </a:t>
            </a:r>
            <a:r>
              <a:rPr lang="en-US" sz="750" err="1">
                <a:latin typeface="+mn-lt"/>
                <a:cs typeface="Arial" panose="020B0604020202020204" pitchFamily="34" charset="0"/>
              </a:rPr>
              <a:t>iFORA</a:t>
            </a:r>
            <a:r>
              <a:rPr lang="ru-RU" sz="750">
                <a:latin typeface="+mn-lt"/>
                <a:cs typeface="Arial" panose="020B0604020202020204" pitchFamily="34" charset="0"/>
              </a:rPr>
              <a:t> (правообладатель - ИСИЭЗ НИУ ВШЭ)</a:t>
            </a:r>
          </a:p>
        </p:txBody>
      </p:sp>
      <p:sp>
        <p:nvSpPr>
          <p:cNvPr id="20" name="Заголовок 1"/>
          <p:cNvSpPr>
            <a:spLocks noGrp="1"/>
          </p:cNvSpPr>
          <p:nvPr>
            <p:ph type="title"/>
          </p:nvPr>
        </p:nvSpPr>
        <p:spPr>
          <a:xfrm>
            <a:off x="795332" y="126395"/>
            <a:ext cx="7719060" cy="849368"/>
          </a:xfrm>
        </p:spPr>
        <p:txBody>
          <a:bodyPr>
            <a:noAutofit/>
          </a:bodyPr>
          <a:lstStyle/>
          <a:p>
            <a:r>
              <a:rPr lang="ru-RU" sz="2200" dirty="0">
                <a:latin typeface="+mn-lt"/>
                <a:cs typeface="Arial" panose="020B0604020202020204" pitchFamily="34" charset="0"/>
              </a:rPr>
              <a:t>Место российской науки в контексте мировых трендов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04586" y="6649578"/>
            <a:ext cx="1475084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50">
                <a:latin typeface="+mn-lt"/>
                <a:cs typeface="Arial" panose="020B0604020202020204" pitchFamily="34" charset="0"/>
              </a:rPr>
              <a:t>© НИУ ВШЭ. Конфиденциально</a:t>
            </a: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B3FE92A3-80B4-4C45-9B6E-6950BF530C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8" r="1334"/>
          <a:stretch/>
        </p:blipFill>
        <p:spPr>
          <a:xfrm>
            <a:off x="38099" y="1384810"/>
            <a:ext cx="9067801" cy="5116120"/>
          </a:xfrm>
          <a:prstGeom prst="rect">
            <a:avLst/>
          </a:prstGeom>
        </p:spPr>
      </p:pic>
      <p:sp>
        <p:nvSpPr>
          <p:cNvPr id="54" name="Овал 53">
            <a:extLst>
              <a:ext uri="{FF2B5EF4-FFF2-40B4-BE49-F238E27FC236}">
                <a16:creationId xmlns:a16="http://schemas.microsoft.com/office/drawing/2014/main" id="{2A3ED5AD-E72F-4BE3-B122-7BC02BDA2AC2}"/>
              </a:ext>
            </a:extLst>
          </p:cNvPr>
          <p:cNvSpPr/>
          <p:nvPr/>
        </p:nvSpPr>
        <p:spPr>
          <a:xfrm>
            <a:off x="663605" y="1517277"/>
            <a:ext cx="1832129" cy="1096262"/>
          </a:xfrm>
          <a:prstGeom prst="ellipse">
            <a:avLst/>
          </a:prstGeom>
          <a:noFill/>
          <a:ln w="9525">
            <a:solidFill>
              <a:srgbClr val="226D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FB37916-E6C4-4612-BAB9-709889048871}"/>
              </a:ext>
            </a:extLst>
          </p:cNvPr>
          <p:cNvSpPr txBox="1"/>
          <p:nvPr/>
        </p:nvSpPr>
        <p:spPr>
          <a:xfrm>
            <a:off x="156439" y="2475039"/>
            <a:ext cx="820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/>
              <a:t>Генетика</a:t>
            </a:r>
          </a:p>
        </p:txBody>
      </p:sp>
      <p:cxnSp>
        <p:nvCxnSpPr>
          <p:cNvPr id="97" name="Прямая со стрелкой 96">
            <a:extLst>
              <a:ext uri="{FF2B5EF4-FFF2-40B4-BE49-F238E27FC236}">
                <a16:creationId xmlns:a16="http://schemas.microsoft.com/office/drawing/2014/main" id="{C11AA509-E7B3-40EA-A8F3-86D81466C72D}"/>
              </a:ext>
            </a:extLst>
          </p:cNvPr>
          <p:cNvCxnSpPr>
            <a:cxnSpLocks/>
            <a:endCxn id="55" idx="0"/>
          </p:cNvCxnSpPr>
          <p:nvPr/>
        </p:nvCxnSpPr>
        <p:spPr>
          <a:xfrm flipH="1">
            <a:off x="566552" y="2275919"/>
            <a:ext cx="161417" cy="199120"/>
          </a:xfrm>
          <a:prstGeom prst="straightConnector1">
            <a:avLst/>
          </a:prstGeom>
          <a:ln w="95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Овал 97">
            <a:extLst>
              <a:ext uri="{FF2B5EF4-FFF2-40B4-BE49-F238E27FC236}">
                <a16:creationId xmlns:a16="http://schemas.microsoft.com/office/drawing/2014/main" id="{EFB695D2-D843-4630-BEF7-6582D723A30D}"/>
              </a:ext>
            </a:extLst>
          </p:cNvPr>
          <p:cNvSpPr/>
          <p:nvPr/>
        </p:nvSpPr>
        <p:spPr>
          <a:xfrm>
            <a:off x="38099" y="3256326"/>
            <a:ext cx="2057401" cy="941670"/>
          </a:xfrm>
          <a:prstGeom prst="ellipse">
            <a:avLst/>
          </a:prstGeom>
          <a:noFill/>
          <a:ln w="9525">
            <a:solidFill>
              <a:srgbClr val="226D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9" name="Прямая со стрелкой 98">
            <a:extLst>
              <a:ext uri="{FF2B5EF4-FFF2-40B4-BE49-F238E27FC236}">
                <a16:creationId xmlns:a16="http://schemas.microsoft.com/office/drawing/2014/main" id="{6A5FD73C-0166-4536-973B-72A7B7A415C7}"/>
              </a:ext>
            </a:extLst>
          </p:cNvPr>
          <p:cNvCxnSpPr>
            <a:cxnSpLocks/>
            <a:stCxn id="98" idx="7"/>
          </p:cNvCxnSpPr>
          <p:nvPr/>
        </p:nvCxnSpPr>
        <p:spPr>
          <a:xfrm flipV="1">
            <a:off x="1794201" y="3328046"/>
            <a:ext cx="225955" cy="66184"/>
          </a:xfrm>
          <a:prstGeom prst="straightConnector1">
            <a:avLst/>
          </a:prstGeom>
          <a:ln w="95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7DAD801E-BC86-4919-A2FE-A4A5C57896F8}"/>
              </a:ext>
            </a:extLst>
          </p:cNvPr>
          <p:cNvSpPr txBox="1"/>
          <p:nvPr/>
        </p:nvSpPr>
        <p:spPr>
          <a:xfrm>
            <a:off x="1931263" y="3147530"/>
            <a:ext cx="2064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/>
              <a:t>Строительные технологии</a:t>
            </a:r>
          </a:p>
        </p:txBody>
      </p:sp>
      <p:sp>
        <p:nvSpPr>
          <p:cNvPr id="101" name="Овал 100">
            <a:extLst>
              <a:ext uri="{FF2B5EF4-FFF2-40B4-BE49-F238E27FC236}">
                <a16:creationId xmlns:a16="http://schemas.microsoft.com/office/drawing/2014/main" id="{59048A67-AFE0-46CA-9940-E4E5354709DD}"/>
              </a:ext>
            </a:extLst>
          </p:cNvPr>
          <p:cNvSpPr/>
          <p:nvPr/>
        </p:nvSpPr>
        <p:spPr>
          <a:xfrm rot="6353377">
            <a:off x="1523574" y="3317414"/>
            <a:ext cx="1391473" cy="3401013"/>
          </a:xfrm>
          <a:prstGeom prst="ellipse">
            <a:avLst/>
          </a:prstGeom>
          <a:noFill/>
          <a:ln w="9525">
            <a:solidFill>
              <a:srgbClr val="226D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2" name="Прямая со стрелкой 101">
            <a:extLst>
              <a:ext uri="{FF2B5EF4-FFF2-40B4-BE49-F238E27FC236}">
                <a16:creationId xmlns:a16="http://schemas.microsoft.com/office/drawing/2014/main" id="{3CC7E181-2CB4-4AC3-9B4B-EB0218CB431B}"/>
              </a:ext>
            </a:extLst>
          </p:cNvPr>
          <p:cNvCxnSpPr>
            <a:cxnSpLocks/>
            <a:stCxn id="101" idx="6"/>
          </p:cNvCxnSpPr>
          <p:nvPr/>
        </p:nvCxnSpPr>
        <p:spPr>
          <a:xfrm flipH="1">
            <a:off x="1795799" y="5687073"/>
            <a:ext cx="233029" cy="235840"/>
          </a:xfrm>
          <a:prstGeom prst="straightConnector1">
            <a:avLst/>
          </a:prstGeom>
          <a:ln w="95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247F730B-46CB-4ECB-9495-D8C659B76ADF}"/>
              </a:ext>
            </a:extLst>
          </p:cNvPr>
          <p:cNvSpPr txBox="1"/>
          <p:nvPr/>
        </p:nvSpPr>
        <p:spPr>
          <a:xfrm>
            <a:off x="867120" y="5840597"/>
            <a:ext cx="14988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/>
              <a:t>Новые материалы</a:t>
            </a:r>
          </a:p>
        </p:txBody>
      </p:sp>
      <p:sp>
        <p:nvSpPr>
          <p:cNvPr id="104" name="Овал 103">
            <a:extLst>
              <a:ext uri="{FF2B5EF4-FFF2-40B4-BE49-F238E27FC236}">
                <a16:creationId xmlns:a16="http://schemas.microsoft.com/office/drawing/2014/main" id="{D2D2EC79-C6E3-455F-BB61-22018A16E7F5}"/>
              </a:ext>
            </a:extLst>
          </p:cNvPr>
          <p:cNvSpPr/>
          <p:nvPr/>
        </p:nvSpPr>
        <p:spPr>
          <a:xfrm rot="1661112">
            <a:off x="3504495" y="4343864"/>
            <a:ext cx="1790295" cy="943620"/>
          </a:xfrm>
          <a:prstGeom prst="ellipse">
            <a:avLst/>
          </a:prstGeom>
          <a:noFill/>
          <a:ln w="9525">
            <a:solidFill>
              <a:srgbClr val="226D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5" name="Прямая со стрелкой 104">
            <a:extLst>
              <a:ext uri="{FF2B5EF4-FFF2-40B4-BE49-F238E27FC236}">
                <a16:creationId xmlns:a16="http://schemas.microsoft.com/office/drawing/2014/main" id="{C90C3A8E-448C-4C8B-B74D-5059C4EC88B6}"/>
              </a:ext>
            </a:extLst>
          </p:cNvPr>
          <p:cNvCxnSpPr>
            <a:cxnSpLocks/>
            <a:stCxn id="104" idx="4"/>
          </p:cNvCxnSpPr>
          <p:nvPr/>
        </p:nvCxnSpPr>
        <p:spPr>
          <a:xfrm flipH="1">
            <a:off x="3454532" y="5233468"/>
            <a:ext cx="725902" cy="918515"/>
          </a:xfrm>
          <a:prstGeom prst="straightConnector1">
            <a:avLst/>
          </a:prstGeom>
          <a:ln w="95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Овал 105">
            <a:extLst>
              <a:ext uri="{FF2B5EF4-FFF2-40B4-BE49-F238E27FC236}">
                <a16:creationId xmlns:a16="http://schemas.microsoft.com/office/drawing/2014/main" id="{49C557B9-8494-4941-A889-4A5B97134867}"/>
              </a:ext>
            </a:extLst>
          </p:cNvPr>
          <p:cNvSpPr/>
          <p:nvPr/>
        </p:nvSpPr>
        <p:spPr>
          <a:xfrm rot="7818390">
            <a:off x="4849833" y="4926618"/>
            <a:ext cx="1663420" cy="943620"/>
          </a:xfrm>
          <a:prstGeom prst="ellipse">
            <a:avLst/>
          </a:prstGeom>
          <a:noFill/>
          <a:ln w="9525">
            <a:solidFill>
              <a:srgbClr val="226D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827EDF1C-600D-40E1-BCAB-57F7000D6340}"/>
              </a:ext>
            </a:extLst>
          </p:cNvPr>
          <p:cNvSpPr txBox="1"/>
          <p:nvPr/>
        </p:nvSpPr>
        <p:spPr>
          <a:xfrm>
            <a:off x="2307237" y="5886763"/>
            <a:ext cx="15853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/>
              <a:t>Защита </a:t>
            </a:r>
            <a:br>
              <a:rPr lang="ru-RU" sz="1200"/>
            </a:br>
            <a:r>
              <a:rPr lang="ru-RU" sz="1200"/>
              <a:t>окружающей среды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D1D63A1-57D6-4B1A-B9FA-FB463619BE54}"/>
              </a:ext>
            </a:extLst>
          </p:cNvPr>
          <p:cNvSpPr txBox="1"/>
          <p:nvPr/>
        </p:nvSpPr>
        <p:spPr>
          <a:xfrm>
            <a:off x="7303150" y="4059496"/>
            <a:ext cx="18572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/>
              <a:t>Транспортные системы</a:t>
            </a:r>
          </a:p>
        </p:txBody>
      </p:sp>
      <p:cxnSp>
        <p:nvCxnSpPr>
          <p:cNvPr id="109" name="Прямая со стрелкой 108">
            <a:extLst>
              <a:ext uri="{FF2B5EF4-FFF2-40B4-BE49-F238E27FC236}">
                <a16:creationId xmlns:a16="http://schemas.microsoft.com/office/drawing/2014/main" id="{7BF4424B-20B9-415B-A019-96C06E2DEA4C}"/>
              </a:ext>
            </a:extLst>
          </p:cNvPr>
          <p:cNvCxnSpPr>
            <a:cxnSpLocks/>
          </p:cNvCxnSpPr>
          <p:nvPr/>
        </p:nvCxnSpPr>
        <p:spPr>
          <a:xfrm flipV="1">
            <a:off x="6081204" y="4281099"/>
            <a:ext cx="1335596" cy="418424"/>
          </a:xfrm>
          <a:prstGeom prst="straightConnector1">
            <a:avLst/>
          </a:prstGeom>
          <a:ln w="95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Овал 109">
            <a:extLst>
              <a:ext uri="{FF2B5EF4-FFF2-40B4-BE49-F238E27FC236}">
                <a16:creationId xmlns:a16="http://schemas.microsoft.com/office/drawing/2014/main" id="{CAFD145C-2065-4761-B9C9-158D5C24ACA8}"/>
              </a:ext>
            </a:extLst>
          </p:cNvPr>
          <p:cNvSpPr/>
          <p:nvPr/>
        </p:nvSpPr>
        <p:spPr>
          <a:xfrm rot="1661112">
            <a:off x="5972110" y="1970049"/>
            <a:ext cx="1317025" cy="943620"/>
          </a:xfrm>
          <a:prstGeom prst="ellipse">
            <a:avLst/>
          </a:prstGeom>
          <a:noFill/>
          <a:ln w="9525">
            <a:solidFill>
              <a:srgbClr val="226D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1" name="Прямая со стрелкой 110">
            <a:extLst>
              <a:ext uri="{FF2B5EF4-FFF2-40B4-BE49-F238E27FC236}">
                <a16:creationId xmlns:a16="http://schemas.microsoft.com/office/drawing/2014/main" id="{E009A26B-4719-4E35-B9E5-EC0B3C9A2C9E}"/>
              </a:ext>
            </a:extLst>
          </p:cNvPr>
          <p:cNvCxnSpPr>
            <a:cxnSpLocks/>
          </p:cNvCxnSpPr>
          <p:nvPr/>
        </p:nvCxnSpPr>
        <p:spPr>
          <a:xfrm flipV="1">
            <a:off x="5183810" y="2660847"/>
            <a:ext cx="0" cy="158771"/>
          </a:xfrm>
          <a:prstGeom prst="straightConnector1">
            <a:avLst/>
          </a:prstGeom>
          <a:ln w="95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A729B5E6-7A43-4B10-AA71-12B01576E308}"/>
              </a:ext>
            </a:extLst>
          </p:cNvPr>
          <p:cNvSpPr txBox="1"/>
          <p:nvPr/>
        </p:nvSpPr>
        <p:spPr>
          <a:xfrm>
            <a:off x="6268404" y="1328626"/>
            <a:ext cx="12400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/>
              <a:t>Робототехника</a:t>
            </a:r>
          </a:p>
        </p:txBody>
      </p:sp>
      <p:sp>
        <p:nvSpPr>
          <p:cNvPr id="113" name="Овал 112">
            <a:extLst>
              <a:ext uri="{FF2B5EF4-FFF2-40B4-BE49-F238E27FC236}">
                <a16:creationId xmlns:a16="http://schemas.microsoft.com/office/drawing/2014/main" id="{411227A5-0E4B-4D39-A19C-DC716D75AC82}"/>
              </a:ext>
            </a:extLst>
          </p:cNvPr>
          <p:cNvSpPr/>
          <p:nvPr/>
        </p:nvSpPr>
        <p:spPr>
          <a:xfrm rot="1661112">
            <a:off x="7123063" y="1975830"/>
            <a:ext cx="1783334" cy="943620"/>
          </a:xfrm>
          <a:prstGeom prst="ellipse">
            <a:avLst/>
          </a:prstGeom>
          <a:noFill/>
          <a:ln w="9525">
            <a:solidFill>
              <a:srgbClr val="226D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4" name="Прямая со стрелкой 113">
            <a:extLst>
              <a:ext uri="{FF2B5EF4-FFF2-40B4-BE49-F238E27FC236}">
                <a16:creationId xmlns:a16="http://schemas.microsoft.com/office/drawing/2014/main" id="{0523441F-09CB-4CDA-B272-27C5B40A0E2F}"/>
              </a:ext>
            </a:extLst>
          </p:cNvPr>
          <p:cNvCxnSpPr>
            <a:cxnSpLocks/>
            <a:stCxn id="113" idx="0"/>
          </p:cNvCxnSpPr>
          <p:nvPr/>
        </p:nvCxnSpPr>
        <p:spPr>
          <a:xfrm flipV="1">
            <a:off x="8233939" y="1724463"/>
            <a:ext cx="161556" cy="305383"/>
          </a:xfrm>
          <a:prstGeom prst="straightConnector1">
            <a:avLst/>
          </a:prstGeom>
          <a:ln w="95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0803635A-BBE7-406F-89D1-73E77079380C}"/>
              </a:ext>
            </a:extLst>
          </p:cNvPr>
          <p:cNvSpPr txBox="1"/>
          <p:nvPr/>
        </p:nvSpPr>
        <p:spPr>
          <a:xfrm>
            <a:off x="7432954" y="1497962"/>
            <a:ext cx="17634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/>
              <a:t>Космические системы</a:t>
            </a:r>
          </a:p>
        </p:txBody>
      </p:sp>
      <p:sp>
        <p:nvSpPr>
          <p:cNvPr id="116" name="Овал 115">
            <a:extLst>
              <a:ext uri="{FF2B5EF4-FFF2-40B4-BE49-F238E27FC236}">
                <a16:creationId xmlns:a16="http://schemas.microsoft.com/office/drawing/2014/main" id="{48D4B728-E7A0-457B-A9BF-069707D6D5B7}"/>
              </a:ext>
            </a:extLst>
          </p:cNvPr>
          <p:cNvSpPr/>
          <p:nvPr/>
        </p:nvSpPr>
        <p:spPr>
          <a:xfrm>
            <a:off x="3995417" y="2825968"/>
            <a:ext cx="2192097" cy="1464686"/>
          </a:xfrm>
          <a:prstGeom prst="ellipse">
            <a:avLst/>
          </a:prstGeom>
          <a:noFill/>
          <a:ln w="9525">
            <a:solidFill>
              <a:srgbClr val="226D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5C9555AD-499D-4141-BB8E-91B2B8EA4759}"/>
              </a:ext>
            </a:extLst>
          </p:cNvPr>
          <p:cNvSpPr txBox="1"/>
          <p:nvPr/>
        </p:nvSpPr>
        <p:spPr>
          <a:xfrm>
            <a:off x="4686078" y="2454103"/>
            <a:ext cx="9954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/>
              <a:t>Энергетика</a:t>
            </a:r>
          </a:p>
        </p:txBody>
      </p:sp>
      <p:sp>
        <p:nvSpPr>
          <p:cNvPr id="118" name="Овал 117">
            <a:extLst>
              <a:ext uri="{FF2B5EF4-FFF2-40B4-BE49-F238E27FC236}">
                <a16:creationId xmlns:a16="http://schemas.microsoft.com/office/drawing/2014/main" id="{5C351EB3-CEF2-4DCE-BFCF-A0B0DD9036DE}"/>
              </a:ext>
            </a:extLst>
          </p:cNvPr>
          <p:cNvSpPr/>
          <p:nvPr/>
        </p:nvSpPr>
        <p:spPr>
          <a:xfrm rot="8126593">
            <a:off x="2034411" y="2053659"/>
            <a:ext cx="1075881" cy="1133341"/>
          </a:xfrm>
          <a:prstGeom prst="ellipse">
            <a:avLst/>
          </a:prstGeom>
          <a:noFill/>
          <a:ln w="9525">
            <a:solidFill>
              <a:srgbClr val="226D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9" name="Прямая со стрелкой 118">
            <a:extLst>
              <a:ext uri="{FF2B5EF4-FFF2-40B4-BE49-F238E27FC236}">
                <a16:creationId xmlns:a16="http://schemas.microsoft.com/office/drawing/2014/main" id="{B6808CBF-A9D3-42D1-882F-DA0F2B90E9FE}"/>
              </a:ext>
            </a:extLst>
          </p:cNvPr>
          <p:cNvCxnSpPr>
            <a:cxnSpLocks/>
          </p:cNvCxnSpPr>
          <p:nvPr/>
        </p:nvCxnSpPr>
        <p:spPr>
          <a:xfrm flipV="1">
            <a:off x="6662954" y="1558202"/>
            <a:ext cx="22854" cy="384488"/>
          </a:xfrm>
          <a:prstGeom prst="straightConnector1">
            <a:avLst/>
          </a:prstGeom>
          <a:ln w="95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Прямая со стрелкой 119">
            <a:extLst>
              <a:ext uri="{FF2B5EF4-FFF2-40B4-BE49-F238E27FC236}">
                <a16:creationId xmlns:a16="http://schemas.microsoft.com/office/drawing/2014/main" id="{961D225F-5C42-4256-B794-123CCFBDFF73}"/>
              </a:ext>
            </a:extLst>
          </p:cNvPr>
          <p:cNvCxnSpPr>
            <a:cxnSpLocks/>
          </p:cNvCxnSpPr>
          <p:nvPr/>
        </p:nvCxnSpPr>
        <p:spPr>
          <a:xfrm flipH="1">
            <a:off x="1303761" y="2876525"/>
            <a:ext cx="791740" cy="116744"/>
          </a:xfrm>
          <a:prstGeom prst="straightConnector1">
            <a:avLst/>
          </a:prstGeom>
          <a:ln w="95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Box 120">
            <a:extLst>
              <a:ext uri="{FF2B5EF4-FFF2-40B4-BE49-F238E27FC236}">
                <a16:creationId xmlns:a16="http://schemas.microsoft.com/office/drawing/2014/main" id="{8DA2FBEF-1CEA-4053-A681-3BF65EBD76CF}"/>
              </a:ext>
            </a:extLst>
          </p:cNvPr>
          <p:cNvSpPr txBox="1"/>
          <p:nvPr/>
        </p:nvSpPr>
        <p:spPr>
          <a:xfrm>
            <a:off x="68659" y="2854769"/>
            <a:ext cx="1313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/>
              <a:t>Науки о данных</a:t>
            </a:r>
          </a:p>
        </p:txBody>
      </p:sp>
      <p:sp>
        <p:nvSpPr>
          <p:cNvPr id="122" name="Овал 121">
            <a:extLst>
              <a:ext uri="{FF2B5EF4-FFF2-40B4-BE49-F238E27FC236}">
                <a16:creationId xmlns:a16="http://schemas.microsoft.com/office/drawing/2014/main" id="{E4832662-74F5-4171-AA2E-45740A117283}"/>
              </a:ext>
            </a:extLst>
          </p:cNvPr>
          <p:cNvSpPr/>
          <p:nvPr/>
        </p:nvSpPr>
        <p:spPr>
          <a:xfrm rot="246251">
            <a:off x="7385363" y="4477855"/>
            <a:ext cx="1663420" cy="943620"/>
          </a:xfrm>
          <a:prstGeom prst="ellipse">
            <a:avLst/>
          </a:prstGeom>
          <a:noFill/>
          <a:ln w="9525">
            <a:solidFill>
              <a:srgbClr val="226D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3" name="Прямая со стрелкой 122">
            <a:extLst>
              <a:ext uri="{FF2B5EF4-FFF2-40B4-BE49-F238E27FC236}">
                <a16:creationId xmlns:a16="http://schemas.microsoft.com/office/drawing/2014/main" id="{F1D54FE4-F4CA-48D4-8CD6-514680EDD808}"/>
              </a:ext>
            </a:extLst>
          </p:cNvPr>
          <p:cNvCxnSpPr>
            <a:cxnSpLocks/>
          </p:cNvCxnSpPr>
          <p:nvPr/>
        </p:nvCxnSpPr>
        <p:spPr>
          <a:xfrm flipH="1">
            <a:off x="7508487" y="5253260"/>
            <a:ext cx="135466" cy="109194"/>
          </a:xfrm>
          <a:prstGeom prst="straightConnector1">
            <a:avLst/>
          </a:prstGeom>
          <a:ln w="95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3AC4674A-7E5E-45DF-BE13-8E132D8FE3F7}"/>
              </a:ext>
            </a:extLst>
          </p:cNvPr>
          <p:cNvSpPr txBox="1"/>
          <p:nvPr/>
        </p:nvSpPr>
        <p:spPr>
          <a:xfrm>
            <a:off x="6630537" y="5320494"/>
            <a:ext cx="1384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/>
              <a:t>Электронные устройства</a:t>
            </a:r>
          </a:p>
        </p:txBody>
      </p:sp>
      <p:sp>
        <p:nvSpPr>
          <p:cNvPr id="125" name="Заголовок 1"/>
          <p:cNvSpPr txBox="1">
            <a:spLocks/>
          </p:cNvSpPr>
          <p:nvPr/>
        </p:nvSpPr>
        <p:spPr>
          <a:xfrm>
            <a:off x="5272241" y="5997218"/>
            <a:ext cx="4112059" cy="567560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Myriad Pro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9pPr>
          </a:lstStyle>
          <a:p>
            <a:pPr algn="ctr" defTabSz="914400">
              <a:lnSpc>
                <a:spcPts val="1400"/>
              </a:lnSpc>
            </a:pPr>
            <a:r>
              <a:rPr lang="ru-RU" sz="1800" dirty="0">
                <a:latin typeface="+mn-lt"/>
                <a:cs typeface="Arial" panose="020B0604020202020204" pitchFamily="34" charset="0"/>
              </a:rPr>
              <a:t>Сопоставление показывает особенности российской науки </a:t>
            </a:r>
            <a:br>
              <a:rPr lang="ru-RU" sz="1800" dirty="0">
                <a:latin typeface="+mn-lt"/>
                <a:cs typeface="Arial" panose="020B0604020202020204" pitchFamily="34" charset="0"/>
              </a:rPr>
            </a:br>
            <a:r>
              <a:rPr lang="ru-RU" sz="1800" dirty="0">
                <a:latin typeface="+mn-lt"/>
                <a:cs typeface="Arial" panose="020B0604020202020204" pitchFamily="34" charset="0"/>
              </a:rPr>
              <a:t>на фоне мировых трендов</a:t>
            </a:r>
          </a:p>
        </p:txBody>
      </p:sp>
      <p:sp>
        <p:nvSpPr>
          <p:cNvPr id="126" name="Овал 125">
            <a:extLst>
              <a:ext uri="{FF2B5EF4-FFF2-40B4-BE49-F238E27FC236}">
                <a16:creationId xmlns:a16="http://schemas.microsoft.com/office/drawing/2014/main" id="{CF4B99F7-2867-4DB0-963B-D63AF5DD7F81}"/>
              </a:ext>
            </a:extLst>
          </p:cNvPr>
          <p:cNvSpPr/>
          <p:nvPr/>
        </p:nvSpPr>
        <p:spPr>
          <a:xfrm rot="7326345">
            <a:off x="4763924" y="1341528"/>
            <a:ext cx="1198642" cy="1191583"/>
          </a:xfrm>
          <a:prstGeom prst="ellipse">
            <a:avLst/>
          </a:prstGeom>
          <a:noFill/>
          <a:ln w="9525">
            <a:solidFill>
              <a:srgbClr val="226D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7" name="Прямая со стрелкой 126">
            <a:extLst>
              <a:ext uri="{FF2B5EF4-FFF2-40B4-BE49-F238E27FC236}">
                <a16:creationId xmlns:a16="http://schemas.microsoft.com/office/drawing/2014/main" id="{CACF2DE6-FE55-45AF-B1D5-FD82B04026F8}"/>
              </a:ext>
            </a:extLst>
          </p:cNvPr>
          <p:cNvCxnSpPr>
            <a:cxnSpLocks/>
          </p:cNvCxnSpPr>
          <p:nvPr/>
        </p:nvCxnSpPr>
        <p:spPr>
          <a:xfrm flipH="1" flipV="1">
            <a:off x="4705593" y="1492309"/>
            <a:ext cx="194182" cy="50152"/>
          </a:xfrm>
          <a:prstGeom prst="straightConnector1">
            <a:avLst/>
          </a:prstGeom>
          <a:ln w="95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>
            <a:extLst>
              <a:ext uri="{FF2B5EF4-FFF2-40B4-BE49-F238E27FC236}">
                <a16:creationId xmlns:a16="http://schemas.microsoft.com/office/drawing/2014/main" id="{D8542881-5AAA-46B0-91D0-41D48F95B6B5}"/>
              </a:ext>
            </a:extLst>
          </p:cNvPr>
          <p:cNvSpPr txBox="1"/>
          <p:nvPr/>
        </p:nvSpPr>
        <p:spPr>
          <a:xfrm>
            <a:off x="3586519" y="1363040"/>
            <a:ext cx="12154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/>
              <a:t>Фармакология</a:t>
            </a:r>
          </a:p>
        </p:txBody>
      </p:sp>
      <p:sp>
        <p:nvSpPr>
          <p:cNvPr id="129" name="Овал 128">
            <a:extLst>
              <a:ext uri="{FF2B5EF4-FFF2-40B4-BE49-F238E27FC236}">
                <a16:creationId xmlns:a16="http://schemas.microsoft.com/office/drawing/2014/main" id="{1C161E28-C821-4825-A753-E53273DFEE18}"/>
              </a:ext>
            </a:extLst>
          </p:cNvPr>
          <p:cNvSpPr/>
          <p:nvPr/>
        </p:nvSpPr>
        <p:spPr>
          <a:xfrm rot="7326345">
            <a:off x="3634041" y="1511372"/>
            <a:ext cx="868170" cy="1191583"/>
          </a:xfrm>
          <a:prstGeom prst="ellipse">
            <a:avLst/>
          </a:prstGeom>
          <a:noFill/>
          <a:ln w="9525">
            <a:solidFill>
              <a:srgbClr val="226D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0" name="Прямая со стрелкой 129">
            <a:extLst>
              <a:ext uri="{FF2B5EF4-FFF2-40B4-BE49-F238E27FC236}">
                <a16:creationId xmlns:a16="http://schemas.microsoft.com/office/drawing/2014/main" id="{953D7903-8910-4791-9BC5-D61C1994D73C}"/>
              </a:ext>
            </a:extLst>
          </p:cNvPr>
          <p:cNvCxnSpPr>
            <a:cxnSpLocks/>
          </p:cNvCxnSpPr>
          <p:nvPr/>
        </p:nvCxnSpPr>
        <p:spPr>
          <a:xfrm flipH="1" flipV="1">
            <a:off x="2961675" y="1368331"/>
            <a:ext cx="675755" cy="317185"/>
          </a:xfrm>
          <a:prstGeom prst="straightConnector1">
            <a:avLst/>
          </a:prstGeom>
          <a:ln w="95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>
            <a:extLst>
              <a:ext uri="{FF2B5EF4-FFF2-40B4-BE49-F238E27FC236}">
                <a16:creationId xmlns:a16="http://schemas.microsoft.com/office/drawing/2014/main" id="{DA568139-6EE6-4E3C-B16B-E78DE687CEBD}"/>
              </a:ext>
            </a:extLst>
          </p:cNvPr>
          <p:cNvSpPr txBox="1"/>
          <p:nvPr/>
        </p:nvSpPr>
        <p:spPr>
          <a:xfrm>
            <a:off x="1616524" y="1138913"/>
            <a:ext cx="2319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/>
              <a:t>Конфиденциальность данных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6790210" y="724108"/>
            <a:ext cx="2231737" cy="5663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400" b="1" dirty="0">
                <a:latin typeface="+mn-lt"/>
              </a:rPr>
              <a:t>По статьям в научных журналах, 2009-2018 гг.</a:t>
            </a:r>
          </a:p>
        </p:txBody>
      </p:sp>
    </p:spTree>
    <p:extLst>
      <p:ext uri="{BB962C8B-B14F-4D97-AF65-F5344CB8AC3E}">
        <p14:creationId xmlns:p14="http://schemas.microsoft.com/office/powerpoint/2010/main" val="18445808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5B7DE3D-18A1-4C4E-8433-57582A519B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25400"/>
            <a:fld id="{81D60167-4931-47E6-BA6A-407CBD079E47}" type="slidenum">
              <a:rPr lang="ru-RU" smtClean="0"/>
              <a:pPr marL="25400"/>
              <a:t>23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F1F47FE-9E16-4970-9877-6BBEFC5C84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570" y="1500747"/>
            <a:ext cx="8597597" cy="48879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89ED4D-AC8D-4121-9B8D-F473EA576424}"/>
              </a:ext>
            </a:extLst>
          </p:cNvPr>
          <p:cNvSpPr txBox="1"/>
          <p:nvPr/>
        </p:nvSpPr>
        <p:spPr>
          <a:xfrm>
            <a:off x="21242" y="6391996"/>
            <a:ext cx="444033" cy="288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fontAlgn="auto">
              <a:spcBef>
                <a:spcPts val="0"/>
              </a:spcBef>
              <a:spcAft>
                <a:spcPts val="0"/>
              </a:spcAft>
            </a:pPr>
            <a:r>
              <a:rPr lang="en-US" sz="1406">
                <a:solidFill>
                  <a:srgbClr val="000000"/>
                </a:solidFill>
                <a:latin typeface="+mn-lt"/>
                <a:sym typeface="Helvetica Light"/>
              </a:rPr>
              <a:t>2013</a:t>
            </a:r>
            <a:endParaRPr lang="ru-RU" sz="1406">
              <a:solidFill>
                <a:srgbClr val="000000"/>
              </a:solidFill>
              <a:latin typeface="+mn-lt"/>
              <a:sym typeface="Helvetica Ligh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26E59D-5F39-4643-A7B6-AA7372ECAE95}"/>
              </a:ext>
            </a:extLst>
          </p:cNvPr>
          <p:cNvSpPr txBox="1"/>
          <p:nvPr/>
        </p:nvSpPr>
        <p:spPr>
          <a:xfrm>
            <a:off x="2201871" y="6401480"/>
            <a:ext cx="444033" cy="288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fontAlgn="auto">
              <a:spcBef>
                <a:spcPts val="0"/>
              </a:spcBef>
              <a:spcAft>
                <a:spcPts val="0"/>
              </a:spcAft>
            </a:pPr>
            <a:r>
              <a:rPr lang="en-US" sz="1406">
                <a:solidFill>
                  <a:srgbClr val="000000"/>
                </a:solidFill>
                <a:latin typeface="+mn-lt"/>
                <a:sym typeface="Helvetica Light"/>
              </a:rPr>
              <a:t>2014</a:t>
            </a:r>
            <a:endParaRPr lang="ru-RU" sz="1406">
              <a:solidFill>
                <a:srgbClr val="000000"/>
              </a:solidFill>
              <a:latin typeface="+mn-lt"/>
              <a:sym typeface="Helvetica Ligh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377EE7-A553-4E0F-9ED5-E278B0FA8C94}"/>
              </a:ext>
            </a:extLst>
          </p:cNvPr>
          <p:cNvSpPr txBox="1"/>
          <p:nvPr/>
        </p:nvSpPr>
        <p:spPr>
          <a:xfrm>
            <a:off x="4374009" y="6401479"/>
            <a:ext cx="444033" cy="288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fontAlgn="auto">
              <a:spcBef>
                <a:spcPts val="0"/>
              </a:spcBef>
              <a:spcAft>
                <a:spcPts val="0"/>
              </a:spcAft>
            </a:pPr>
            <a:r>
              <a:rPr lang="en-US" sz="1406">
                <a:solidFill>
                  <a:srgbClr val="000000"/>
                </a:solidFill>
                <a:latin typeface="+mn-lt"/>
                <a:sym typeface="Helvetica Light"/>
              </a:rPr>
              <a:t>2015</a:t>
            </a:r>
            <a:endParaRPr lang="ru-RU" sz="1406">
              <a:solidFill>
                <a:srgbClr val="000000"/>
              </a:solidFill>
              <a:latin typeface="+mn-lt"/>
              <a:sym typeface="Helvetica Ligh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2B87CD-B5EF-4523-A728-F80456863841}"/>
              </a:ext>
            </a:extLst>
          </p:cNvPr>
          <p:cNvSpPr txBox="1"/>
          <p:nvPr/>
        </p:nvSpPr>
        <p:spPr>
          <a:xfrm>
            <a:off x="6543382" y="6429941"/>
            <a:ext cx="444033" cy="288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fontAlgn="auto">
              <a:spcBef>
                <a:spcPts val="0"/>
              </a:spcBef>
              <a:spcAft>
                <a:spcPts val="0"/>
              </a:spcAft>
            </a:pPr>
            <a:r>
              <a:rPr lang="en-US" sz="1406">
                <a:solidFill>
                  <a:srgbClr val="000000"/>
                </a:solidFill>
                <a:latin typeface="+mn-lt"/>
                <a:sym typeface="Helvetica Light"/>
              </a:rPr>
              <a:t>2016</a:t>
            </a:r>
            <a:endParaRPr lang="ru-RU" sz="1406">
              <a:solidFill>
                <a:srgbClr val="000000"/>
              </a:solidFill>
              <a:latin typeface="+mn-lt"/>
              <a:sym typeface="Helvetica Ligh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151965-64F3-4DE6-9A9D-B7A2769B62A7}"/>
              </a:ext>
            </a:extLst>
          </p:cNvPr>
          <p:cNvSpPr txBox="1"/>
          <p:nvPr/>
        </p:nvSpPr>
        <p:spPr>
          <a:xfrm>
            <a:off x="8677939" y="6401480"/>
            <a:ext cx="444033" cy="288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fontAlgn="auto">
              <a:spcBef>
                <a:spcPts val="0"/>
              </a:spcBef>
              <a:spcAft>
                <a:spcPts val="0"/>
              </a:spcAft>
            </a:pPr>
            <a:r>
              <a:rPr lang="en-US" sz="1406">
                <a:solidFill>
                  <a:srgbClr val="000000"/>
                </a:solidFill>
                <a:latin typeface="+mn-lt"/>
                <a:sym typeface="Helvetica Light"/>
              </a:rPr>
              <a:t>2017</a:t>
            </a:r>
            <a:endParaRPr lang="ru-RU" sz="1406">
              <a:solidFill>
                <a:srgbClr val="000000"/>
              </a:solidFill>
              <a:latin typeface="+mn-lt"/>
              <a:sym typeface="Helvetica Light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E153593-2E69-4276-A9D5-57EC0686D6EE}"/>
              </a:ext>
            </a:extLst>
          </p:cNvPr>
          <p:cNvSpPr/>
          <p:nvPr/>
        </p:nvSpPr>
        <p:spPr>
          <a:xfrm>
            <a:off x="5127221" y="2009972"/>
            <a:ext cx="1923475" cy="179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ru-RU" sz="703" b="1">
                <a:latin typeface="+mn-lt"/>
                <a:cs typeface="Arial" panose="020B0604020202020204" pitchFamily="34" charset="0"/>
              </a:rPr>
              <a:t>Обеспечение нефтяных платформ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E504942-694D-4BEA-900E-1A945A7D0FAC}"/>
              </a:ext>
            </a:extLst>
          </p:cNvPr>
          <p:cNvSpPr/>
          <p:nvPr/>
        </p:nvSpPr>
        <p:spPr>
          <a:xfrm>
            <a:off x="5346650" y="2335934"/>
            <a:ext cx="1397321" cy="265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703" b="1">
                <a:latin typeface="+mn-lt"/>
                <a:cs typeface="Arial" panose="020B0604020202020204" pitchFamily="34" charset="0"/>
              </a:rPr>
              <a:t>Переход на альтернативные виды топлива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E2CDE1B-0090-4ECB-87F2-CF159C21FF32}"/>
              </a:ext>
            </a:extLst>
          </p:cNvPr>
          <p:cNvSpPr/>
          <p:nvPr/>
        </p:nvSpPr>
        <p:spPr>
          <a:xfrm>
            <a:off x="4533736" y="3142888"/>
            <a:ext cx="1850991" cy="179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ru-RU" sz="703" b="1">
                <a:latin typeface="+mn-lt"/>
                <a:cs typeface="Arial" panose="020B0604020202020204" pitchFamily="34" charset="0"/>
              </a:rPr>
              <a:t>Обеспечение нефтяных платформ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88B3F48-8F2E-4C32-92D5-CEE4B8350310}"/>
              </a:ext>
            </a:extLst>
          </p:cNvPr>
          <p:cNvSpPr/>
          <p:nvPr/>
        </p:nvSpPr>
        <p:spPr>
          <a:xfrm>
            <a:off x="4533735" y="3217043"/>
            <a:ext cx="2131346" cy="179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ru-RU" sz="703" b="1">
                <a:latin typeface="+mn-lt"/>
                <a:cs typeface="Arial" panose="020B0604020202020204" pitchFamily="34" charset="0"/>
              </a:rPr>
              <a:t>Строительство объектов инфраструктуры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BC16162-A896-445C-9B26-B46EC8BD8805}"/>
              </a:ext>
            </a:extLst>
          </p:cNvPr>
          <p:cNvSpPr/>
          <p:nvPr/>
        </p:nvSpPr>
        <p:spPr>
          <a:xfrm>
            <a:off x="4533735" y="3310335"/>
            <a:ext cx="1924661" cy="179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ru-RU" sz="703" b="1">
                <a:latin typeface="+mn-lt"/>
                <a:cs typeface="Arial" panose="020B0604020202020204" pitchFamily="34" charset="0"/>
              </a:rPr>
              <a:t>Кредитные и инвестиционные ресурсы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7EA89CC-C5D1-4283-A9C8-DBB0180A257F}"/>
              </a:ext>
            </a:extLst>
          </p:cNvPr>
          <p:cNvSpPr/>
          <p:nvPr/>
        </p:nvSpPr>
        <p:spPr>
          <a:xfrm>
            <a:off x="4533735" y="3397654"/>
            <a:ext cx="1924661" cy="179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ru-RU" sz="703" b="1">
                <a:latin typeface="+mn-lt"/>
                <a:cs typeface="Arial" panose="020B0604020202020204" pitchFamily="34" charset="0"/>
              </a:rPr>
              <a:t>Добыча полезных ископаемых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B13F160-D450-4F60-9C72-FC57178868CD}"/>
              </a:ext>
            </a:extLst>
          </p:cNvPr>
          <p:cNvSpPr/>
          <p:nvPr/>
        </p:nvSpPr>
        <p:spPr>
          <a:xfrm>
            <a:off x="4533735" y="4201169"/>
            <a:ext cx="1924661" cy="179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ru-RU" sz="703" b="1">
                <a:latin typeface="+mn-lt"/>
                <a:cs typeface="Arial" panose="020B0604020202020204" pitchFamily="34" charset="0"/>
              </a:rPr>
              <a:t>Военно-морской флот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B2AD702-C652-477E-BCA4-562ED2656824}"/>
              </a:ext>
            </a:extLst>
          </p:cNvPr>
          <p:cNvSpPr/>
          <p:nvPr/>
        </p:nvSpPr>
        <p:spPr>
          <a:xfrm>
            <a:off x="4533736" y="4803265"/>
            <a:ext cx="1924661" cy="179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ru-RU" sz="703" b="1">
                <a:latin typeface="+mn-lt"/>
                <a:cs typeface="Arial" panose="020B0604020202020204" pitchFamily="34" charset="0"/>
              </a:rPr>
              <a:t>Альтернативная энергетика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EA572A2-7B2A-4757-B7BB-6BC33FCE7A60}"/>
              </a:ext>
            </a:extLst>
          </p:cNvPr>
          <p:cNvSpPr/>
          <p:nvPr/>
        </p:nvSpPr>
        <p:spPr>
          <a:xfrm>
            <a:off x="4533733" y="5262316"/>
            <a:ext cx="1924661" cy="179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ru-RU" sz="703" b="1">
                <a:latin typeface="+mn-lt"/>
                <a:cs typeface="Arial" panose="020B0604020202020204" pitchFamily="34" charset="0"/>
              </a:rPr>
              <a:t>Электроника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BB62E109-CA1B-4A22-8FA7-9596E1E3DC86}"/>
              </a:ext>
            </a:extLst>
          </p:cNvPr>
          <p:cNvSpPr/>
          <p:nvPr/>
        </p:nvSpPr>
        <p:spPr>
          <a:xfrm>
            <a:off x="4533733" y="5581000"/>
            <a:ext cx="1924661" cy="179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ru-RU" sz="703" b="1">
                <a:latin typeface="+mn-lt"/>
                <a:cs typeface="Arial" panose="020B0604020202020204" pitchFamily="34" charset="0"/>
              </a:rPr>
              <a:t>Торговый флот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3200638-5A2D-464A-9C4C-07FA4F595F44}"/>
              </a:ext>
            </a:extLst>
          </p:cNvPr>
          <p:cNvSpPr/>
          <p:nvPr/>
        </p:nvSpPr>
        <p:spPr>
          <a:xfrm>
            <a:off x="4533732" y="5670738"/>
            <a:ext cx="1924661" cy="179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ru-RU" sz="703" b="1">
                <a:latin typeface="+mn-lt"/>
                <a:cs typeface="Arial" panose="020B0604020202020204" pitchFamily="34" charset="0"/>
              </a:rPr>
              <a:t>Безопасность и регулирование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CDBD5A57-1ED0-479A-B45B-0F368C030432}"/>
              </a:ext>
            </a:extLst>
          </p:cNvPr>
          <p:cNvSpPr/>
          <p:nvPr/>
        </p:nvSpPr>
        <p:spPr>
          <a:xfrm>
            <a:off x="4533732" y="5934921"/>
            <a:ext cx="1924661" cy="179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ru-RU" sz="703" b="1">
                <a:latin typeface="+mn-lt"/>
                <a:cs typeface="Arial" panose="020B0604020202020204" pitchFamily="34" charset="0"/>
              </a:rPr>
              <a:t>Ядерные технологии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4A4FAFFF-7B39-4373-B999-B13A384E1918}"/>
              </a:ext>
            </a:extLst>
          </p:cNvPr>
          <p:cNvSpPr/>
          <p:nvPr/>
        </p:nvSpPr>
        <p:spPr>
          <a:xfrm>
            <a:off x="4533731" y="6209431"/>
            <a:ext cx="1924661" cy="179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ru-RU" sz="703" b="1">
                <a:latin typeface="+mn-lt"/>
                <a:cs typeface="Arial" panose="020B0604020202020204" pitchFamily="34" charset="0"/>
              </a:rPr>
              <a:t>Цифровая экономика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B7435B40-C9B1-44C0-8B95-B18BA0BD3023}"/>
              </a:ext>
            </a:extLst>
          </p:cNvPr>
          <p:cNvSpPr/>
          <p:nvPr/>
        </p:nvSpPr>
        <p:spPr>
          <a:xfrm>
            <a:off x="4830026" y="3951735"/>
            <a:ext cx="1924661" cy="179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703" b="1">
                <a:latin typeface="+mn-lt"/>
                <a:cs typeface="Arial" panose="020B0604020202020204" pitchFamily="34" charset="0"/>
              </a:rPr>
              <a:t>Военно-морской флот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02A4C514-49E9-4DE4-A865-9F550575B561}"/>
              </a:ext>
            </a:extLst>
          </p:cNvPr>
          <p:cNvSpPr/>
          <p:nvPr/>
        </p:nvSpPr>
        <p:spPr>
          <a:xfrm>
            <a:off x="4821988" y="4943385"/>
            <a:ext cx="1924661" cy="179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703" b="1">
                <a:latin typeface="+mn-lt"/>
                <a:cs typeface="Arial" panose="020B0604020202020204" pitchFamily="34" charset="0"/>
              </a:rPr>
              <a:t>Морское проектирование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AE79B058-6B5D-4E8C-9847-835B388A1D60}"/>
              </a:ext>
            </a:extLst>
          </p:cNvPr>
          <p:cNvSpPr/>
          <p:nvPr/>
        </p:nvSpPr>
        <p:spPr>
          <a:xfrm>
            <a:off x="4830025" y="5517765"/>
            <a:ext cx="1924661" cy="179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703" b="1">
                <a:latin typeface="+mn-lt"/>
                <a:cs typeface="Arial" panose="020B0604020202020204" pitchFamily="34" charset="0"/>
              </a:rPr>
              <a:t>Грузовые и пассажирские суда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D62E8182-AF79-411F-99AD-DDDB1953C244}"/>
              </a:ext>
            </a:extLst>
          </p:cNvPr>
          <p:cNvSpPr/>
          <p:nvPr/>
        </p:nvSpPr>
        <p:spPr>
          <a:xfrm>
            <a:off x="4832704" y="5884570"/>
            <a:ext cx="1924661" cy="179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703" b="1">
                <a:latin typeface="+mn-lt"/>
                <a:cs typeface="Arial" panose="020B0604020202020204" pitchFamily="34" charset="0"/>
              </a:rPr>
              <a:t>Цифровые технологии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F5CE7EB8-5DA8-4EDE-A202-4BC59CFC5789}"/>
              </a:ext>
            </a:extLst>
          </p:cNvPr>
          <p:cNvSpPr/>
          <p:nvPr/>
        </p:nvSpPr>
        <p:spPr>
          <a:xfrm>
            <a:off x="4838734" y="6012480"/>
            <a:ext cx="1924661" cy="179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703" b="1">
                <a:latin typeface="+mn-lt"/>
                <a:cs typeface="Arial" panose="020B0604020202020204" pitchFamily="34" charset="0"/>
              </a:rPr>
              <a:t>Влияние на изменение климата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A9DD9F56-81C4-44B8-996D-F06BF861C2F4}"/>
              </a:ext>
            </a:extLst>
          </p:cNvPr>
          <p:cNvSpPr/>
          <p:nvPr/>
        </p:nvSpPr>
        <p:spPr>
          <a:xfrm>
            <a:off x="4533730" y="5814732"/>
            <a:ext cx="1924661" cy="179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ru-RU" sz="703" b="1">
                <a:latin typeface="+mn-lt"/>
                <a:cs typeface="Arial" panose="020B0604020202020204" pitchFamily="34" charset="0"/>
              </a:rPr>
              <a:t>Влияние на изменение климата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E0563FDC-10A0-4FD6-93DE-07A0E8F7E097}"/>
              </a:ext>
            </a:extLst>
          </p:cNvPr>
          <p:cNvSpPr/>
          <p:nvPr/>
        </p:nvSpPr>
        <p:spPr>
          <a:xfrm>
            <a:off x="4533737" y="2151055"/>
            <a:ext cx="695489" cy="438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ru-RU" sz="703" b="1">
                <a:latin typeface="+mn-lt"/>
                <a:cs typeface="Arial" panose="020B0604020202020204" pitchFamily="34" charset="0"/>
              </a:rPr>
              <a:t>Традиционные источники энергии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35B8B5FB-F541-4813-93CD-01B6530B08C4}"/>
              </a:ext>
            </a:extLst>
          </p:cNvPr>
          <p:cNvSpPr/>
          <p:nvPr/>
        </p:nvSpPr>
        <p:spPr>
          <a:xfrm>
            <a:off x="2443899" y="2464925"/>
            <a:ext cx="1924661" cy="179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ru-RU" sz="703" b="1">
                <a:latin typeface="+mn-lt"/>
                <a:cs typeface="Arial" panose="020B0604020202020204" pitchFamily="34" charset="0"/>
              </a:rPr>
              <a:t>Транспортировка нефти и газа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4B7CCB95-4563-4AAB-A547-C3B2378E96FA}"/>
              </a:ext>
            </a:extLst>
          </p:cNvPr>
          <p:cNvSpPr/>
          <p:nvPr/>
        </p:nvSpPr>
        <p:spPr>
          <a:xfrm>
            <a:off x="2421134" y="3738994"/>
            <a:ext cx="1924661" cy="179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ru-RU" sz="703" b="1">
                <a:latin typeface="+mn-lt"/>
                <a:cs typeface="Arial" panose="020B0604020202020204" pitchFamily="34" charset="0"/>
              </a:rPr>
              <a:t>Обслуживание судов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99FC36B5-084D-4FCB-A256-7F8A63115231}"/>
              </a:ext>
            </a:extLst>
          </p:cNvPr>
          <p:cNvSpPr/>
          <p:nvPr/>
        </p:nvSpPr>
        <p:spPr>
          <a:xfrm>
            <a:off x="2421134" y="3847878"/>
            <a:ext cx="1924661" cy="179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ru-RU" sz="703" b="1">
                <a:latin typeface="+mn-lt"/>
                <a:cs typeface="Arial" panose="020B0604020202020204" pitchFamily="34" charset="0"/>
              </a:rPr>
              <a:t>Чрезвычайные ситуации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42E628A2-19FF-47E9-A84E-4C4C09F459C3}"/>
              </a:ext>
            </a:extLst>
          </p:cNvPr>
          <p:cNvSpPr/>
          <p:nvPr/>
        </p:nvSpPr>
        <p:spPr>
          <a:xfrm>
            <a:off x="2422473" y="3929680"/>
            <a:ext cx="2128946" cy="179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ru-RU" sz="703" b="1">
                <a:latin typeface="+mn-lt"/>
                <a:cs typeface="Arial" panose="020B0604020202020204" pitchFamily="34" charset="0"/>
              </a:rPr>
              <a:t>Строительство объектов инфраструктуры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B8CD7C37-8C37-4187-8397-C65598F0287E}"/>
              </a:ext>
            </a:extLst>
          </p:cNvPr>
          <p:cNvSpPr/>
          <p:nvPr/>
        </p:nvSpPr>
        <p:spPr>
          <a:xfrm>
            <a:off x="2421134" y="4049685"/>
            <a:ext cx="1924661" cy="179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ru-RU" sz="703" b="1">
                <a:latin typeface="+mn-lt"/>
                <a:cs typeface="Arial" panose="020B0604020202020204" pitchFamily="34" charset="0"/>
              </a:rPr>
              <a:t>Загрязнение окружающей среды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AF0E42B5-1C27-4D21-BDB5-53C2A51F547E}"/>
              </a:ext>
            </a:extLst>
          </p:cNvPr>
          <p:cNvSpPr/>
          <p:nvPr/>
        </p:nvSpPr>
        <p:spPr>
          <a:xfrm>
            <a:off x="2429976" y="4181492"/>
            <a:ext cx="1924661" cy="179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ru-RU" sz="703" b="1">
                <a:latin typeface="+mn-lt"/>
                <a:cs typeface="Arial" panose="020B0604020202020204" pitchFamily="34" charset="0"/>
              </a:rPr>
              <a:t>Добыча полезных ископаемых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B1327166-BA2B-4A97-AF13-9635D95F7DDB}"/>
              </a:ext>
            </a:extLst>
          </p:cNvPr>
          <p:cNvSpPr/>
          <p:nvPr/>
        </p:nvSpPr>
        <p:spPr>
          <a:xfrm>
            <a:off x="2421134" y="4791901"/>
            <a:ext cx="1924661" cy="179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ru-RU" sz="703" b="1">
                <a:latin typeface="+mn-lt"/>
                <a:cs typeface="Arial" panose="020B0604020202020204" pitchFamily="34" charset="0"/>
              </a:rPr>
              <a:t>Военно-морской флот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5A6A575C-3766-4DE3-806F-532E0C98A078}"/>
              </a:ext>
            </a:extLst>
          </p:cNvPr>
          <p:cNvSpPr/>
          <p:nvPr/>
        </p:nvSpPr>
        <p:spPr>
          <a:xfrm>
            <a:off x="2429976" y="5763880"/>
            <a:ext cx="1924661" cy="179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ru-RU" sz="703" b="1">
                <a:latin typeface="+mn-lt"/>
                <a:cs typeface="Arial" panose="020B0604020202020204" pitchFamily="34" charset="0"/>
              </a:rPr>
              <a:t>Морская биология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864D0325-0356-4E18-9B3D-F775955DE88F}"/>
              </a:ext>
            </a:extLst>
          </p:cNvPr>
          <p:cNvSpPr/>
          <p:nvPr/>
        </p:nvSpPr>
        <p:spPr>
          <a:xfrm>
            <a:off x="2421134" y="6076869"/>
            <a:ext cx="1924661" cy="179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ru-RU" sz="703" b="1">
                <a:latin typeface="+mn-lt"/>
                <a:cs typeface="Arial" panose="020B0604020202020204" pitchFamily="34" charset="0"/>
              </a:rPr>
              <a:t>Влияние на изменение климата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131BD0D4-C5FE-4EED-BCE2-8069FACD9005}"/>
              </a:ext>
            </a:extLst>
          </p:cNvPr>
          <p:cNvSpPr/>
          <p:nvPr/>
        </p:nvSpPr>
        <p:spPr>
          <a:xfrm>
            <a:off x="2421134" y="6237152"/>
            <a:ext cx="1924661" cy="179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ru-RU" sz="703" b="1">
                <a:latin typeface="+mn-lt"/>
                <a:cs typeface="Arial" panose="020B0604020202020204" pitchFamily="34" charset="0"/>
              </a:rPr>
              <a:t>Безопасность и регулирование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3119146A-65EF-4548-847E-30EB5D0A13F7}"/>
              </a:ext>
            </a:extLst>
          </p:cNvPr>
          <p:cNvSpPr/>
          <p:nvPr/>
        </p:nvSpPr>
        <p:spPr>
          <a:xfrm>
            <a:off x="279499" y="2666745"/>
            <a:ext cx="1924661" cy="28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ru-RU" sz="800" b="1">
                <a:latin typeface="+mn-lt"/>
                <a:cs typeface="Arial" panose="020B0604020202020204" pitchFamily="34" charset="0"/>
              </a:rPr>
              <a:t>Использование традиционных источников энергии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69777EE0-0137-4954-91E4-1428BB3C2DFD}"/>
              </a:ext>
            </a:extLst>
          </p:cNvPr>
          <p:cNvSpPr/>
          <p:nvPr/>
        </p:nvSpPr>
        <p:spPr>
          <a:xfrm>
            <a:off x="279499" y="3196433"/>
            <a:ext cx="1924661" cy="19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ru-RU" sz="800" b="1">
                <a:latin typeface="+mn-lt"/>
                <a:cs typeface="Arial" panose="020B0604020202020204" pitchFamily="34" charset="0"/>
              </a:rPr>
              <a:t>Транспортировка нефти и газа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844031F9-5BF0-4132-BCDF-645DD753B05A}"/>
              </a:ext>
            </a:extLst>
          </p:cNvPr>
          <p:cNvSpPr/>
          <p:nvPr/>
        </p:nvSpPr>
        <p:spPr>
          <a:xfrm>
            <a:off x="279498" y="3682811"/>
            <a:ext cx="1924661" cy="19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ru-RU" sz="800" b="1">
                <a:latin typeface="+mn-lt"/>
                <a:cs typeface="Arial" panose="020B0604020202020204" pitchFamily="34" charset="0"/>
              </a:rPr>
              <a:t>Морское проектирование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297E3AE3-5567-4C57-95A7-C80D391D422A}"/>
              </a:ext>
            </a:extLst>
          </p:cNvPr>
          <p:cNvSpPr/>
          <p:nvPr/>
        </p:nvSpPr>
        <p:spPr>
          <a:xfrm>
            <a:off x="279499" y="3915087"/>
            <a:ext cx="1924661" cy="2895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ru-RU" sz="800" b="1">
                <a:latin typeface="+mn-lt"/>
                <a:cs typeface="Arial" panose="020B0604020202020204" pitchFamily="34" charset="0"/>
              </a:rPr>
              <a:t>Кредитные и инвестиционные ресурсы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EAD4FDF4-2706-4AB5-B363-EDDD0A7B20C9}"/>
              </a:ext>
            </a:extLst>
          </p:cNvPr>
          <p:cNvSpPr/>
          <p:nvPr/>
        </p:nvSpPr>
        <p:spPr>
          <a:xfrm>
            <a:off x="279497" y="4129103"/>
            <a:ext cx="1924661" cy="19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ru-RU" sz="800" b="1">
                <a:latin typeface="+mn-lt"/>
                <a:cs typeface="Arial" panose="020B0604020202020204" pitchFamily="34" charset="0"/>
              </a:rPr>
              <a:t>Влияние на изменение климата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45EC893B-87E5-45FE-9049-9A09936FB29B}"/>
              </a:ext>
            </a:extLst>
          </p:cNvPr>
          <p:cNvSpPr/>
          <p:nvPr/>
        </p:nvSpPr>
        <p:spPr>
          <a:xfrm>
            <a:off x="280665" y="4496193"/>
            <a:ext cx="1924661" cy="19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ru-RU" sz="800" b="1">
                <a:latin typeface="+mn-lt"/>
                <a:cs typeface="Arial" panose="020B0604020202020204" pitchFamily="34" charset="0"/>
              </a:rPr>
              <a:t>Военно-морской флот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FDD61E92-0C6F-4A55-9419-011BE9A924BF}"/>
              </a:ext>
            </a:extLst>
          </p:cNvPr>
          <p:cNvSpPr/>
          <p:nvPr/>
        </p:nvSpPr>
        <p:spPr>
          <a:xfrm>
            <a:off x="276385" y="4750292"/>
            <a:ext cx="1924661" cy="19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ru-RU" sz="800" b="1">
                <a:latin typeface="+mn-lt"/>
                <a:cs typeface="Arial" panose="020B0604020202020204" pitchFamily="34" charset="0"/>
              </a:rPr>
              <a:t>Безопасность и регулирование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ED8C455D-AA07-445E-BA5C-6DE9CE44A153}"/>
              </a:ext>
            </a:extLst>
          </p:cNvPr>
          <p:cNvSpPr/>
          <p:nvPr/>
        </p:nvSpPr>
        <p:spPr>
          <a:xfrm>
            <a:off x="276384" y="5155519"/>
            <a:ext cx="1924661" cy="19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ru-RU" sz="800" b="1">
                <a:latin typeface="+mn-lt"/>
                <a:cs typeface="Arial" panose="020B0604020202020204" pitchFamily="34" charset="0"/>
              </a:rPr>
              <a:t>Влияние на биологию океана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2CC1E7A6-8FE9-41D3-BFAA-8FEC0F557AAC}"/>
              </a:ext>
            </a:extLst>
          </p:cNvPr>
          <p:cNvSpPr/>
          <p:nvPr/>
        </p:nvSpPr>
        <p:spPr>
          <a:xfrm>
            <a:off x="279497" y="5762887"/>
            <a:ext cx="1924661" cy="19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ru-RU" sz="800" b="1">
                <a:latin typeface="+mn-lt"/>
                <a:cs typeface="Arial" panose="020B0604020202020204" pitchFamily="34" charset="0"/>
              </a:rPr>
              <a:t>Авианосцы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9A3690AE-FCEE-4C6A-9BD8-D7599E34042B}"/>
              </a:ext>
            </a:extLst>
          </p:cNvPr>
          <p:cNvSpPr/>
          <p:nvPr/>
        </p:nvSpPr>
        <p:spPr>
          <a:xfrm>
            <a:off x="279497" y="6258244"/>
            <a:ext cx="1924661" cy="19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ru-RU" sz="800" b="1">
                <a:latin typeface="+mn-lt"/>
                <a:cs typeface="Arial" panose="020B0604020202020204" pitchFamily="34" charset="0"/>
              </a:rPr>
              <a:t>Ракетные технологии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9B06FE9B-5AFF-4FD6-81F9-2475F7DE92B9}"/>
              </a:ext>
            </a:extLst>
          </p:cNvPr>
          <p:cNvSpPr/>
          <p:nvPr/>
        </p:nvSpPr>
        <p:spPr>
          <a:xfrm>
            <a:off x="6987415" y="2487529"/>
            <a:ext cx="1924661" cy="28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800" b="1">
                <a:latin typeface="+mn-lt"/>
                <a:cs typeface="Arial" panose="020B0604020202020204" pitchFamily="34" charset="0"/>
              </a:rPr>
              <a:t>Проектирование новых типов судов для транспортировки нефти и газа</a:t>
            </a: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ABBE6765-C227-422A-ACC9-90A35B6FEEE6}"/>
              </a:ext>
            </a:extLst>
          </p:cNvPr>
          <p:cNvSpPr/>
          <p:nvPr/>
        </p:nvSpPr>
        <p:spPr>
          <a:xfrm>
            <a:off x="6966459" y="3028267"/>
            <a:ext cx="1924661" cy="19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800" b="1">
                <a:latin typeface="+mn-lt"/>
                <a:cs typeface="Arial" panose="020B0604020202020204" pitchFamily="34" charset="0"/>
              </a:rPr>
              <a:t>Ядерное топливо</a:t>
            </a: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DAF1E46D-1EC8-4361-84E9-37EC5547CDE6}"/>
              </a:ext>
            </a:extLst>
          </p:cNvPr>
          <p:cNvSpPr/>
          <p:nvPr/>
        </p:nvSpPr>
        <p:spPr>
          <a:xfrm>
            <a:off x="6966459" y="3351047"/>
            <a:ext cx="1924661" cy="19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800" b="1">
                <a:latin typeface="+mn-lt"/>
                <a:cs typeface="Arial" panose="020B0604020202020204" pitchFamily="34" charset="0"/>
              </a:rPr>
              <a:t>Ракетные технологии</a:t>
            </a: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3AA26995-2E9E-46EB-910A-7337F82F2DDB}"/>
              </a:ext>
            </a:extLst>
          </p:cNvPr>
          <p:cNvSpPr/>
          <p:nvPr/>
        </p:nvSpPr>
        <p:spPr>
          <a:xfrm>
            <a:off x="6966459" y="3661551"/>
            <a:ext cx="1924661" cy="19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800" b="1">
                <a:latin typeface="+mn-lt"/>
                <a:cs typeface="Arial" panose="020B0604020202020204" pitchFamily="34" charset="0"/>
              </a:rPr>
              <a:t>Публичное позиционирование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4E928D08-2F47-4598-B1EE-828914C43511}"/>
              </a:ext>
            </a:extLst>
          </p:cNvPr>
          <p:cNvSpPr/>
          <p:nvPr/>
        </p:nvSpPr>
        <p:spPr>
          <a:xfrm>
            <a:off x="6966459" y="3908612"/>
            <a:ext cx="1924661" cy="19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800" b="1">
                <a:latin typeface="+mn-lt"/>
                <a:cs typeface="Arial" panose="020B0604020202020204" pitchFamily="34" charset="0"/>
              </a:rPr>
              <a:t>Военно-морской флот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0D87E2F2-7C9F-42F0-86D0-ACD273E4F355}"/>
              </a:ext>
            </a:extLst>
          </p:cNvPr>
          <p:cNvSpPr/>
          <p:nvPr/>
        </p:nvSpPr>
        <p:spPr>
          <a:xfrm>
            <a:off x="6966459" y="4276911"/>
            <a:ext cx="1924661" cy="19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800" b="1">
                <a:latin typeface="+mn-lt"/>
                <a:cs typeface="Arial" panose="020B0604020202020204" pitchFamily="34" charset="0"/>
              </a:rPr>
              <a:t>Авианосцы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DE7A1A28-C41E-4557-AEE1-3C61465CCE5A}"/>
              </a:ext>
            </a:extLst>
          </p:cNvPr>
          <p:cNvSpPr/>
          <p:nvPr/>
        </p:nvSpPr>
        <p:spPr>
          <a:xfrm>
            <a:off x="6966459" y="4592277"/>
            <a:ext cx="1924661" cy="19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800" b="1">
                <a:latin typeface="+mn-lt"/>
                <a:cs typeface="Arial" panose="020B0604020202020204" pitchFamily="34" charset="0"/>
              </a:rPr>
              <a:t>Торговый флот</a:t>
            </a: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055F22FD-4A28-4693-963E-A3033AF13121}"/>
              </a:ext>
            </a:extLst>
          </p:cNvPr>
          <p:cNvSpPr/>
          <p:nvPr/>
        </p:nvSpPr>
        <p:spPr>
          <a:xfrm>
            <a:off x="6966458" y="4914877"/>
            <a:ext cx="1924661" cy="19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800" b="1">
                <a:latin typeface="+mn-lt"/>
                <a:cs typeface="Arial" panose="020B0604020202020204" pitchFamily="34" charset="0"/>
              </a:rPr>
              <a:t>Цифровые технологии</a:t>
            </a: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FD8A6B93-510D-4ED4-AC92-029E26AA3F47}"/>
              </a:ext>
            </a:extLst>
          </p:cNvPr>
          <p:cNvSpPr/>
          <p:nvPr/>
        </p:nvSpPr>
        <p:spPr>
          <a:xfrm>
            <a:off x="6966458" y="5581000"/>
            <a:ext cx="1924661" cy="19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800" b="1">
                <a:latin typeface="+mn-lt"/>
                <a:cs typeface="Arial" panose="020B0604020202020204" pitchFamily="34" charset="0"/>
              </a:rPr>
              <a:t>Контейнерные перевозки</a:t>
            </a: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C2FD18EB-F42B-4FDB-8880-C1B167D65084}"/>
              </a:ext>
            </a:extLst>
          </p:cNvPr>
          <p:cNvSpPr/>
          <p:nvPr/>
        </p:nvSpPr>
        <p:spPr>
          <a:xfrm>
            <a:off x="6966459" y="5719300"/>
            <a:ext cx="1924661" cy="19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800" b="1">
                <a:latin typeface="+mn-lt"/>
                <a:cs typeface="Arial" panose="020B0604020202020204" pitchFamily="34" charset="0"/>
              </a:rPr>
              <a:t>Военно-морская авиация</a:t>
            </a: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C6627BA3-295B-47E9-B8E2-542110B54484}"/>
              </a:ext>
            </a:extLst>
          </p:cNvPr>
          <p:cNvSpPr/>
          <p:nvPr/>
        </p:nvSpPr>
        <p:spPr>
          <a:xfrm>
            <a:off x="6963389" y="5925411"/>
            <a:ext cx="1924661" cy="28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800" b="1">
                <a:latin typeface="+mn-lt"/>
                <a:cs typeface="Arial" panose="020B0604020202020204" pitchFamily="34" charset="0"/>
              </a:rPr>
              <a:t>Ликвидация чрезвычайных ситуаций</a:t>
            </a: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80B13413-C8B5-4133-BA14-C26B0B876732}"/>
              </a:ext>
            </a:extLst>
          </p:cNvPr>
          <p:cNvSpPr/>
          <p:nvPr/>
        </p:nvSpPr>
        <p:spPr>
          <a:xfrm>
            <a:off x="6969573" y="6179692"/>
            <a:ext cx="1924661" cy="19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800" b="1">
                <a:latin typeface="+mn-lt"/>
                <a:cs typeface="Arial" panose="020B0604020202020204" pitchFamily="34" charset="0"/>
              </a:rPr>
              <a:t>Территориальные воды</a:t>
            </a:r>
          </a:p>
        </p:txBody>
      </p:sp>
      <p:graphicFrame>
        <p:nvGraphicFramePr>
          <p:cNvPr id="62" name="Таблица 61">
            <a:extLst>
              <a:ext uri="{FF2B5EF4-FFF2-40B4-BE49-F238E27FC236}">
                <a16:creationId xmlns:a16="http://schemas.microsoft.com/office/drawing/2014/main" id="{50E2EAB3-FBE7-4BD7-B43F-04755FF1214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-133744" y="2573555"/>
          <a:ext cx="428625" cy="378041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28625">
                  <a:extLst>
                    <a:ext uri="{9D8B030D-6E8A-4147-A177-3AD203B41FA5}">
                      <a16:colId xmlns:a16="http://schemas.microsoft.com/office/drawing/2014/main" val="2088858341"/>
                    </a:ext>
                  </a:extLst>
                </a:gridCol>
              </a:tblGrid>
              <a:tr h="389849"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u="none" strike="noStrike">
                          <a:effectLst/>
                        </a:rPr>
                        <a:t>10,1%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7" marR="6697" marT="669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55814459"/>
                  </a:ext>
                </a:extLst>
              </a:tr>
              <a:tr h="113096"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u="none" strike="noStrike">
                          <a:effectLst/>
                        </a:rPr>
                        <a:t>2,7%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7" marR="6697" marT="669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4638166"/>
                  </a:ext>
                </a:extLst>
              </a:tr>
              <a:tr h="513011"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u="none" strike="noStrike">
                          <a:effectLst/>
                        </a:rPr>
                        <a:t>14,3%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7" marR="6697" marT="669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61026390"/>
                  </a:ext>
                </a:extLst>
              </a:tr>
              <a:tr h="326827"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u="none" strike="noStrike">
                          <a:effectLst/>
                        </a:rPr>
                        <a:t>9,1%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7" marR="6697" marT="669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02369635"/>
                  </a:ext>
                </a:extLst>
              </a:tr>
              <a:tr h="112514"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u="none" strike="noStrike">
                          <a:effectLst/>
                        </a:rPr>
                        <a:t>2,8%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7" marR="6697" marT="669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6085627"/>
                  </a:ext>
                </a:extLst>
              </a:tr>
              <a:tr h="250478"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u="none" strike="noStrike">
                          <a:effectLst/>
                        </a:rPr>
                        <a:t>7,2%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7" marR="6697" marT="669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8861955"/>
                  </a:ext>
                </a:extLst>
              </a:tr>
              <a:tr h="81707">
                <a:tc>
                  <a:txBody>
                    <a:bodyPr/>
                    <a:lstStyle/>
                    <a:p>
                      <a:pPr algn="r" fontAlgn="b"/>
                      <a:r>
                        <a:rPr lang="ru-RU" sz="500" u="none" strike="noStrike">
                          <a:effectLst/>
                        </a:rPr>
                        <a:t>0,8%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7" marR="6697" marT="669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0732974"/>
                  </a:ext>
                </a:extLst>
              </a:tr>
              <a:tr h="341715"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u="none" strike="noStrike">
                          <a:effectLst/>
                        </a:rPr>
                        <a:t>10,0%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7" marR="6697" marT="669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25001744"/>
                  </a:ext>
                </a:extLst>
              </a:tr>
              <a:tr h="194221"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u="none" strike="noStrike">
                          <a:effectLst/>
                        </a:rPr>
                        <a:t>4,9%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7" marR="6697" marT="669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1608153"/>
                  </a:ext>
                </a:extLst>
              </a:tr>
              <a:tr h="262533"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u="none" strike="noStrike">
                          <a:effectLst/>
                        </a:rPr>
                        <a:t>6,9%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7" marR="6697" marT="669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47001703"/>
                  </a:ext>
                </a:extLst>
              </a:tr>
              <a:tr h="133150"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u="none" strike="noStrike">
                          <a:effectLst/>
                        </a:rPr>
                        <a:t>3,6%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7" marR="6697" marT="669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41346672"/>
                  </a:ext>
                </a:extLst>
              </a:tr>
              <a:tr h="273531"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u="none" strike="noStrike">
                          <a:effectLst/>
                        </a:rPr>
                        <a:t>7,8%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7" marR="6697" marT="669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6073190"/>
                  </a:ext>
                </a:extLst>
              </a:tr>
              <a:tr h="498789"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u="none" strike="noStrike">
                          <a:effectLst/>
                        </a:rPr>
                        <a:t>13,7%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7" marR="6697" marT="669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41916181"/>
                  </a:ext>
                </a:extLst>
              </a:tr>
              <a:tr h="102452">
                <a:tc>
                  <a:txBody>
                    <a:bodyPr/>
                    <a:lstStyle/>
                    <a:p>
                      <a:pPr algn="r" fontAlgn="b"/>
                      <a:r>
                        <a:rPr lang="ru-RU" sz="500" u="none" strike="noStrike">
                          <a:effectLst/>
                        </a:rPr>
                        <a:t>1,9%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7" marR="6697" marT="669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1756234"/>
                  </a:ext>
                </a:extLst>
              </a:tr>
              <a:tr h="102452">
                <a:tc>
                  <a:txBody>
                    <a:bodyPr/>
                    <a:lstStyle/>
                    <a:p>
                      <a:pPr algn="r" fontAlgn="b"/>
                      <a:r>
                        <a:rPr lang="ru-RU" sz="500" u="none" strike="noStrike">
                          <a:effectLst/>
                        </a:rPr>
                        <a:t>3,2%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7" marR="6697" marT="669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179896"/>
                  </a:ext>
                </a:extLst>
              </a:tr>
              <a:tr h="81707">
                <a:tc>
                  <a:txBody>
                    <a:bodyPr/>
                    <a:lstStyle/>
                    <a:p>
                      <a:pPr algn="r" fontAlgn="b"/>
                      <a:r>
                        <a:rPr lang="ru-RU" sz="500" u="none" strike="noStrike">
                          <a:effectLst/>
                        </a:rPr>
                        <a:t>1,0%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7" marR="6697" marT="669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39063593"/>
                  </a:ext>
                </a:extLst>
              </a:tr>
            </a:tbl>
          </a:graphicData>
        </a:graphic>
      </p:graphicFrame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EF859BCF-D579-4E4C-A570-236D0CFF2880}"/>
              </a:ext>
            </a:extLst>
          </p:cNvPr>
          <p:cNvSpPr/>
          <p:nvPr/>
        </p:nvSpPr>
        <p:spPr>
          <a:xfrm>
            <a:off x="5858150" y="1367242"/>
            <a:ext cx="3207947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ru-RU" sz="1200">
                <a:latin typeface="+mn-lt"/>
                <a:cs typeface="Arial" panose="020B0604020202020204" pitchFamily="34" charset="0"/>
              </a:rPr>
              <a:t>Новые типы судов, цифровые технологии, альтернативные источники энергии и виды топлива, рост контейнерных перевозок</a:t>
            </a: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1C32A536-1A52-4A65-8D3A-8BAC3098C513}"/>
              </a:ext>
            </a:extLst>
          </p:cNvPr>
          <p:cNvSpPr/>
          <p:nvPr/>
        </p:nvSpPr>
        <p:spPr>
          <a:xfrm>
            <a:off x="299530" y="1367242"/>
            <a:ext cx="271623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ru-RU" sz="1200">
                <a:latin typeface="+mn-lt"/>
                <a:cs typeface="Arial" panose="020B0604020202020204" pitchFamily="34" charset="0"/>
              </a:rPr>
              <a:t>Безопасность, регулирование, минимизация издержек,</a:t>
            </a:r>
          </a:p>
          <a:p>
            <a:pPr algn="l">
              <a:lnSpc>
                <a:spcPct val="80000"/>
              </a:lnSpc>
            </a:pPr>
            <a:r>
              <a:rPr lang="ru-RU" sz="1200">
                <a:latin typeface="+mn-lt"/>
                <a:cs typeface="Arial" panose="020B0604020202020204" pitchFamily="34" charset="0"/>
              </a:rPr>
              <a:t>загрязнение окружающей среды</a:t>
            </a: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9374DC6B-D87A-475B-A40D-C4D3A1D42B07}"/>
              </a:ext>
            </a:extLst>
          </p:cNvPr>
          <p:cNvSpPr/>
          <p:nvPr/>
        </p:nvSpPr>
        <p:spPr>
          <a:xfrm>
            <a:off x="279499" y="2935517"/>
            <a:ext cx="1924661" cy="19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ru-RU" sz="800" b="1">
                <a:latin typeface="+mn-lt"/>
                <a:cs typeface="Arial" panose="020B0604020202020204" pitchFamily="34" charset="0"/>
              </a:rPr>
              <a:t>Минимизация издержек</a:t>
            </a:r>
          </a:p>
        </p:txBody>
      </p:sp>
      <p:graphicFrame>
        <p:nvGraphicFramePr>
          <p:cNvPr id="67" name="Таблица 66">
            <a:extLst>
              <a:ext uri="{FF2B5EF4-FFF2-40B4-BE49-F238E27FC236}">
                <a16:creationId xmlns:a16="http://schemas.microsoft.com/office/drawing/2014/main" id="{736D6B2D-DFC6-4BE6-9BCB-9EE4E82DAF9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877724" y="2265675"/>
          <a:ext cx="428625" cy="416543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28625">
                  <a:extLst>
                    <a:ext uri="{9D8B030D-6E8A-4147-A177-3AD203B41FA5}">
                      <a16:colId xmlns:a16="http://schemas.microsoft.com/office/drawing/2014/main" val="3649731947"/>
                    </a:ext>
                  </a:extLst>
                </a:gridCol>
              </a:tblGrid>
              <a:tr h="811425"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20,0%</a:t>
                      </a:r>
                    </a:p>
                  </a:txBody>
                  <a:tcPr marL="6697" marR="6697" marT="669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58916717"/>
                  </a:ext>
                </a:extLst>
              </a:tr>
              <a:tr h="308074"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7,7%</a:t>
                      </a:r>
                    </a:p>
                  </a:txBody>
                  <a:tcPr marL="6697" marR="6697" marT="669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3002572"/>
                  </a:ext>
                </a:extLst>
              </a:tr>
              <a:tr h="92422"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1,9%</a:t>
                      </a:r>
                    </a:p>
                  </a:txBody>
                  <a:tcPr marL="6697" marR="6697" marT="669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871572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ru-RU" sz="100" b="0" i="0" u="none" strike="noStrike" cap="none" spc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Helvetica Light"/>
                      </a:endParaRPr>
                    </a:p>
                  </a:txBody>
                  <a:tcPr marL="6697" marR="6697" marT="669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6350372"/>
                  </a:ext>
                </a:extLst>
              </a:tr>
              <a:tr h="60275">
                <a:tc>
                  <a:txBody>
                    <a:bodyPr/>
                    <a:lstStyle/>
                    <a:p>
                      <a:pPr algn="l" fontAlgn="b"/>
                      <a:endParaRPr lang="ru-RU" sz="400" b="0" i="0" u="none" strike="noStrike" cap="none" spc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Helvetica Light"/>
                      </a:endParaRPr>
                    </a:p>
                  </a:txBody>
                  <a:tcPr marL="6697" marR="6697" marT="669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40020987"/>
                  </a:ext>
                </a:extLst>
              </a:tr>
              <a:tr h="34714">
                <a:tc>
                  <a:txBody>
                    <a:bodyPr/>
                    <a:lstStyle/>
                    <a:p>
                      <a:pPr algn="l" fontAlgn="b"/>
                      <a:endParaRPr lang="ru-RU" sz="100" b="0" i="0" u="none" strike="noStrike" cap="none" spc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Helvetica Light"/>
                      </a:endParaRPr>
                    </a:p>
                  </a:txBody>
                  <a:tcPr marL="6697" marR="6697" marT="669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59990946"/>
                  </a:ext>
                </a:extLst>
              </a:tr>
              <a:tr h="262533"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6,3%</a:t>
                      </a:r>
                    </a:p>
                  </a:txBody>
                  <a:tcPr marL="6697" marR="6697" marT="669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56734489"/>
                  </a:ext>
                </a:extLst>
              </a:tr>
              <a:tr h="258961"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6,5%</a:t>
                      </a:r>
                    </a:p>
                  </a:txBody>
                  <a:tcPr marL="6697" marR="6697" marT="669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0683589"/>
                  </a:ext>
                </a:extLst>
              </a:tr>
              <a:tr h="446484"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11,2%</a:t>
                      </a:r>
                    </a:p>
                  </a:txBody>
                  <a:tcPr marL="6697" marR="6697" marT="669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1705163"/>
                  </a:ext>
                </a:extLst>
              </a:tr>
              <a:tr h="251100"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6,1%</a:t>
                      </a:r>
                    </a:p>
                  </a:txBody>
                  <a:tcPr marL="6697" marR="6697" marT="669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65828442"/>
                  </a:ext>
                </a:extLst>
              </a:tr>
              <a:tr h="389507"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9,8%</a:t>
                      </a:r>
                    </a:p>
                  </a:txBody>
                  <a:tcPr marL="6697" marR="6697" marT="669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8331401"/>
                  </a:ext>
                </a:extLst>
              </a:tr>
              <a:tr h="342569"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8,5%</a:t>
                      </a:r>
                    </a:p>
                  </a:txBody>
                  <a:tcPr marL="6697" marR="6697" marT="669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29215904"/>
                  </a:ext>
                </a:extLst>
              </a:tr>
              <a:tr h="99295"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2,3%</a:t>
                      </a:r>
                    </a:p>
                  </a:txBody>
                  <a:tcPr marL="6697" marR="6697" marT="669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38919165"/>
                  </a:ext>
                </a:extLst>
              </a:tr>
              <a:tr h="49648">
                <a:tc>
                  <a:txBody>
                    <a:bodyPr/>
                    <a:lstStyle/>
                    <a:p>
                      <a:pPr algn="l" fontAlgn="b"/>
                      <a:endParaRPr lang="ru-RU" sz="300" b="0" i="0" u="none" strike="noStrike" cap="none" spc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Helvetica Light"/>
                      </a:endParaRPr>
                    </a:p>
                  </a:txBody>
                  <a:tcPr marL="6697" marR="6697" marT="669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95565590"/>
                  </a:ext>
                </a:extLst>
              </a:tr>
              <a:tr h="173767"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4,4%</a:t>
                      </a:r>
                    </a:p>
                  </a:txBody>
                  <a:tcPr marL="6697" marR="6697" marT="669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4938994"/>
                  </a:ext>
                </a:extLst>
              </a:tr>
              <a:tr h="198591"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4,7%</a:t>
                      </a:r>
                    </a:p>
                  </a:txBody>
                  <a:tcPr marL="6697" marR="6697" marT="669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41663394"/>
                  </a:ext>
                </a:extLst>
              </a:tr>
              <a:tr h="62059">
                <a:tc>
                  <a:txBody>
                    <a:bodyPr/>
                    <a:lstStyle/>
                    <a:p>
                      <a:pPr algn="l" fontAlgn="b"/>
                      <a:endParaRPr lang="ru-RU" sz="400" b="0" i="0" u="none" strike="noStrike" cap="none" spc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Helvetica Light"/>
                      </a:endParaRPr>
                    </a:p>
                  </a:txBody>
                  <a:tcPr marL="6697" marR="6697" marT="669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417927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ru-RU" sz="100" b="0" i="0" u="none" strike="noStrike" cap="none" spc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Helvetica Light"/>
                      </a:endParaRPr>
                    </a:p>
                  </a:txBody>
                  <a:tcPr marL="6697" marR="6697" marT="669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96454811"/>
                  </a:ext>
                </a:extLst>
              </a:tr>
              <a:tr h="60275">
                <a:tc>
                  <a:txBody>
                    <a:bodyPr/>
                    <a:lstStyle/>
                    <a:p>
                      <a:pPr algn="l" fontAlgn="b"/>
                      <a:r>
                        <a:rPr lang="ru-RU" sz="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1,3%</a:t>
                      </a:r>
                    </a:p>
                  </a:txBody>
                  <a:tcPr marL="6697" marR="6697" marT="669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76411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ru-RU" sz="100" b="0" i="0" u="none" strike="noStrike" cap="none" spc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Helvetica Light"/>
                      </a:endParaRPr>
                    </a:p>
                  </a:txBody>
                  <a:tcPr marL="6697" marR="6697" marT="669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34353543"/>
                  </a:ext>
                </a:extLst>
              </a:tr>
              <a:tr h="38844">
                <a:tc>
                  <a:txBody>
                    <a:bodyPr/>
                    <a:lstStyle/>
                    <a:p>
                      <a:pPr algn="l" fontAlgn="b"/>
                      <a:endParaRPr lang="ru-RU" sz="200" b="0" i="0" u="none" strike="noStrike" cap="none" spc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Helvetica Light"/>
                      </a:endParaRPr>
                    </a:p>
                  </a:txBody>
                  <a:tcPr marL="6697" marR="6697" marT="669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98235109"/>
                  </a:ext>
                </a:extLst>
              </a:tr>
              <a:tr h="60275">
                <a:tc>
                  <a:txBody>
                    <a:bodyPr/>
                    <a:lstStyle/>
                    <a:p>
                      <a:pPr algn="l" fontAlgn="b"/>
                      <a:r>
                        <a:rPr lang="ru-RU" sz="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1,6%</a:t>
                      </a:r>
                    </a:p>
                  </a:txBody>
                  <a:tcPr marL="6697" marR="6697" marT="669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804035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ru-RU" sz="100" b="0" i="0" u="none" strike="noStrike" cap="none" spc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Helvetica Light"/>
                      </a:endParaRPr>
                    </a:p>
                  </a:txBody>
                  <a:tcPr marL="6697" marR="6697" marT="669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81" name="Заголовок 1"/>
          <p:cNvSpPr txBox="1">
            <a:spLocks/>
          </p:cNvSpPr>
          <p:nvPr/>
        </p:nvSpPr>
        <p:spPr>
          <a:xfrm>
            <a:off x="728059" y="313894"/>
            <a:ext cx="8306843" cy="639762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Myriad Pro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9pPr>
          </a:lstStyle>
          <a:p>
            <a:pPr defTabSz="914400"/>
            <a:r>
              <a:rPr lang="ru-RU" sz="2200" dirty="0">
                <a:latin typeface="+mj-lt"/>
                <a:cs typeface="Arial" panose="020B0604020202020204" pitchFamily="34" charset="0"/>
              </a:rPr>
              <a:t>Анализ структурных изменений и выявление приоритетов</a:t>
            </a:r>
            <a:br>
              <a:rPr lang="ru-RU" sz="2000" dirty="0">
                <a:latin typeface="+mj-lt"/>
                <a:cs typeface="Arial" panose="020B0604020202020204" pitchFamily="34" charset="0"/>
              </a:rPr>
            </a:br>
            <a:r>
              <a:rPr lang="ru-RU" sz="2000" dirty="0">
                <a:latin typeface="+mj-lt"/>
                <a:cs typeface="Arial" panose="020B0604020202020204" pitchFamily="34" charset="0"/>
              </a:rPr>
              <a:t>	</a:t>
            </a:r>
            <a:r>
              <a:rPr lang="ru-RU" sz="1800" dirty="0">
                <a:latin typeface="+mj-lt"/>
                <a:cs typeface="Arial" panose="020B0604020202020204" pitchFamily="34" charset="0"/>
              </a:rPr>
              <a:t>на примере трендов мирового судостроения</a:t>
            </a:r>
          </a:p>
        </p:txBody>
      </p:sp>
      <p:sp>
        <p:nvSpPr>
          <p:cNvPr id="84" name="Прямоугольник 83"/>
          <p:cNvSpPr/>
          <p:nvPr/>
        </p:nvSpPr>
        <p:spPr>
          <a:xfrm>
            <a:off x="2107527" y="6645067"/>
            <a:ext cx="4693914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50">
                <a:latin typeface="+mj-lt"/>
                <a:cs typeface="Arial" panose="020B0604020202020204" pitchFamily="34" charset="0"/>
              </a:rPr>
              <a:t>Источник: Система интеллектуального анализа больших данных </a:t>
            </a:r>
            <a:r>
              <a:rPr lang="en-US" sz="750" err="1">
                <a:latin typeface="+mj-lt"/>
                <a:cs typeface="Arial" panose="020B0604020202020204" pitchFamily="34" charset="0"/>
              </a:rPr>
              <a:t>iFORA</a:t>
            </a:r>
            <a:r>
              <a:rPr lang="ru-RU" sz="750">
                <a:latin typeface="+mj-lt"/>
                <a:cs typeface="Arial" panose="020B0604020202020204" pitchFamily="34" charset="0"/>
              </a:rPr>
              <a:t> (правообладатель - ИСИЭЗ НИУ ВШЭ)</a:t>
            </a:r>
          </a:p>
        </p:txBody>
      </p:sp>
      <p:sp>
        <p:nvSpPr>
          <p:cNvPr id="85" name="Прямоугольник 84"/>
          <p:cNvSpPr/>
          <p:nvPr/>
        </p:nvSpPr>
        <p:spPr>
          <a:xfrm>
            <a:off x="104586" y="6649578"/>
            <a:ext cx="1475084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50">
                <a:latin typeface="+mj-lt"/>
                <a:cs typeface="Arial" panose="020B0604020202020204" pitchFamily="34" charset="0"/>
              </a:rPr>
              <a:t>© НИУ ВШЭ. Конфиденциально</a:t>
            </a:r>
          </a:p>
        </p:txBody>
      </p:sp>
      <p:sp>
        <p:nvSpPr>
          <p:cNvPr id="2" name="Плюс 1"/>
          <p:cNvSpPr/>
          <p:nvPr/>
        </p:nvSpPr>
        <p:spPr>
          <a:xfrm>
            <a:off x="4304311" y="1064443"/>
            <a:ext cx="458838" cy="458838"/>
          </a:xfrm>
          <a:prstGeom prst="mathPlus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Прямоугольник 70"/>
          <p:cNvSpPr/>
          <p:nvPr/>
        </p:nvSpPr>
        <p:spPr>
          <a:xfrm>
            <a:off x="7028051" y="817157"/>
            <a:ext cx="1966044" cy="5663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400" b="1" dirty="0">
                <a:latin typeface="+mn-lt"/>
              </a:rPr>
              <a:t>По статьям в научных журналах</a:t>
            </a:r>
          </a:p>
        </p:txBody>
      </p:sp>
    </p:spTree>
    <p:extLst>
      <p:ext uri="{BB962C8B-B14F-4D97-AF65-F5344CB8AC3E}">
        <p14:creationId xmlns:p14="http://schemas.microsoft.com/office/powerpoint/2010/main" val="3312086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7328536-6066-4B80-98A7-C3BEE46113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25400"/>
            <a:fld id="{81D60167-4931-47E6-BA6A-407CBD079E47}" type="slidenum">
              <a:rPr lang="ru-RU" smtClean="0">
                <a:latin typeface="+mn-lt"/>
              </a:rPr>
              <a:pPr marL="25400"/>
              <a:t>24</a:t>
            </a:fld>
            <a:endParaRPr lang="ru-RU">
              <a:latin typeface="+mn-l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1F93975-E479-4186-9448-0DBDEA360F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522" y="1241931"/>
            <a:ext cx="8165223" cy="4715249"/>
          </a:xfrm>
          <a:prstGeom prst="rect">
            <a:avLst/>
          </a:prstGeom>
        </p:spPr>
      </p:pic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FA6D422E-F7D6-4E3A-A2AD-288CD9FFFDEB}"/>
              </a:ext>
            </a:extLst>
          </p:cNvPr>
          <p:cNvCxnSpPr/>
          <p:nvPr/>
        </p:nvCxnSpPr>
        <p:spPr>
          <a:xfrm flipH="1" flipV="1">
            <a:off x="356889" y="1176916"/>
            <a:ext cx="19183" cy="511671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862BDFF5-23A3-45BA-A953-B807C05A4141}"/>
              </a:ext>
            </a:extLst>
          </p:cNvPr>
          <p:cNvCxnSpPr/>
          <p:nvPr/>
        </p:nvCxnSpPr>
        <p:spPr>
          <a:xfrm>
            <a:off x="374748" y="6293626"/>
            <a:ext cx="8490127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3B00FF39-3A28-450C-B1CA-D9CCF1C8030E}"/>
              </a:ext>
            </a:extLst>
          </p:cNvPr>
          <p:cNvSpPr txBox="1">
            <a:spLocks/>
          </p:cNvSpPr>
          <p:nvPr/>
        </p:nvSpPr>
        <p:spPr>
          <a:xfrm>
            <a:off x="7217898" y="1272093"/>
            <a:ext cx="1626701" cy="4321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lnSpc>
                <a:spcPct val="70000"/>
              </a:lnSpc>
              <a:defRPr sz="22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algn="r" defTabSz="410751" eaLnBrk="1" fontAlgn="auto">
              <a:spcBef>
                <a:spcPts val="0"/>
              </a:spcBef>
              <a:spcAft>
                <a:spcPts val="0"/>
              </a:spcAft>
            </a:pPr>
            <a:r>
              <a:rPr lang="ru-RU" sz="1547" kern="0">
                <a:solidFill>
                  <a:schemeClr val="tx1"/>
                </a:solidFill>
                <a:sym typeface="Helvetica Light"/>
              </a:rPr>
              <a:t>Растущие направления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28022DC2-3BCE-4DC5-ABC3-B95FBC7BAA83}"/>
              </a:ext>
            </a:extLst>
          </p:cNvPr>
          <p:cNvSpPr txBox="1">
            <a:spLocks/>
          </p:cNvSpPr>
          <p:nvPr/>
        </p:nvSpPr>
        <p:spPr>
          <a:xfrm>
            <a:off x="383255" y="5952687"/>
            <a:ext cx="2011966" cy="26545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>
              <a:lnSpc>
                <a:spcPct val="70000"/>
              </a:lnSpc>
              <a:defRPr sz="22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defTabSz="410751" eaLnBrk="1" fontAlgn="auto">
              <a:spcBef>
                <a:spcPts val="0"/>
              </a:spcBef>
              <a:spcAft>
                <a:spcPts val="0"/>
              </a:spcAft>
            </a:pPr>
            <a:r>
              <a:rPr lang="ru-RU" sz="1547" kern="0">
                <a:solidFill>
                  <a:schemeClr val="tx1"/>
                </a:solidFill>
                <a:sym typeface="Helvetica Light"/>
              </a:rPr>
              <a:t>«Слабые сигналы»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0999E2DE-0DF4-4370-BDFA-CF6CD344F320}"/>
              </a:ext>
            </a:extLst>
          </p:cNvPr>
          <p:cNvSpPr txBox="1">
            <a:spLocks/>
          </p:cNvSpPr>
          <p:nvPr/>
        </p:nvSpPr>
        <p:spPr>
          <a:xfrm>
            <a:off x="7064875" y="5909811"/>
            <a:ext cx="1779724" cy="4321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r">
              <a:lnSpc>
                <a:spcPct val="70000"/>
              </a:lnSpc>
              <a:defRPr sz="22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defTabSz="410751" eaLnBrk="1" fontAlgn="auto">
              <a:spcBef>
                <a:spcPts val="0"/>
              </a:spcBef>
              <a:spcAft>
                <a:spcPts val="0"/>
              </a:spcAft>
            </a:pPr>
            <a:r>
              <a:rPr lang="ru-RU" sz="1547" kern="0">
                <a:solidFill>
                  <a:schemeClr val="tx1"/>
                </a:solidFill>
                <a:sym typeface="Helvetica Light"/>
              </a:rPr>
              <a:t>Возникающие тренды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B5A0BF6E-66F9-4744-BBFB-E7833FBE0964}"/>
              </a:ext>
            </a:extLst>
          </p:cNvPr>
          <p:cNvSpPr txBox="1">
            <a:spLocks/>
          </p:cNvSpPr>
          <p:nvPr/>
        </p:nvSpPr>
        <p:spPr>
          <a:xfrm>
            <a:off x="376072" y="1272093"/>
            <a:ext cx="1872232" cy="4321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lnSpc>
                <a:spcPct val="90000"/>
              </a:lnSpc>
              <a:defRPr sz="28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defTabSz="410751" eaLnBrk="1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547" kern="0">
                <a:solidFill>
                  <a:schemeClr val="tx1"/>
                </a:solidFill>
                <a:sym typeface="Helvetica Light"/>
              </a:rPr>
              <a:t>Стабильные направления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8F4138-BD33-4E8F-8E29-0984EF989E70}"/>
              </a:ext>
            </a:extLst>
          </p:cNvPr>
          <p:cNvSpPr txBox="1"/>
          <p:nvPr/>
        </p:nvSpPr>
        <p:spPr>
          <a:xfrm rot="16200000">
            <a:off x="-996046" y="3275621"/>
            <a:ext cx="2466738" cy="3416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10751" eaLnBrk="1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b="1" kern="0">
                <a:solidFill>
                  <a:srgbClr val="0070C0"/>
                </a:solidFill>
                <a:latin typeface="+mn-lt"/>
                <a:sym typeface="Helvetica Light"/>
              </a:rPr>
              <a:t>Значимость</a:t>
            </a:r>
            <a:endParaRPr lang="ru-RU" sz="844" b="1" kern="0">
              <a:solidFill>
                <a:srgbClr val="0070C0"/>
              </a:solidFill>
              <a:latin typeface="+mn-lt"/>
              <a:sym typeface="Helvetica Light"/>
            </a:endParaRP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B5FE9A70-8163-45C1-B5F3-51536F7AFCB4}"/>
              </a:ext>
            </a:extLst>
          </p:cNvPr>
          <p:cNvCxnSpPr/>
          <p:nvPr/>
        </p:nvCxnSpPr>
        <p:spPr>
          <a:xfrm flipV="1">
            <a:off x="5385061" y="2089704"/>
            <a:ext cx="603560" cy="23281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4E31065-72F9-44CE-AA5E-32459082F879}"/>
              </a:ext>
            </a:extLst>
          </p:cNvPr>
          <p:cNvSpPr/>
          <p:nvPr/>
        </p:nvSpPr>
        <p:spPr>
          <a:xfrm>
            <a:off x="5858751" y="2011318"/>
            <a:ext cx="1406697" cy="204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0751" eaLnBrk="1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914" b="1" kern="0">
                <a:solidFill>
                  <a:srgbClr val="000000"/>
                </a:solidFill>
                <a:latin typeface="+mn-lt"/>
                <a:cs typeface="Arial" panose="020B0604020202020204" pitchFamily="34" charset="0"/>
                <a:sym typeface="Helvetica Light"/>
              </a:rPr>
              <a:t>Интернет вещей</a:t>
            </a: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243BD3BB-FCD1-4E55-84EF-5EDCCD9AB55C}"/>
              </a:ext>
            </a:extLst>
          </p:cNvPr>
          <p:cNvCxnSpPr>
            <a:cxnSpLocks/>
          </p:cNvCxnSpPr>
          <p:nvPr/>
        </p:nvCxnSpPr>
        <p:spPr>
          <a:xfrm flipV="1">
            <a:off x="5476073" y="2795114"/>
            <a:ext cx="840086" cy="731571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355D9BC-A23B-4C1B-9FFC-757AB9EA9E10}"/>
              </a:ext>
            </a:extLst>
          </p:cNvPr>
          <p:cNvSpPr/>
          <p:nvPr/>
        </p:nvSpPr>
        <p:spPr>
          <a:xfrm>
            <a:off x="6287391" y="2720824"/>
            <a:ext cx="1956114" cy="317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0751" eaLnBrk="1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914" b="1" kern="0">
                <a:solidFill>
                  <a:srgbClr val="000000"/>
                </a:solidFill>
                <a:latin typeface="+mn-lt"/>
                <a:cs typeface="Arial" panose="020B0604020202020204" pitchFamily="34" charset="0"/>
                <a:sym typeface="Helvetica Light"/>
              </a:rPr>
              <a:t>Беспилотные транспортные средства</a:t>
            </a:r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EC5DEA7F-0023-4245-B56B-6F199F773C92}"/>
              </a:ext>
            </a:extLst>
          </p:cNvPr>
          <p:cNvCxnSpPr>
            <a:cxnSpLocks/>
          </p:cNvCxnSpPr>
          <p:nvPr/>
        </p:nvCxnSpPr>
        <p:spPr>
          <a:xfrm flipH="1">
            <a:off x="2584293" y="1433276"/>
            <a:ext cx="622986" cy="160596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907CCECE-E4CA-45ED-AFE9-2356CFA32D78}"/>
              </a:ext>
            </a:extLst>
          </p:cNvPr>
          <p:cNvSpPr/>
          <p:nvPr/>
        </p:nvSpPr>
        <p:spPr>
          <a:xfrm>
            <a:off x="1679013" y="1467731"/>
            <a:ext cx="1032879" cy="290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0751" eaLnBrk="1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914" b="1" kern="0">
                <a:solidFill>
                  <a:srgbClr val="000000"/>
                </a:solidFill>
                <a:latin typeface="+mn-lt"/>
                <a:cs typeface="Arial" panose="020B0604020202020204" pitchFamily="34" charset="0"/>
                <a:sym typeface="Helvetica Light"/>
              </a:rPr>
              <a:t>Танкеры для перевозки СПГ</a:t>
            </a:r>
          </a:p>
        </p:txBody>
      </p: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1D2DF0F4-93C8-4C44-A824-40EEBC3A9552}"/>
              </a:ext>
            </a:extLst>
          </p:cNvPr>
          <p:cNvCxnSpPr>
            <a:cxnSpLocks/>
          </p:cNvCxnSpPr>
          <p:nvPr/>
        </p:nvCxnSpPr>
        <p:spPr>
          <a:xfrm flipH="1" flipV="1">
            <a:off x="2496315" y="2641207"/>
            <a:ext cx="1185295" cy="452431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AE8531DD-7C54-4C9C-B3CA-AD7A25BCDE76}"/>
              </a:ext>
            </a:extLst>
          </p:cNvPr>
          <p:cNvSpPr/>
          <p:nvPr/>
        </p:nvSpPr>
        <p:spPr>
          <a:xfrm>
            <a:off x="474187" y="2509056"/>
            <a:ext cx="2269024" cy="19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0751" eaLnBrk="1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914" b="1" kern="0">
                <a:solidFill>
                  <a:srgbClr val="000000"/>
                </a:solidFill>
                <a:latin typeface="+mn-lt"/>
                <a:cs typeface="Arial" panose="020B0604020202020204" pitchFamily="34" charset="0"/>
                <a:sym typeface="Helvetica Light"/>
              </a:rPr>
              <a:t>Комбинация разных видов топлива</a:t>
            </a:r>
          </a:p>
        </p:txBody>
      </p: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2BDC33E9-2743-45FE-AC14-E3830658644E}"/>
              </a:ext>
            </a:extLst>
          </p:cNvPr>
          <p:cNvCxnSpPr/>
          <p:nvPr/>
        </p:nvCxnSpPr>
        <p:spPr>
          <a:xfrm flipH="1" flipV="1">
            <a:off x="1509311" y="3276341"/>
            <a:ext cx="1123360" cy="427537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AAB768F8-2556-48B7-B4BE-9B6937E0436A}"/>
              </a:ext>
            </a:extLst>
          </p:cNvPr>
          <p:cNvSpPr/>
          <p:nvPr/>
        </p:nvSpPr>
        <p:spPr>
          <a:xfrm>
            <a:off x="253722" y="3087652"/>
            <a:ext cx="1406697" cy="290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0751" eaLnBrk="1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914" b="1" kern="0">
                <a:solidFill>
                  <a:srgbClr val="000000"/>
                </a:solidFill>
                <a:latin typeface="+mn-lt"/>
                <a:cs typeface="Arial" panose="020B0604020202020204" pitchFamily="34" charset="0"/>
                <a:sym typeface="Helvetica Light"/>
              </a:rPr>
              <a:t>Суда обеспечения нефтяных платформ</a:t>
            </a:r>
          </a:p>
        </p:txBody>
      </p: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44007D10-797C-4FEE-AC07-205E39AB0F04}"/>
              </a:ext>
            </a:extLst>
          </p:cNvPr>
          <p:cNvCxnSpPr/>
          <p:nvPr/>
        </p:nvCxnSpPr>
        <p:spPr>
          <a:xfrm flipH="1" flipV="1">
            <a:off x="2338660" y="2858690"/>
            <a:ext cx="1244378" cy="448045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8E4DA7E4-A3BD-4DDC-A87A-06B94161914B}"/>
              </a:ext>
            </a:extLst>
          </p:cNvPr>
          <p:cNvSpPr/>
          <p:nvPr/>
        </p:nvSpPr>
        <p:spPr>
          <a:xfrm>
            <a:off x="516792" y="2683666"/>
            <a:ext cx="1918134" cy="317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0751" eaLnBrk="1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14" b="1" kern="0">
                <a:solidFill>
                  <a:srgbClr val="000000"/>
                </a:solidFill>
                <a:latin typeface="+mn-lt"/>
                <a:cs typeface="Arial" panose="020B0604020202020204" pitchFamily="34" charset="0"/>
                <a:sym typeface="Helvetica Light"/>
              </a:rPr>
              <a:t>ISO-</a:t>
            </a:r>
            <a:r>
              <a:rPr lang="ru-RU" sz="914" b="1" kern="0">
                <a:solidFill>
                  <a:srgbClr val="000000"/>
                </a:solidFill>
                <a:latin typeface="+mn-lt"/>
                <a:cs typeface="Arial" panose="020B0604020202020204" pitchFamily="34" charset="0"/>
                <a:sym typeface="Helvetica Light"/>
              </a:rPr>
              <a:t>контейнеры </a:t>
            </a:r>
            <a:r>
              <a:rPr lang="en-US" sz="914" b="1" kern="0">
                <a:solidFill>
                  <a:srgbClr val="000000"/>
                </a:solidFill>
                <a:latin typeface="+mn-lt"/>
                <a:cs typeface="Arial" panose="020B0604020202020204" pitchFamily="34" charset="0"/>
                <a:sym typeface="Helvetica Light"/>
              </a:rPr>
              <a:t>(</a:t>
            </a:r>
            <a:r>
              <a:rPr lang="ru-RU" sz="914" b="1" kern="0">
                <a:solidFill>
                  <a:srgbClr val="000000"/>
                </a:solidFill>
                <a:latin typeface="+mn-lt"/>
                <a:cs typeface="Arial" panose="020B0604020202020204" pitchFamily="34" charset="0"/>
                <a:sym typeface="Helvetica Light"/>
              </a:rPr>
              <a:t>для мультимодальных перевозок</a:t>
            </a:r>
            <a:r>
              <a:rPr lang="en-US" sz="914" b="1" kern="0">
                <a:solidFill>
                  <a:srgbClr val="000000"/>
                </a:solidFill>
                <a:latin typeface="+mn-lt"/>
                <a:cs typeface="Arial" panose="020B0604020202020204" pitchFamily="34" charset="0"/>
                <a:sym typeface="Helvetica Light"/>
              </a:rPr>
              <a:t>)</a:t>
            </a:r>
            <a:endParaRPr lang="ru-RU" sz="914" b="1" kern="0">
              <a:solidFill>
                <a:srgbClr val="000000"/>
              </a:solidFill>
              <a:latin typeface="+mn-lt"/>
              <a:cs typeface="Arial" panose="020B0604020202020204" pitchFamily="34" charset="0"/>
              <a:sym typeface="Helvetica Light"/>
            </a:endParaRPr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646EDCDD-7BDF-4EE3-B8E1-E2E38502D5C0}"/>
              </a:ext>
            </a:extLst>
          </p:cNvPr>
          <p:cNvCxnSpPr>
            <a:cxnSpLocks/>
          </p:cNvCxnSpPr>
          <p:nvPr/>
        </p:nvCxnSpPr>
        <p:spPr>
          <a:xfrm flipH="1">
            <a:off x="1092300" y="3651985"/>
            <a:ext cx="338293" cy="5615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36B841DD-9747-4B1E-8C7B-429F81436196}"/>
              </a:ext>
            </a:extLst>
          </p:cNvPr>
          <p:cNvSpPr/>
          <p:nvPr/>
        </p:nvSpPr>
        <p:spPr>
          <a:xfrm>
            <a:off x="219350" y="3570127"/>
            <a:ext cx="1041552" cy="204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0751" eaLnBrk="1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914" b="1" kern="0">
                <a:solidFill>
                  <a:srgbClr val="000000"/>
                </a:solidFill>
                <a:latin typeface="+mn-lt"/>
                <a:cs typeface="Arial" panose="020B0604020202020204" pitchFamily="34" charset="0"/>
                <a:sym typeface="Helvetica Light"/>
              </a:rPr>
              <a:t>Водоочистка</a:t>
            </a:r>
          </a:p>
        </p:txBody>
      </p: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899C454A-51F1-47A8-BD56-31E9ED859991}"/>
              </a:ext>
            </a:extLst>
          </p:cNvPr>
          <p:cNvCxnSpPr>
            <a:cxnSpLocks/>
          </p:cNvCxnSpPr>
          <p:nvPr/>
        </p:nvCxnSpPr>
        <p:spPr>
          <a:xfrm flipV="1">
            <a:off x="6059937" y="3978620"/>
            <a:ext cx="1412436" cy="56846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78C280FC-00D7-4BD0-865A-AB073E04B4BD}"/>
              </a:ext>
            </a:extLst>
          </p:cNvPr>
          <p:cNvSpPr/>
          <p:nvPr/>
        </p:nvSpPr>
        <p:spPr>
          <a:xfrm>
            <a:off x="7361887" y="3889081"/>
            <a:ext cx="1406697" cy="204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0751" eaLnBrk="1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914" b="1" kern="0">
                <a:solidFill>
                  <a:srgbClr val="000000"/>
                </a:solidFill>
                <a:latin typeface="+mn-lt"/>
                <a:cs typeface="Arial" panose="020B0604020202020204" pitchFamily="34" charset="0"/>
                <a:sym typeface="Helvetica Light"/>
              </a:rPr>
              <a:t>Машинное зрение</a:t>
            </a:r>
          </a:p>
        </p:txBody>
      </p: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293CD151-C395-4034-8F30-79CAC10B0D99}"/>
              </a:ext>
            </a:extLst>
          </p:cNvPr>
          <p:cNvCxnSpPr/>
          <p:nvPr/>
        </p:nvCxnSpPr>
        <p:spPr>
          <a:xfrm flipH="1">
            <a:off x="8357003" y="4887263"/>
            <a:ext cx="1" cy="133267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695705CF-F9DF-49D7-9F5A-218E5979DB84}"/>
              </a:ext>
            </a:extLst>
          </p:cNvPr>
          <p:cNvSpPr/>
          <p:nvPr/>
        </p:nvSpPr>
        <p:spPr>
          <a:xfrm>
            <a:off x="8043037" y="5010117"/>
            <a:ext cx="948563" cy="290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0751" eaLnBrk="1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914" b="1" kern="0">
                <a:solidFill>
                  <a:srgbClr val="000000"/>
                </a:solidFill>
                <a:latin typeface="+mn-lt"/>
                <a:cs typeface="Arial" panose="020B0604020202020204" pitchFamily="34" charset="0"/>
                <a:sym typeface="Helvetica Light"/>
              </a:rPr>
              <a:t>Мобильные роботы</a:t>
            </a:r>
          </a:p>
        </p:txBody>
      </p: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70F34C2A-30BF-4C50-B530-640CE54C3495}"/>
              </a:ext>
            </a:extLst>
          </p:cNvPr>
          <p:cNvCxnSpPr>
            <a:cxnSpLocks/>
          </p:cNvCxnSpPr>
          <p:nvPr/>
        </p:nvCxnSpPr>
        <p:spPr>
          <a:xfrm>
            <a:off x="4923128" y="5214301"/>
            <a:ext cx="552945" cy="55068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FC578DEC-10FE-4F0A-B4CB-4D014B3CC83B}"/>
              </a:ext>
            </a:extLst>
          </p:cNvPr>
          <p:cNvSpPr/>
          <p:nvPr/>
        </p:nvSpPr>
        <p:spPr>
          <a:xfrm>
            <a:off x="5267775" y="5752800"/>
            <a:ext cx="1048385" cy="290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0751" eaLnBrk="1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914" b="1" kern="0">
                <a:solidFill>
                  <a:srgbClr val="000000"/>
                </a:solidFill>
                <a:latin typeface="+mn-lt"/>
                <a:cs typeface="Arial" panose="020B0604020202020204" pitchFamily="34" charset="0"/>
                <a:sym typeface="Helvetica Light"/>
              </a:rPr>
              <a:t>Танкеры для перевозки КПГ</a:t>
            </a:r>
          </a:p>
        </p:txBody>
      </p: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8FD5EE28-6EB2-498B-B08D-1149E0611B87}"/>
              </a:ext>
            </a:extLst>
          </p:cNvPr>
          <p:cNvCxnSpPr>
            <a:cxnSpLocks/>
          </p:cNvCxnSpPr>
          <p:nvPr/>
        </p:nvCxnSpPr>
        <p:spPr>
          <a:xfrm flipH="1" flipV="1">
            <a:off x="2699001" y="2255420"/>
            <a:ext cx="849084" cy="529165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0934F206-85E3-4319-BE32-B2339A2057A0}"/>
              </a:ext>
            </a:extLst>
          </p:cNvPr>
          <p:cNvSpPr/>
          <p:nvPr/>
        </p:nvSpPr>
        <p:spPr>
          <a:xfrm>
            <a:off x="1210293" y="2177663"/>
            <a:ext cx="1763453" cy="204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0751" eaLnBrk="1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914" b="1" kern="0">
                <a:solidFill>
                  <a:srgbClr val="000000"/>
                </a:solidFill>
                <a:latin typeface="+mn-lt"/>
                <a:cs typeface="Arial" panose="020B0604020202020204" pitchFamily="34" charset="0"/>
                <a:sym typeface="Helvetica Light"/>
              </a:rPr>
              <a:t>Подводное бурение</a:t>
            </a:r>
          </a:p>
        </p:txBody>
      </p: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48F64CBC-7997-44F2-9953-D8947464E883}"/>
              </a:ext>
            </a:extLst>
          </p:cNvPr>
          <p:cNvCxnSpPr>
            <a:cxnSpLocks/>
          </p:cNvCxnSpPr>
          <p:nvPr/>
        </p:nvCxnSpPr>
        <p:spPr>
          <a:xfrm flipH="1" flipV="1">
            <a:off x="2862155" y="2119361"/>
            <a:ext cx="1037268" cy="702277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E4094A31-B58E-4739-92D9-9229A1B89362}"/>
              </a:ext>
            </a:extLst>
          </p:cNvPr>
          <p:cNvSpPr/>
          <p:nvPr/>
        </p:nvSpPr>
        <p:spPr>
          <a:xfrm>
            <a:off x="1343818" y="2042506"/>
            <a:ext cx="1667576" cy="19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0751" eaLnBrk="1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914" b="1" kern="0">
                <a:solidFill>
                  <a:srgbClr val="000000"/>
                </a:solidFill>
                <a:latin typeface="+mn-lt"/>
                <a:cs typeface="Arial" panose="020B0604020202020204" pitchFamily="34" charset="0"/>
                <a:sym typeface="Helvetica Light"/>
              </a:rPr>
              <a:t>Нефтяная платформа</a:t>
            </a:r>
          </a:p>
        </p:txBody>
      </p:sp>
      <p:cxnSp>
        <p:nvCxnSpPr>
          <p:cNvPr id="40" name="Прямая со стрелкой 39">
            <a:extLst>
              <a:ext uri="{FF2B5EF4-FFF2-40B4-BE49-F238E27FC236}">
                <a16:creationId xmlns:a16="http://schemas.microsoft.com/office/drawing/2014/main" id="{3DD92FAE-3053-48C5-ABD7-19AC4E6498F5}"/>
              </a:ext>
            </a:extLst>
          </p:cNvPr>
          <p:cNvCxnSpPr>
            <a:cxnSpLocks/>
          </p:cNvCxnSpPr>
          <p:nvPr/>
        </p:nvCxnSpPr>
        <p:spPr>
          <a:xfrm flipH="1" flipV="1">
            <a:off x="1176154" y="4101484"/>
            <a:ext cx="1602125" cy="255694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2BEA892B-C1C4-4790-A80E-4A0062FFDDCF}"/>
              </a:ext>
            </a:extLst>
          </p:cNvPr>
          <p:cNvSpPr/>
          <p:nvPr/>
        </p:nvSpPr>
        <p:spPr>
          <a:xfrm>
            <a:off x="346068" y="3973343"/>
            <a:ext cx="883766" cy="290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0751" eaLnBrk="1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914" b="1" kern="0">
                <a:solidFill>
                  <a:srgbClr val="000000"/>
                </a:solidFill>
                <a:latin typeface="+mn-lt"/>
                <a:cs typeface="Arial" panose="020B0604020202020204" pitchFamily="34" charset="0"/>
                <a:sym typeface="Helvetica Light"/>
              </a:rPr>
              <a:t>Сокращение издержек</a:t>
            </a:r>
          </a:p>
        </p:txBody>
      </p: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id="{6527B716-88C6-4B4F-AE05-1AEEE08C3F3F}"/>
              </a:ext>
            </a:extLst>
          </p:cNvPr>
          <p:cNvCxnSpPr>
            <a:cxnSpLocks/>
          </p:cNvCxnSpPr>
          <p:nvPr/>
        </p:nvCxnSpPr>
        <p:spPr>
          <a:xfrm flipH="1" flipV="1">
            <a:off x="2595686" y="2438136"/>
            <a:ext cx="932513" cy="51262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7563D475-97A2-4F7C-944A-8BD34D6DE58C}"/>
              </a:ext>
            </a:extLst>
          </p:cNvPr>
          <p:cNvSpPr/>
          <p:nvPr/>
        </p:nvSpPr>
        <p:spPr>
          <a:xfrm>
            <a:off x="716927" y="2359856"/>
            <a:ext cx="2019926" cy="192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0751" eaLnBrk="1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914" b="1" kern="0">
                <a:solidFill>
                  <a:srgbClr val="000000"/>
                </a:solidFill>
                <a:latin typeface="+mn-lt"/>
                <a:cs typeface="Arial" panose="020B0604020202020204" pitchFamily="34" charset="0"/>
                <a:sym typeface="Helvetica Light"/>
              </a:rPr>
              <a:t>Альтернативные виды топлива</a:t>
            </a:r>
          </a:p>
        </p:txBody>
      </p: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id="{A5E3C885-D21B-4C36-AC65-6D735B351F61}"/>
              </a:ext>
            </a:extLst>
          </p:cNvPr>
          <p:cNvCxnSpPr>
            <a:cxnSpLocks/>
          </p:cNvCxnSpPr>
          <p:nvPr/>
        </p:nvCxnSpPr>
        <p:spPr>
          <a:xfrm flipH="1" flipV="1">
            <a:off x="2225545" y="3276266"/>
            <a:ext cx="740282" cy="255909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6983CD8F-BBEF-454F-B5DA-AFB9C8A616C3}"/>
              </a:ext>
            </a:extLst>
          </p:cNvPr>
          <p:cNvSpPr/>
          <p:nvPr/>
        </p:nvSpPr>
        <p:spPr>
          <a:xfrm>
            <a:off x="1669045" y="3221960"/>
            <a:ext cx="638770" cy="28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0751" eaLnBrk="1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914" b="1" kern="0">
                <a:solidFill>
                  <a:srgbClr val="000000"/>
                </a:solidFill>
                <a:latin typeface="+mn-lt"/>
                <a:cs typeface="Arial" panose="020B0604020202020204" pitchFamily="34" charset="0"/>
                <a:sym typeface="Helvetica Light"/>
              </a:rPr>
              <a:t>Добыча газа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B527DC44-41B5-4AA5-937D-4ED01F6F3C0C}"/>
              </a:ext>
            </a:extLst>
          </p:cNvPr>
          <p:cNvSpPr/>
          <p:nvPr/>
        </p:nvSpPr>
        <p:spPr>
          <a:xfrm>
            <a:off x="323168" y="3402615"/>
            <a:ext cx="1406697" cy="192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0751" eaLnBrk="1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914" b="1" kern="0">
                <a:solidFill>
                  <a:srgbClr val="000000"/>
                </a:solidFill>
                <a:latin typeface="+mn-lt"/>
                <a:cs typeface="Arial" panose="020B0604020202020204" pitchFamily="34" charset="0"/>
                <a:sym typeface="Helvetica Light"/>
              </a:rPr>
              <a:t>Энергоэффективность</a:t>
            </a:r>
          </a:p>
        </p:txBody>
      </p:sp>
      <p:cxnSp>
        <p:nvCxnSpPr>
          <p:cNvPr id="47" name="Прямая со стрелкой 46">
            <a:extLst>
              <a:ext uri="{FF2B5EF4-FFF2-40B4-BE49-F238E27FC236}">
                <a16:creationId xmlns:a16="http://schemas.microsoft.com/office/drawing/2014/main" id="{D329832C-07F5-4A05-B41D-4C248973DA8E}"/>
              </a:ext>
            </a:extLst>
          </p:cNvPr>
          <p:cNvCxnSpPr>
            <a:cxnSpLocks/>
          </p:cNvCxnSpPr>
          <p:nvPr/>
        </p:nvCxnSpPr>
        <p:spPr>
          <a:xfrm flipH="1" flipV="1">
            <a:off x="1634135" y="3526754"/>
            <a:ext cx="1427958" cy="270316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>
            <a:extLst>
              <a:ext uri="{FF2B5EF4-FFF2-40B4-BE49-F238E27FC236}">
                <a16:creationId xmlns:a16="http://schemas.microsoft.com/office/drawing/2014/main" id="{D9D20C93-28EC-4DA2-B687-14D20B012B03}"/>
              </a:ext>
            </a:extLst>
          </p:cNvPr>
          <p:cNvCxnSpPr>
            <a:cxnSpLocks/>
          </p:cNvCxnSpPr>
          <p:nvPr/>
        </p:nvCxnSpPr>
        <p:spPr>
          <a:xfrm flipH="1" flipV="1">
            <a:off x="1762321" y="3951312"/>
            <a:ext cx="2317908" cy="265975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86D47A5A-9C2E-4169-A32F-D5935A9AFB5E}"/>
              </a:ext>
            </a:extLst>
          </p:cNvPr>
          <p:cNvSpPr/>
          <p:nvPr/>
        </p:nvSpPr>
        <p:spPr>
          <a:xfrm>
            <a:off x="580916" y="3770435"/>
            <a:ext cx="1417668" cy="28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0751" eaLnBrk="1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914" b="1" kern="0">
                <a:solidFill>
                  <a:srgbClr val="000000"/>
                </a:solidFill>
                <a:latin typeface="+mn-lt"/>
                <a:cs typeface="Arial" panose="020B0604020202020204" pitchFamily="34" charset="0"/>
                <a:sym typeface="Helvetica Light"/>
              </a:rPr>
              <a:t>Суда с гибридным двигателем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843C9B02-2F34-400F-ACCB-DE35944A58CF}"/>
              </a:ext>
            </a:extLst>
          </p:cNvPr>
          <p:cNvSpPr/>
          <p:nvPr/>
        </p:nvSpPr>
        <p:spPr>
          <a:xfrm>
            <a:off x="4244883" y="5777267"/>
            <a:ext cx="939038" cy="290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0751" eaLnBrk="1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914" b="1" kern="0">
                <a:solidFill>
                  <a:srgbClr val="000000"/>
                </a:solidFill>
                <a:latin typeface="+mn-lt"/>
                <a:cs typeface="Arial" panose="020B0604020202020204" pitchFamily="34" charset="0"/>
                <a:sym typeface="Helvetica Light"/>
              </a:rPr>
              <a:t>Плазменная резка</a:t>
            </a:r>
          </a:p>
        </p:txBody>
      </p:sp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id="{4AC76AE9-9503-4B37-98A9-877220D60C3F}"/>
              </a:ext>
            </a:extLst>
          </p:cNvPr>
          <p:cNvCxnSpPr>
            <a:cxnSpLocks/>
          </p:cNvCxnSpPr>
          <p:nvPr/>
        </p:nvCxnSpPr>
        <p:spPr>
          <a:xfrm>
            <a:off x="4370183" y="4749526"/>
            <a:ext cx="148877" cy="1055385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>
            <a:extLst>
              <a:ext uri="{FF2B5EF4-FFF2-40B4-BE49-F238E27FC236}">
                <a16:creationId xmlns:a16="http://schemas.microsoft.com/office/drawing/2014/main" id="{08EF8716-3910-4D04-9DC7-1290F21CEF7F}"/>
              </a:ext>
            </a:extLst>
          </p:cNvPr>
          <p:cNvCxnSpPr>
            <a:cxnSpLocks/>
          </p:cNvCxnSpPr>
          <p:nvPr/>
        </p:nvCxnSpPr>
        <p:spPr>
          <a:xfrm flipH="1" flipV="1">
            <a:off x="2269106" y="3082713"/>
            <a:ext cx="1244379" cy="29168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3396B58B-9447-4F6B-A6D1-0C45C560D120}"/>
              </a:ext>
            </a:extLst>
          </p:cNvPr>
          <p:cNvSpPr/>
          <p:nvPr/>
        </p:nvSpPr>
        <p:spPr>
          <a:xfrm>
            <a:off x="1579128" y="3009934"/>
            <a:ext cx="806781" cy="28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0751" eaLnBrk="1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914" b="1" kern="0">
                <a:solidFill>
                  <a:srgbClr val="000000"/>
                </a:solidFill>
                <a:latin typeface="+mn-lt"/>
                <a:cs typeface="Arial" panose="020B0604020202020204" pitchFamily="34" charset="0"/>
                <a:sym typeface="Helvetica Light"/>
              </a:rPr>
              <a:t>Оксид серы</a:t>
            </a:r>
          </a:p>
        </p:txBody>
      </p:sp>
      <p:cxnSp>
        <p:nvCxnSpPr>
          <p:cNvPr id="54" name="Прямая со стрелкой 53">
            <a:extLst>
              <a:ext uri="{FF2B5EF4-FFF2-40B4-BE49-F238E27FC236}">
                <a16:creationId xmlns:a16="http://schemas.microsoft.com/office/drawing/2014/main" id="{B832A254-691D-4AA9-9321-82942DCB6575}"/>
              </a:ext>
            </a:extLst>
          </p:cNvPr>
          <p:cNvCxnSpPr>
            <a:cxnSpLocks/>
          </p:cNvCxnSpPr>
          <p:nvPr/>
        </p:nvCxnSpPr>
        <p:spPr>
          <a:xfrm flipH="1" flipV="1">
            <a:off x="2778277" y="1954010"/>
            <a:ext cx="373028" cy="18658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B920B580-2C25-472F-9C78-FC67CFE480F6}"/>
              </a:ext>
            </a:extLst>
          </p:cNvPr>
          <p:cNvSpPr/>
          <p:nvPr/>
        </p:nvSpPr>
        <p:spPr>
          <a:xfrm>
            <a:off x="1833956" y="1867414"/>
            <a:ext cx="1032879" cy="192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0751" eaLnBrk="1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914" b="1" kern="0">
                <a:solidFill>
                  <a:srgbClr val="000000"/>
                </a:solidFill>
                <a:latin typeface="+mn-lt"/>
                <a:cs typeface="Arial" panose="020B0604020202020204" pitchFamily="34" charset="0"/>
                <a:sym typeface="Helvetica Light"/>
              </a:rPr>
              <a:t>Грузовое судно</a:t>
            </a:r>
          </a:p>
        </p:txBody>
      </p:sp>
      <p:cxnSp>
        <p:nvCxnSpPr>
          <p:cNvPr id="56" name="Прямая со стрелкой 55">
            <a:extLst>
              <a:ext uri="{FF2B5EF4-FFF2-40B4-BE49-F238E27FC236}">
                <a16:creationId xmlns:a16="http://schemas.microsoft.com/office/drawing/2014/main" id="{25846862-3EDD-45FA-867B-5348A385F2B5}"/>
              </a:ext>
            </a:extLst>
          </p:cNvPr>
          <p:cNvCxnSpPr>
            <a:cxnSpLocks/>
          </p:cNvCxnSpPr>
          <p:nvPr/>
        </p:nvCxnSpPr>
        <p:spPr>
          <a:xfrm flipH="1" flipV="1">
            <a:off x="1092300" y="4263935"/>
            <a:ext cx="338293" cy="59771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5271BEA2-D3BB-4F07-91A4-9299CC9EE1B4}"/>
              </a:ext>
            </a:extLst>
          </p:cNvPr>
          <p:cNvSpPr/>
          <p:nvPr/>
        </p:nvSpPr>
        <p:spPr>
          <a:xfrm>
            <a:off x="269862" y="4204855"/>
            <a:ext cx="906292" cy="290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0751" eaLnBrk="1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914" b="1" kern="0">
                <a:solidFill>
                  <a:srgbClr val="000000"/>
                </a:solidFill>
                <a:latin typeface="+mn-lt"/>
                <a:cs typeface="Arial" panose="020B0604020202020204" pitchFamily="34" charset="0"/>
                <a:sym typeface="Helvetica Light"/>
              </a:rPr>
              <a:t>Водородное топливо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F8A7DF6-B603-4988-8AA6-594615BB60BF}"/>
              </a:ext>
            </a:extLst>
          </p:cNvPr>
          <p:cNvSpPr txBox="1"/>
          <p:nvPr/>
        </p:nvSpPr>
        <p:spPr>
          <a:xfrm>
            <a:off x="3009335" y="6272743"/>
            <a:ext cx="2466738" cy="3416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10751" eaLnBrk="1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b="1" kern="0">
                <a:solidFill>
                  <a:srgbClr val="0070C0"/>
                </a:solidFill>
                <a:latin typeface="+mn-lt"/>
                <a:sym typeface="Helvetica Light"/>
              </a:rPr>
              <a:t>Динамичность</a:t>
            </a:r>
            <a:endParaRPr lang="ru-RU" sz="844" b="1" kern="0">
              <a:solidFill>
                <a:srgbClr val="0070C0"/>
              </a:solidFill>
              <a:latin typeface="+mn-lt"/>
              <a:sym typeface="Helvetica Light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2107527" y="6645067"/>
            <a:ext cx="4693914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50">
                <a:latin typeface="+mn-lt"/>
                <a:cs typeface="Arial" panose="020B0604020202020204" pitchFamily="34" charset="0"/>
              </a:rPr>
              <a:t>Источник: Система интеллектуального анализа больших данных </a:t>
            </a:r>
            <a:r>
              <a:rPr lang="en-US" sz="750" err="1">
                <a:latin typeface="+mn-lt"/>
                <a:cs typeface="Arial" panose="020B0604020202020204" pitchFamily="34" charset="0"/>
              </a:rPr>
              <a:t>iFORA</a:t>
            </a:r>
            <a:r>
              <a:rPr lang="ru-RU" sz="750">
                <a:latin typeface="+mn-lt"/>
                <a:cs typeface="Arial" panose="020B0604020202020204" pitchFamily="34" charset="0"/>
              </a:rPr>
              <a:t> (правообладатель - ИСИЭЗ НИУ ВШЭ)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104586" y="6649578"/>
            <a:ext cx="1475084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50">
                <a:latin typeface="+mn-lt"/>
                <a:cs typeface="Arial" panose="020B0604020202020204" pitchFamily="34" charset="0"/>
              </a:rPr>
              <a:t>© НИУ ВШЭ. Конфиденциально</a:t>
            </a:r>
          </a:p>
        </p:txBody>
      </p:sp>
      <p:sp>
        <p:nvSpPr>
          <p:cNvPr id="64" name="Заголовок 1"/>
          <p:cNvSpPr>
            <a:spLocks noGrp="1"/>
          </p:cNvSpPr>
          <p:nvPr>
            <p:ph type="title"/>
          </p:nvPr>
        </p:nvSpPr>
        <p:spPr>
          <a:xfrm>
            <a:off x="913979" y="244531"/>
            <a:ext cx="7719060" cy="849368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sz="2200">
                <a:latin typeface="+mn-lt"/>
              </a:rPr>
              <a:t>Оценка значимости и динамичности</a:t>
            </a:r>
            <a:br>
              <a:rPr lang="ru-RU" sz="2200">
                <a:latin typeface="+mn-lt"/>
                <a:cs typeface="Arial" panose="020B0604020202020204" pitchFamily="34" charset="0"/>
              </a:rPr>
            </a:br>
            <a:r>
              <a:rPr lang="ru-RU" sz="2200">
                <a:latin typeface="+mn-lt"/>
                <a:cs typeface="Arial" panose="020B0604020202020204" pitchFamily="34" charset="0"/>
              </a:rPr>
              <a:t>	</a:t>
            </a:r>
            <a:r>
              <a:rPr lang="ru-RU" sz="1800">
                <a:latin typeface="+mn-lt"/>
                <a:cs typeface="Arial" panose="020B0604020202020204" pitchFamily="34" charset="0"/>
              </a:rPr>
              <a:t>на примере научно-технологических трендов</a:t>
            </a:r>
            <a:br>
              <a:rPr lang="ru-RU" sz="1800">
                <a:latin typeface="+mn-lt"/>
                <a:cs typeface="Arial" panose="020B0604020202020204" pitchFamily="34" charset="0"/>
              </a:rPr>
            </a:br>
            <a:r>
              <a:rPr lang="ru-RU" sz="1800">
                <a:latin typeface="+mn-lt"/>
                <a:cs typeface="Arial" panose="020B0604020202020204" pitchFamily="34" charset="0"/>
              </a:rPr>
              <a:t>	 судостроения</a:t>
            </a:r>
            <a:endParaRPr lang="ru-RU" sz="2200"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4360292" y="1250809"/>
            <a:ext cx="0" cy="4680632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595522" y="4626984"/>
            <a:ext cx="8173062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Прямоугольник 66"/>
          <p:cNvSpPr/>
          <p:nvPr/>
        </p:nvSpPr>
        <p:spPr>
          <a:xfrm>
            <a:off x="7028051" y="685424"/>
            <a:ext cx="1966044" cy="5663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400" b="1">
                <a:latin typeface="+mn-lt"/>
              </a:rPr>
              <a:t>По статьям в научных журналах</a:t>
            </a:r>
          </a:p>
        </p:txBody>
      </p:sp>
    </p:spTree>
    <p:extLst>
      <p:ext uri="{BB962C8B-B14F-4D97-AF65-F5344CB8AC3E}">
        <p14:creationId xmlns:p14="http://schemas.microsoft.com/office/powerpoint/2010/main" val="42660908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906" y="1044006"/>
            <a:ext cx="7687169" cy="5435262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02722" y="283184"/>
            <a:ext cx="7719060" cy="639762"/>
          </a:xfrm>
        </p:spPr>
        <p:txBody>
          <a:bodyPr/>
          <a:lstStyle/>
          <a:p>
            <a:r>
              <a:rPr lang="ru-RU" sz="2200"/>
              <a:t>Анализ жизненного цикла технологий</a:t>
            </a:r>
            <a:endParaRPr lang="ru-RU" sz="180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19050"/>
            <a:fld id="{81D60167-4931-47E6-BA6A-407CBD079E47}" type="slidenum">
              <a:rPr lang="ru-RU" smtClean="0">
                <a:solidFill>
                  <a:srgbClr val="000000"/>
                </a:solidFill>
              </a:rPr>
              <a:pPr marL="19050"/>
              <a:t>25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Заголовок 5"/>
          <p:cNvSpPr txBox="1">
            <a:spLocks/>
          </p:cNvSpPr>
          <p:nvPr/>
        </p:nvSpPr>
        <p:spPr>
          <a:xfrm>
            <a:off x="1082040" y="375668"/>
            <a:ext cx="7719060" cy="639763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9pPr>
          </a:lstStyle>
          <a:p>
            <a:pPr defTabSz="914400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220484" y="1365152"/>
            <a:ext cx="1777612" cy="49552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>
                <a:latin typeface="+mj-lt"/>
                <a:cs typeface="Arial" panose="020B0604020202020204" pitchFamily="34" charset="0"/>
              </a:rPr>
              <a:t>Беспилотные летательные аппараты</a:t>
            </a:r>
          </a:p>
          <a:p>
            <a:endParaRPr lang="ru-RU" sz="1000">
              <a:latin typeface="+mj-lt"/>
              <a:cs typeface="Arial" panose="020B0604020202020204" pitchFamily="34" charset="0"/>
            </a:endParaRPr>
          </a:p>
          <a:p>
            <a:endParaRPr lang="ru-RU" sz="1000">
              <a:latin typeface="+mj-lt"/>
              <a:cs typeface="Arial" panose="020B0604020202020204" pitchFamily="34" charset="0"/>
            </a:endParaRPr>
          </a:p>
          <a:p>
            <a:r>
              <a:rPr lang="ru-RU">
                <a:latin typeface="+mj-lt"/>
                <a:cs typeface="Arial" panose="020B0604020202020204" pitchFamily="34" charset="0"/>
              </a:rPr>
              <a:t>Машинное обучение</a:t>
            </a:r>
          </a:p>
          <a:p>
            <a:endParaRPr lang="ru-RU" sz="1000">
              <a:latin typeface="+mj-lt"/>
              <a:cs typeface="Arial" panose="020B0604020202020204" pitchFamily="34" charset="0"/>
            </a:endParaRPr>
          </a:p>
          <a:p>
            <a:endParaRPr lang="ru-RU" sz="1000">
              <a:latin typeface="+mj-lt"/>
              <a:cs typeface="Arial" panose="020B0604020202020204" pitchFamily="34" charset="0"/>
            </a:endParaRPr>
          </a:p>
          <a:p>
            <a:r>
              <a:rPr lang="ru-RU" err="1">
                <a:latin typeface="+mj-lt"/>
                <a:cs typeface="Arial" panose="020B0604020202020204" pitchFamily="34" charset="0"/>
              </a:rPr>
              <a:t>Перовскитные</a:t>
            </a:r>
            <a:r>
              <a:rPr lang="ru-RU">
                <a:latin typeface="+mj-lt"/>
                <a:cs typeface="Arial" panose="020B0604020202020204" pitchFamily="34" charset="0"/>
              </a:rPr>
              <a:t> солнечные батареи</a:t>
            </a:r>
          </a:p>
          <a:p>
            <a:endParaRPr lang="ru-RU" sz="1000">
              <a:latin typeface="+mj-lt"/>
              <a:cs typeface="Arial" panose="020B0604020202020204" pitchFamily="34" charset="0"/>
            </a:endParaRPr>
          </a:p>
          <a:p>
            <a:endParaRPr lang="ru-RU" sz="1000">
              <a:latin typeface="+mj-lt"/>
              <a:cs typeface="Arial" panose="020B0604020202020204" pitchFamily="34" charset="0"/>
            </a:endParaRPr>
          </a:p>
          <a:p>
            <a:endParaRPr lang="ru-RU" sz="1000">
              <a:latin typeface="+mj-lt"/>
              <a:cs typeface="Arial" panose="020B0604020202020204" pitchFamily="34" charset="0"/>
            </a:endParaRPr>
          </a:p>
          <a:p>
            <a:r>
              <a:rPr lang="ru-RU">
                <a:latin typeface="+mj-lt"/>
                <a:cs typeface="Arial" panose="020B0604020202020204" pitchFamily="34" charset="0"/>
              </a:rPr>
              <a:t>Синтетическая биология</a:t>
            </a:r>
          </a:p>
          <a:p>
            <a:endParaRPr lang="ru-RU" sz="1000">
              <a:latin typeface="+mj-lt"/>
              <a:cs typeface="Arial" panose="020B0604020202020204" pitchFamily="34" charset="0"/>
            </a:endParaRPr>
          </a:p>
          <a:p>
            <a:endParaRPr lang="ru-RU" sz="1000">
              <a:latin typeface="+mj-lt"/>
              <a:cs typeface="Arial" panose="020B0604020202020204" pitchFamily="34" charset="0"/>
            </a:endParaRPr>
          </a:p>
          <a:p>
            <a:endParaRPr lang="ru-RU" sz="1000">
              <a:latin typeface="+mj-lt"/>
              <a:cs typeface="Arial" panose="020B0604020202020204" pitchFamily="34" charset="0"/>
            </a:endParaRPr>
          </a:p>
          <a:p>
            <a:r>
              <a:rPr lang="ru-RU">
                <a:latin typeface="+mj-lt"/>
                <a:cs typeface="Arial" panose="020B0604020202020204" pitchFamily="34" charset="0"/>
              </a:rPr>
              <a:t>Точное земледелие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3890259" y="1270859"/>
            <a:ext cx="2152650" cy="75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96104" y="6624931"/>
            <a:ext cx="1475084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50">
                <a:latin typeface="+mj-lt"/>
                <a:cs typeface="Arial" panose="020B0604020202020204" pitchFamily="34" charset="0"/>
              </a:rPr>
              <a:t>© НИУ ВШЭ. Конфиденциально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78566" y="6182259"/>
            <a:ext cx="653203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>
                <a:latin typeface="+mj-lt"/>
              </a:rPr>
              <a:t>200</a:t>
            </a:r>
            <a:r>
              <a:rPr lang="en-US" sz="1600">
                <a:latin typeface="+mj-lt"/>
              </a:rPr>
              <a:t>5</a:t>
            </a:r>
            <a:r>
              <a:rPr lang="ru-RU" sz="1600">
                <a:latin typeface="+mj-lt"/>
              </a:rPr>
              <a:t>                          2008                      2011                      2014                  2017               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110715" y="6624931"/>
            <a:ext cx="5897212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50">
                <a:latin typeface="+mj-lt"/>
                <a:cs typeface="Arial" panose="020B0604020202020204" pitchFamily="34" charset="0"/>
              </a:rPr>
              <a:t>Источник: Система интеллектуального анализа больших данных </a:t>
            </a:r>
            <a:r>
              <a:rPr lang="en-US" sz="750" err="1">
                <a:latin typeface="+mj-lt"/>
                <a:cs typeface="Arial" panose="020B0604020202020204" pitchFamily="34" charset="0"/>
              </a:rPr>
              <a:t>iFORA</a:t>
            </a:r>
            <a:r>
              <a:rPr lang="ru-RU" sz="750">
                <a:latin typeface="+mj-lt"/>
                <a:cs typeface="Arial" panose="020B0604020202020204" pitchFamily="34" charset="0"/>
              </a:rPr>
              <a:t> (правообладатель - ИСИЭЗ НИУ ВШЭ)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38816" y="1009052"/>
            <a:ext cx="165838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>
                <a:latin typeface="+mj-lt"/>
              </a:rPr>
              <a:t>Отчеты / гранты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086159" y="1002843"/>
            <a:ext cx="205784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>
                <a:latin typeface="+mj-lt"/>
              </a:rPr>
              <a:t>Рыночная аналитика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28922" y="1008776"/>
            <a:ext cx="177256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>
                <a:latin typeface="+mj-lt"/>
              </a:rPr>
              <a:t>Научные статьи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469034" y="1008776"/>
            <a:ext cx="105886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>
                <a:latin typeface="+mj-lt"/>
              </a:rPr>
              <a:t>Патенты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025011" y="1073104"/>
            <a:ext cx="440304" cy="213381"/>
          </a:xfrm>
          <a:prstGeom prst="rect">
            <a:avLst/>
          </a:prstGeom>
          <a:solidFill>
            <a:srgbClr val="FFBE86"/>
          </a:solidFill>
          <a:ln>
            <a:solidFill>
              <a:srgbClr val="FFB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63165" y="1073380"/>
            <a:ext cx="440304" cy="213381"/>
          </a:xfrm>
          <a:prstGeom prst="rect">
            <a:avLst/>
          </a:prstGeom>
          <a:solidFill>
            <a:srgbClr val="8EBAD9"/>
          </a:solidFill>
          <a:ln>
            <a:solidFill>
              <a:srgbClr val="8EBA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6645854" y="1055039"/>
            <a:ext cx="440304" cy="213381"/>
          </a:xfrm>
          <a:prstGeom prst="rect">
            <a:avLst/>
          </a:prstGeom>
          <a:solidFill>
            <a:srgbClr val="EA9293"/>
          </a:solidFill>
          <a:ln>
            <a:solidFill>
              <a:srgbClr val="EA92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5102276" y="1073380"/>
            <a:ext cx="440304" cy="213381"/>
          </a:xfrm>
          <a:prstGeom prst="rect">
            <a:avLst/>
          </a:prstGeom>
          <a:solidFill>
            <a:srgbClr val="96CF96"/>
          </a:solidFill>
          <a:ln>
            <a:solidFill>
              <a:srgbClr val="94CE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12618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2" b="2355"/>
          <a:stretch/>
        </p:blipFill>
        <p:spPr>
          <a:xfrm>
            <a:off x="99838" y="1295882"/>
            <a:ext cx="9044162" cy="4910785"/>
          </a:xfrm>
          <a:prstGeom prst="rect">
            <a:avLst/>
          </a:prstGeom>
        </p:spPr>
      </p:pic>
      <p:sp>
        <p:nvSpPr>
          <p:cNvPr id="6" name="Заголовок 5"/>
          <p:cNvSpPr txBox="1">
            <a:spLocks/>
          </p:cNvSpPr>
          <p:nvPr/>
        </p:nvSpPr>
        <p:spPr>
          <a:xfrm>
            <a:off x="1413963" y="274072"/>
            <a:ext cx="7719060" cy="639763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9pPr>
          </a:lstStyle>
          <a:p>
            <a:pPr defTabSz="914400"/>
            <a:endParaRPr lang="ru-RU" sz="2000">
              <a:latin typeface="+mn-lt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>
          <a:xfrm>
            <a:off x="8689629" y="6551035"/>
            <a:ext cx="381000" cy="193040"/>
          </a:xfrm>
        </p:spPr>
        <p:txBody>
          <a:bodyPr/>
          <a:lstStyle/>
          <a:p>
            <a:pPr marL="25400"/>
            <a:fld id="{81D60167-4931-47E6-BA6A-407CBD079E47}" type="slidenum">
              <a:rPr lang="ru-RU" smtClean="0">
                <a:latin typeface="+mn-lt"/>
              </a:rPr>
              <a:pPr marL="25400"/>
              <a:t>26</a:t>
            </a:fld>
            <a:endParaRPr lang="ru-RU"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25677" y="6622091"/>
            <a:ext cx="5607136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50">
                <a:latin typeface="+mn-lt"/>
                <a:cs typeface="Arial" panose="020B0604020202020204" pitchFamily="34" charset="0"/>
              </a:rPr>
              <a:t>Источник: Система интеллектуального анализа больших данных </a:t>
            </a:r>
            <a:r>
              <a:rPr lang="en-US" sz="750" err="1">
                <a:latin typeface="+mn-lt"/>
                <a:cs typeface="Arial" panose="020B0604020202020204" pitchFamily="34" charset="0"/>
              </a:rPr>
              <a:t>iFORA</a:t>
            </a:r>
            <a:r>
              <a:rPr lang="ru-RU" sz="750">
                <a:latin typeface="+mn-lt"/>
                <a:cs typeface="Arial" panose="020B0604020202020204" pitchFamily="34" charset="0"/>
              </a:rPr>
              <a:t> (правообладатель - ИСИЭЗ НИУ ВШЭ)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96104" y="6624934"/>
            <a:ext cx="1475084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50">
                <a:latin typeface="+mn-lt"/>
                <a:cs typeface="Arial" panose="020B0604020202020204" pitchFamily="34" charset="0"/>
              </a:rPr>
              <a:t>© НИУ ВШЭ. Конфиденциально</a:t>
            </a:r>
          </a:p>
        </p:txBody>
      </p:sp>
      <p:sp>
        <p:nvSpPr>
          <p:cNvPr id="24" name="Заголовок 4"/>
          <p:cNvSpPr txBox="1">
            <a:spLocks/>
          </p:cNvSpPr>
          <p:nvPr/>
        </p:nvSpPr>
        <p:spPr>
          <a:xfrm>
            <a:off x="844623" y="351529"/>
            <a:ext cx="8299377" cy="639762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Myriad Pro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9pPr>
          </a:lstStyle>
          <a:p>
            <a:pPr defTabSz="914400">
              <a:lnSpc>
                <a:spcPct val="90000"/>
              </a:lnSpc>
            </a:pPr>
            <a:r>
              <a:rPr lang="ru-RU" sz="2200"/>
              <a:t>Научно-технологические тренды: влияние на сектора экономики</a:t>
            </a:r>
            <a:br>
              <a:rPr lang="ru-RU" sz="2200">
                <a:latin typeface="+mn-lt"/>
              </a:rPr>
            </a:br>
            <a:r>
              <a:rPr lang="ru-RU" sz="1800">
                <a:latin typeface="+mn-lt"/>
              </a:rPr>
              <a:t>	на примере сфер применения робототехники</a:t>
            </a:r>
            <a:endParaRPr lang="ru-RU" sz="2200">
              <a:latin typeface="+mn-lt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214549" y="6247543"/>
            <a:ext cx="264046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ru-RU" sz="1400" b="1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Направления робототехники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93457" y="1058627"/>
            <a:ext cx="813464" cy="23725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lIns="18000" tIns="10800" rIns="18000" bIns="10800">
            <a:spAutoFit/>
          </a:bodyPr>
          <a:lstStyle/>
          <a:p>
            <a:pPr algn="ctr"/>
            <a:r>
              <a:rPr lang="ru-RU" sz="1400" b="1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ОКВЭД 2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96104" y="1553771"/>
            <a:ext cx="1408171" cy="14619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>
            <a:spAutoFit/>
          </a:bodyPr>
          <a:lstStyle/>
          <a:p>
            <a:pPr algn="r">
              <a:spcAft>
                <a:spcPts val="300"/>
              </a:spcAft>
            </a:pPr>
            <a:r>
              <a:rPr lang="ru-RU" sz="65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горнодобывающая промышленность</a:t>
            </a:r>
          </a:p>
        </p:txBody>
      </p:sp>
    </p:spTree>
    <p:extLst>
      <p:ext uri="{BB962C8B-B14F-4D97-AF65-F5344CB8AC3E}">
        <p14:creationId xmlns:p14="http://schemas.microsoft.com/office/powerpoint/2010/main" val="28185896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3615" y="264720"/>
            <a:ext cx="8340392" cy="6617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200" b="1" err="1">
                <a:latin typeface="Myriad Pro" pitchFamily="34" charset="0"/>
                <a:ea typeface="+mj-ea"/>
                <a:cs typeface="+mj-cs"/>
              </a:rPr>
              <a:t>Хайп</a:t>
            </a:r>
            <a:r>
              <a:rPr lang="ru-RU" sz="2200" b="1">
                <a:latin typeface="Myriad Pro" pitchFamily="34" charset="0"/>
                <a:ea typeface="+mj-ea"/>
                <a:cs typeface="+mj-cs"/>
              </a:rPr>
              <a:t>-анализ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b="1">
                <a:latin typeface="Myriad Pro" pitchFamily="34" charset="0"/>
                <a:ea typeface="+mj-ea"/>
                <a:cs typeface="+mj-cs"/>
              </a:rPr>
              <a:t>	на примере энергетики</a:t>
            </a:r>
            <a:endParaRPr lang="en-US" b="1">
              <a:latin typeface="Myriad Pro" pitchFamily="34" charset="0"/>
              <a:ea typeface="+mj-ea"/>
              <a:cs typeface="+mj-cs"/>
            </a:endParaRPr>
          </a:p>
        </p:txBody>
      </p:sp>
      <p:sp>
        <p:nvSpPr>
          <p:cNvPr id="652" name="Прямоугольник 651"/>
          <p:cNvSpPr/>
          <p:nvPr/>
        </p:nvSpPr>
        <p:spPr>
          <a:xfrm>
            <a:off x="66324" y="6631943"/>
            <a:ext cx="1475084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50">
                <a:latin typeface="+mj-lt"/>
                <a:cs typeface="Arial" panose="020B0604020202020204" pitchFamily="34" charset="0"/>
              </a:rPr>
              <a:t>© НИУ ВШЭ. Конфиденциально</a:t>
            </a:r>
          </a:p>
        </p:txBody>
      </p:sp>
      <p:sp>
        <p:nvSpPr>
          <p:cNvPr id="661" name="Прямоугольник 660"/>
          <p:cNvSpPr/>
          <p:nvPr/>
        </p:nvSpPr>
        <p:spPr>
          <a:xfrm>
            <a:off x="2356679" y="6632330"/>
            <a:ext cx="5754918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50">
                <a:latin typeface="+mn-lt"/>
                <a:cs typeface="Arial" panose="020B0604020202020204" pitchFamily="34" charset="0"/>
              </a:rPr>
              <a:t>Источник: Система интеллектуального анализа больших данных </a:t>
            </a:r>
            <a:r>
              <a:rPr lang="en-US" sz="750" err="1">
                <a:latin typeface="+mn-lt"/>
                <a:cs typeface="Arial" panose="020B0604020202020204" pitchFamily="34" charset="0"/>
              </a:rPr>
              <a:t>iFORA</a:t>
            </a:r>
            <a:r>
              <a:rPr lang="ru-RU" sz="750">
                <a:latin typeface="+mn-lt"/>
                <a:cs typeface="Arial" panose="020B0604020202020204" pitchFamily="34" charset="0"/>
              </a:rPr>
              <a:t> (правообладатель - ИСИЭЗ НИУ ВШЭ)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25400"/>
            <a:fld id="{81D60167-4931-47E6-BA6A-407CBD079E47}" type="slidenum">
              <a:rPr lang="ru-RU" smtClean="0"/>
              <a:pPr marL="25400"/>
              <a:t>27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76251" y="1244652"/>
            <a:ext cx="8437560" cy="4706322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931789" y="1244652"/>
            <a:ext cx="182218" cy="47063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x442"/>
          <p:cNvSpPr/>
          <p:nvPr/>
        </p:nvSpPr>
        <p:spPr>
          <a:xfrm rot="16200000">
            <a:off x="-1231694" y="3560820"/>
            <a:ext cx="3860475" cy="140611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>
              <a:lnSpc>
                <a:spcPts val="900"/>
              </a:lnSpc>
            </a:pPr>
            <a:r>
              <a:rPr lang="ru-RU" sz="1050" b="1">
                <a:solidFill>
                  <a:srgbClr val="000000">
                    <a:alpha val="100000"/>
                  </a:srgbClr>
                </a:solidFill>
                <a:latin typeface="+mn-lt"/>
                <a:cs typeface="DejaVu Sans"/>
              </a:rPr>
              <a:t>Индекс популярности тематик в новостных публикациях</a:t>
            </a:r>
          </a:p>
        </p:txBody>
      </p:sp>
      <p:grpSp>
        <p:nvGrpSpPr>
          <p:cNvPr id="13" name="grp2"/>
          <p:cNvGrpSpPr/>
          <p:nvPr/>
        </p:nvGrpSpPr>
        <p:grpSpPr>
          <a:xfrm>
            <a:off x="636382" y="1197283"/>
            <a:ext cx="8209093" cy="5016325"/>
            <a:chOff x="0" y="0"/>
            <a:chExt cx="9144000" cy="6400800"/>
          </a:xfrm>
        </p:grpSpPr>
        <p:sp>
          <p:nvSpPr>
            <p:cNvPr id="14" name="pl1163"/>
            <p:cNvSpPr/>
            <p:nvPr/>
          </p:nvSpPr>
          <p:spPr>
            <a:xfrm>
              <a:off x="1133887" y="2226796"/>
              <a:ext cx="7556378" cy="1685515"/>
            </a:xfrm>
            <a:custGeom>
              <a:avLst/>
              <a:gdLst/>
              <a:ahLst/>
              <a:cxnLst/>
              <a:rect l="0" t="0" r="0" b="0"/>
              <a:pathLst>
                <a:path w="7556378" h="1685515">
                  <a:moveTo>
                    <a:pt x="0" y="1685515"/>
                  </a:moveTo>
                  <a:lnTo>
                    <a:pt x="95650" y="1664179"/>
                  </a:lnTo>
                  <a:lnTo>
                    <a:pt x="191300" y="1642844"/>
                  </a:lnTo>
                  <a:lnTo>
                    <a:pt x="286951" y="1621508"/>
                  </a:lnTo>
                  <a:lnTo>
                    <a:pt x="382601" y="1600172"/>
                  </a:lnTo>
                  <a:lnTo>
                    <a:pt x="478251" y="1578837"/>
                  </a:lnTo>
                  <a:lnTo>
                    <a:pt x="573902" y="1557501"/>
                  </a:lnTo>
                  <a:lnTo>
                    <a:pt x="669552" y="1536166"/>
                  </a:lnTo>
                  <a:lnTo>
                    <a:pt x="765202" y="1514830"/>
                  </a:lnTo>
                  <a:lnTo>
                    <a:pt x="860853" y="1493494"/>
                  </a:lnTo>
                  <a:lnTo>
                    <a:pt x="956503" y="1472159"/>
                  </a:lnTo>
                  <a:lnTo>
                    <a:pt x="1052153" y="1450823"/>
                  </a:lnTo>
                  <a:lnTo>
                    <a:pt x="1147804" y="1429487"/>
                  </a:lnTo>
                  <a:lnTo>
                    <a:pt x="1243454" y="1408152"/>
                  </a:lnTo>
                  <a:lnTo>
                    <a:pt x="1339105" y="1386816"/>
                  </a:lnTo>
                  <a:lnTo>
                    <a:pt x="1434755" y="1365480"/>
                  </a:lnTo>
                  <a:lnTo>
                    <a:pt x="1530405" y="1344145"/>
                  </a:lnTo>
                  <a:lnTo>
                    <a:pt x="1626056" y="1322809"/>
                  </a:lnTo>
                  <a:lnTo>
                    <a:pt x="1721706" y="1301473"/>
                  </a:lnTo>
                  <a:lnTo>
                    <a:pt x="1817356" y="1280138"/>
                  </a:lnTo>
                  <a:lnTo>
                    <a:pt x="1913007" y="1258802"/>
                  </a:lnTo>
                  <a:lnTo>
                    <a:pt x="2008657" y="1237467"/>
                  </a:lnTo>
                  <a:lnTo>
                    <a:pt x="2104307" y="1216131"/>
                  </a:lnTo>
                  <a:lnTo>
                    <a:pt x="2199958" y="1194795"/>
                  </a:lnTo>
                  <a:lnTo>
                    <a:pt x="2295608" y="1173460"/>
                  </a:lnTo>
                  <a:lnTo>
                    <a:pt x="2391259" y="1152124"/>
                  </a:lnTo>
                  <a:lnTo>
                    <a:pt x="2486909" y="1130788"/>
                  </a:lnTo>
                  <a:lnTo>
                    <a:pt x="2582559" y="1109453"/>
                  </a:lnTo>
                  <a:lnTo>
                    <a:pt x="2678210" y="1088117"/>
                  </a:lnTo>
                  <a:lnTo>
                    <a:pt x="2773860" y="1066781"/>
                  </a:lnTo>
                  <a:lnTo>
                    <a:pt x="2869510" y="1045446"/>
                  </a:lnTo>
                  <a:lnTo>
                    <a:pt x="2965161" y="1024110"/>
                  </a:lnTo>
                  <a:lnTo>
                    <a:pt x="3060811" y="1002775"/>
                  </a:lnTo>
                  <a:lnTo>
                    <a:pt x="3156461" y="981439"/>
                  </a:lnTo>
                  <a:lnTo>
                    <a:pt x="3252112" y="960103"/>
                  </a:lnTo>
                  <a:lnTo>
                    <a:pt x="3347762" y="938768"/>
                  </a:lnTo>
                  <a:lnTo>
                    <a:pt x="3443413" y="917432"/>
                  </a:lnTo>
                  <a:lnTo>
                    <a:pt x="3539063" y="896096"/>
                  </a:lnTo>
                  <a:lnTo>
                    <a:pt x="3634713" y="874761"/>
                  </a:lnTo>
                  <a:lnTo>
                    <a:pt x="3730364" y="853425"/>
                  </a:lnTo>
                  <a:lnTo>
                    <a:pt x="3826014" y="832089"/>
                  </a:lnTo>
                  <a:lnTo>
                    <a:pt x="3921664" y="810754"/>
                  </a:lnTo>
                  <a:lnTo>
                    <a:pt x="4017315" y="789418"/>
                  </a:lnTo>
                  <a:lnTo>
                    <a:pt x="4112965" y="768083"/>
                  </a:lnTo>
                  <a:lnTo>
                    <a:pt x="4208615" y="746747"/>
                  </a:lnTo>
                  <a:lnTo>
                    <a:pt x="4304266" y="725411"/>
                  </a:lnTo>
                  <a:lnTo>
                    <a:pt x="4399916" y="704076"/>
                  </a:lnTo>
                  <a:lnTo>
                    <a:pt x="4495566" y="682740"/>
                  </a:lnTo>
                  <a:lnTo>
                    <a:pt x="4591217" y="661404"/>
                  </a:lnTo>
                  <a:lnTo>
                    <a:pt x="4686867" y="640069"/>
                  </a:lnTo>
                  <a:lnTo>
                    <a:pt x="4782518" y="618733"/>
                  </a:lnTo>
                  <a:lnTo>
                    <a:pt x="4878168" y="597397"/>
                  </a:lnTo>
                  <a:lnTo>
                    <a:pt x="4973818" y="576062"/>
                  </a:lnTo>
                  <a:lnTo>
                    <a:pt x="5069469" y="554726"/>
                  </a:lnTo>
                  <a:lnTo>
                    <a:pt x="5165119" y="533390"/>
                  </a:lnTo>
                  <a:lnTo>
                    <a:pt x="5260769" y="512055"/>
                  </a:lnTo>
                  <a:lnTo>
                    <a:pt x="5356420" y="490719"/>
                  </a:lnTo>
                  <a:lnTo>
                    <a:pt x="5452070" y="469384"/>
                  </a:lnTo>
                  <a:lnTo>
                    <a:pt x="5547720" y="448048"/>
                  </a:lnTo>
                  <a:lnTo>
                    <a:pt x="5643371" y="426712"/>
                  </a:lnTo>
                  <a:lnTo>
                    <a:pt x="5739021" y="405377"/>
                  </a:lnTo>
                  <a:lnTo>
                    <a:pt x="5834672" y="384041"/>
                  </a:lnTo>
                  <a:lnTo>
                    <a:pt x="5930322" y="362705"/>
                  </a:lnTo>
                  <a:lnTo>
                    <a:pt x="6025972" y="341370"/>
                  </a:lnTo>
                  <a:lnTo>
                    <a:pt x="6121623" y="320034"/>
                  </a:lnTo>
                  <a:lnTo>
                    <a:pt x="6217273" y="298698"/>
                  </a:lnTo>
                  <a:lnTo>
                    <a:pt x="6312923" y="277363"/>
                  </a:lnTo>
                  <a:lnTo>
                    <a:pt x="6408574" y="256027"/>
                  </a:lnTo>
                  <a:lnTo>
                    <a:pt x="6504224" y="234692"/>
                  </a:lnTo>
                  <a:lnTo>
                    <a:pt x="6599874" y="213356"/>
                  </a:lnTo>
                  <a:lnTo>
                    <a:pt x="6695525" y="192020"/>
                  </a:lnTo>
                  <a:lnTo>
                    <a:pt x="6791175" y="170685"/>
                  </a:lnTo>
                  <a:lnTo>
                    <a:pt x="6886826" y="149349"/>
                  </a:lnTo>
                  <a:lnTo>
                    <a:pt x="6982476" y="128013"/>
                  </a:lnTo>
                  <a:lnTo>
                    <a:pt x="7078126" y="106678"/>
                  </a:lnTo>
                  <a:lnTo>
                    <a:pt x="7173777" y="85342"/>
                  </a:lnTo>
                  <a:lnTo>
                    <a:pt x="7269427" y="64006"/>
                  </a:lnTo>
                  <a:lnTo>
                    <a:pt x="7365077" y="42671"/>
                  </a:lnTo>
                  <a:lnTo>
                    <a:pt x="7460728" y="21335"/>
                  </a:lnTo>
                  <a:lnTo>
                    <a:pt x="7556378" y="0"/>
                  </a:lnTo>
                </a:path>
              </a:pathLst>
            </a:custGeom>
            <a:ln w="19050" cap="flat">
              <a:solidFill>
                <a:srgbClr val="3366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5" name="rc4"/>
            <p:cNvSpPr/>
            <p:nvPr/>
          </p:nvSpPr>
          <p:spPr>
            <a:xfrm>
              <a:off x="0" y="0"/>
              <a:ext cx="9144000" cy="6400800"/>
            </a:xfrm>
            <a:prstGeom prst="rect">
              <a:avLst/>
            </a:prstGeom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6" name="rc5"/>
            <p:cNvSpPr/>
            <p:nvPr/>
          </p:nvSpPr>
          <p:spPr>
            <a:xfrm>
              <a:off x="756068" y="75915"/>
              <a:ext cx="8312016" cy="5885751"/>
            </a:xfrm>
            <a:prstGeom prst="rect">
              <a:avLst/>
            </a:prstGeom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7" name="pl6"/>
            <p:cNvSpPr/>
            <p:nvPr/>
          </p:nvSpPr>
          <p:spPr>
            <a:xfrm>
              <a:off x="756068" y="5642962"/>
              <a:ext cx="8312016" cy="0"/>
            </a:xfrm>
            <a:custGeom>
              <a:avLst/>
              <a:gdLst/>
              <a:ahLst/>
              <a:cxnLst/>
              <a:rect l="0" t="0" r="0" b="0"/>
              <a:pathLst>
                <a:path w="8312016">
                  <a:moveTo>
                    <a:pt x="0" y="0"/>
                  </a:moveTo>
                  <a:lnTo>
                    <a:pt x="8312016" y="0"/>
                  </a:lnTo>
                  <a:lnTo>
                    <a:pt x="8312016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8" name="pl7"/>
            <p:cNvSpPr/>
            <p:nvPr/>
          </p:nvSpPr>
          <p:spPr>
            <a:xfrm>
              <a:off x="756068" y="4089210"/>
              <a:ext cx="8312016" cy="0"/>
            </a:xfrm>
            <a:custGeom>
              <a:avLst/>
              <a:gdLst/>
              <a:ahLst/>
              <a:cxnLst/>
              <a:rect l="0" t="0" r="0" b="0"/>
              <a:pathLst>
                <a:path w="8312016">
                  <a:moveTo>
                    <a:pt x="0" y="0"/>
                  </a:moveTo>
                  <a:lnTo>
                    <a:pt x="8312016" y="0"/>
                  </a:lnTo>
                  <a:lnTo>
                    <a:pt x="8312016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9" name="pl8"/>
            <p:cNvSpPr/>
            <p:nvPr/>
          </p:nvSpPr>
          <p:spPr>
            <a:xfrm>
              <a:off x="756068" y="2535458"/>
              <a:ext cx="8312016" cy="0"/>
            </a:xfrm>
            <a:custGeom>
              <a:avLst/>
              <a:gdLst/>
              <a:ahLst/>
              <a:cxnLst/>
              <a:rect l="0" t="0" r="0" b="0"/>
              <a:pathLst>
                <a:path w="8312016">
                  <a:moveTo>
                    <a:pt x="0" y="0"/>
                  </a:moveTo>
                  <a:lnTo>
                    <a:pt x="8312016" y="0"/>
                  </a:lnTo>
                  <a:lnTo>
                    <a:pt x="8312016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0" name="pl9"/>
            <p:cNvSpPr/>
            <p:nvPr/>
          </p:nvSpPr>
          <p:spPr>
            <a:xfrm>
              <a:off x="756068" y="981706"/>
              <a:ext cx="8312016" cy="0"/>
            </a:xfrm>
            <a:custGeom>
              <a:avLst/>
              <a:gdLst/>
              <a:ahLst/>
              <a:cxnLst/>
              <a:rect l="0" t="0" r="0" b="0"/>
              <a:pathLst>
                <a:path w="8312016">
                  <a:moveTo>
                    <a:pt x="0" y="0"/>
                  </a:moveTo>
                  <a:lnTo>
                    <a:pt x="8312016" y="0"/>
                  </a:lnTo>
                  <a:lnTo>
                    <a:pt x="8312016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1" name="pl10"/>
            <p:cNvSpPr/>
            <p:nvPr/>
          </p:nvSpPr>
          <p:spPr>
            <a:xfrm>
              <a:off x="1725703" y="75915"/>
              <a:ext cx="0" cy="5885751"/>
            </a:xfrm>
            <a:custGeom>
              <a:avLst/>
              <a:gdLst/>
              <a:ahLst/>
              <a:cxnLst/>
              <a:rect l="0" t="0" r="0" b="0"/>
              <a:pathLst>
                <a:path h="5885751">
                  <a:moveTo>
                    <a:pt x="0" y="588575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2" name="pl11"/>
            <p:cNvSpPr/>
            <p:nvPr/>
          </p:nvSpPr>
          <p:spPr>
            <a:xfrm>
              <a:off x="4794564" y="75915"/>
              <a:ext cx="0" cy="5885751"/>
            </a:xfrm>
            <a:custGeom>
              <a:avLst/>
              <a:gdLst/>
              <a:ahLst/>
              <a:cxnLst/>
              <a:rect l="0" t="0" r="0" b="0"/>
              <a:pathLst>
                <a:path h="5885751">
                  <a:moveTo>
                    <a:pt x="0" y="588575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6775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3" name="pl13"/>
            <p:cNvSpPr/>
            <p:nvPr/>
          </p:nvSpPr>
          <p:spPr>
            <a:xfrm>
              <a:off x="756068" y="4866086"/>
              <a:ext cx="8312016" cy="0"/>
            </a:xfrm>
            <a:custGeom>
              <a:avLst/>
              <a:gdLst/>
              <a:ahLst/>
              <a:cxnLst/>
              <a:rect l="0" t="0" r="0" b="0"/>
              <a:pathLst>
                <a:path w="8312016">
                  <a:moveTo>
                    <a:pt x="0" y="0"/>
                  </a:moveTo>
                  <a:lnTo>
                    <a:pt x="8312016" y="0"/>
                  </a:lnTo>
                  <a:lnTo>
                    <a:pt x="8312016" y="0"/>
                  </a:lnTo>
                </a:path>
              </a:pathLst>
            </a:custGeom>
            <a:ln w="13550" cap="flat">
              <a:solidFill>
                <a:srgbClr val="E5E5E5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4" name="pl14"/>
            <p:cNvSpPr/>
            <p:nvPr/>
          </p:nvSpPr>
          <p:spPr>
            <a:xfrm>
              <a:off x="756068" y="3312334"/>
              <a:ext cx="8312016" cy="0"/>
            </a:xfrm>
            <a:custGeom>
              <a:avLst/>
              <a:gdLst/>
              <a:ahLst/>
              <a:cxnLst/>
              <a:rect l="0" t="0" r="0" b="0"/>
              <a:pathLst>
                <a:path w="8312016">
                  <a:moveTo>
                    <a:pt x="0" y="0"/>
                  </a:moveTo>
                  <a:lnTo>
                    <a:pt x="8312016" y="0"/>
                  </a:lnTo>
                  <a:lnTo>
                    <a:pt x="8312016" y="0"/>
                  </a:lnTo>
                </a:path>
              </a:pathLst>
            </a:custGeom>
            <a:ln w="13550" cap="flat">
              <a:solidFill>
                <a:srgbClr val="E5E5E5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5" name="pl15"/>
            <p:cNvSpPr/>
            <p:nvPr/>
          </p:nvSpPr>
          <p:spPr>
            <a:xfrm>
              <a:off x="756068" y="1758582"/>
              <a:ext cx="8312016" cy="0"/>
            </a:xfrm>
            <a:custGeom>
              <a:avLst/>
              <a:gdLst/>
              <a:ahLst/>
              <a:cxnLst/>
              <a:rect l="0" t="0" r="0" b="0"/>
              <a:pathLst>
                <a:path w="8312016">
                  <a:moveTo>
                    <a:pt x="0" y="0"/>
                  </a:moveTo>
                  <a:lnTo>
                    <a:pt x="8312016" y="0"/>
                  </a:lnTo>
                  <a:lnTo>
                    <a:pt x="8312016" y="0"/>
                  </a:lnTo>
                </a:path>
              </a:pathLst>
            </a:custGeom>
            <a:ln w="13550" cap="flat">
              <a:solidFill>
                <a:srgbClr val="E5E5E5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6" name="pl16"/>
            <p:cNvSpPr/>
            <p:nvPr/>
          </p:nvSpPr>
          <p:spPr>
            <a:xfrm>
              <a:off x="756068" y="204831"/>
              <a:ext cx="8312016" cy="0"/>
            </a:xfrm>
            <a:custGeom>
              <a:avLst/>
              <a:gdLst/>
              <a:ahLst/>
              <a:cxnLst/>
              <a:rect l="0" t="0" r="0" b="0"/>
              <a:pathLst>
                <a:path w="8312016">
                  <a:moveTo>
                    <a:pt x="0" y="0"/>
                  </a:moveTo>
                  <a:lnTo>
                    <a:pt x="8312016" y="0"/>
                  </a:lnTo>
                  <a:lnTo>
                    <a:pt x="8312016" y="0"/>
                  </a:lnTo>
                </a:path>
              </a:pathLst>
            </a:custGeom>
            <a:ln w="13550" cap="flat">
              <a:solidFill>
                <a:srgbClr val="E5E5E5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7" name="pl17"/>
            <p:cNvSpPr/>
            <p:nvPr/>
          </p:nvSpPr>
          <p:spPr>
            <a:xfrm>
              <a:off x="3260134" y="75915"/>
              <a:ext cx="0" cy="5885751"/>
            </a:xfrm>
            <a:custGeom>
              <a:avLst/>
              <a:gdLst/>
              <a:ahLst/>
              <a:cxnLst/>
              <a:rect l="0" t="0" r="0" b="0"/>
              <a:pathLst>
                <a:path h="5885751">
                  <a:moveTo>
                    <a:pt x="0" y="588575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5E5E5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8" name="pl18"/>
            <p:cNvSpPr/>
            <p:nvPr/>
          </p:nvSpPr>
          <p:spPr>
            <a:xfrm>
              <a:off x="6328995" y="75915"/>
              <a:ext cx="0" cy="5885751"/>
            </a:xfrm>
            <a:custGeom>
              <a:avLst/>
              <a:gdLst/>
              <a:ahLst/>
              <a:cxnLst/>
              <a:rect l="0" t="0" r="0" b="0"/>
              <a:pathLst>
                <a:path h="5885751">
                  <a:moveTo>
                    <a:pt x="0" y="588575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3550" cap="flat">
              <a:solidFill>
                <a:srgbClr val="E5E5E5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9" name="pt19"/>
            <p:cNvSpPr/>
            <p:nvPr/>
          </p:nvSpPr>
          <p:spPr>
            <a:xfrm>
              <a:off x="4158461" y="315693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0" name="pt20"/>
            <p:cNvSpPr/>
            <p:nvPr/>
          </p:nvSpPr>
          <p:spPr>
            <a:xfrm>
              <a:off x="2118528" y="481194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1" name="pt21"/>
            <p:cNvSpPr/>
            <p:nvPr/>
          </p:nvSpPr>
          <p:spPr>
            <a:xfrm>
              <a:off x="6318754" y="106374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2" name="pt22"/>
            <p:cNvSpPr/>
            <p:nvPr/>
          </p:nvSpPr>
          <p:spPr>
            <a:xfrm>
              <a:off x="3655789" y="358285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3" name="pt23"/>
            <p:cNvSpPr/>
            <p:nvPr/>
          </p:nvSpPr>
          <p:spPr>
            <a:xfrm>
              <a:off x="3275961" y="449156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4" name="pt24"/>
            <p:cNvSpPr/>
            <p:nvPr/>
          </p:nvSpPr>
          <p:spPr>
            <a:xfrm>
              <a:off x="4425961" y="320647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5" name="pt25"/>
            <p:cNvSpPr/>
            <p:nvPr/>
          </p:nvSpPr>
          <p:spPr>
            <a:xfrm>
              <a:off x="3872277" y="331164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6" name="pt26"/>
            <p:cNvSpPr/>
            <p:nvPr/>
          </p:nvSpPr>
          <p:spPr>
            <a:xfrm>
              <a:off x="4329139" y="376256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7" name="pt27"/>
            <p:cNvSpPr/>
            <p:nvPr/>
          </p:nvSpPr>
          <p:spPr>
            <a:xfrm>
              <a:off x="3788872" y="393917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8" name="pt28"/>
            <p:cNvSpPr/>
            <p:nvPr/>
          </p:nvSpPr>
          <p:spPr>
            <a:xfrm>
              <a:off x="2916321" y="361899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9" name="pt29"/>
            <p:cNvSpPr/>
            <p:nvPr/>
          </p:nvSpPr>
          <p:spPr>
            <a:xfrm>
              <a:off x="4557535" y="420164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0" name="pt30"/>
            <p:cNvSpPr/>
            <p:nvPr/>
          </p:nvSpPr>
          <p:spPr>
            <a:xfrm>
              <a:off x="2349800" y="409541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1" name="pt31"/>
            <p:cNvSpPr/>
            <p:nvPr/>
          </p:nvSpPr>
          <p:spPr>
            <a:xfrm>
              <a:off x="5213172" y="388306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2" name="pt32"/>
            <p:cNvSpPr/>
            <p:nvPr/>
          </p:nvSpPr>
          <p:spPr>
            <a:xfrm>
              <a:off x="3273534" y="337007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3" name="pt33"/>
            <p:cNvSpPr/>
            <p:nvPr/>
          </p:nvSpPr>
          <p:spPr>
            <a:xfrm>
              <a:off x="3473715" y="292968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4" name="pt34"/>
            <p:cNvSpPr/>
            <p:nvPr/>
          </p:nvSpPr>
          <p:spPr>
            <a:xfrm>
              <a:off x="3984952" y="365346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5" name="pt35"/>
            <p:cNvSpPr/>
            <p:nvPr/>
          </p:nvSpPr>
          <p:spPr>
            <a:xfrm>
              <a:off x="3379487" y="378235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6" name="pt36"/>
            <p:cNvSpPr/>
            <p:nvPr/>
          </p:nvSpPr>
          <p:spPr>
            <a:xfrm>
              <a:off x="3379487" y="378235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7" name="pt37"/>
            <p:cNvSpPr/>
            <p:nvPr/>
          </p:nvSpPr>
          <p:spPr>
            <a:xfrm>
              <a:off x="3313834" y="416451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8" name="pt38"/>
            <p:cNvSpPr/>
            <p:nvPr/>
          </p:nvSpPr>
          <p:spPr>
            <a:xfrm>
              <a:off x="3899409" y="412053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9" name="pt39"/>
            <p:cNvSpPr/>
            <p:nvPr/>
          </p:nvSpPr>
          <p:spPr>
            <a:xfrm>
              <a:off x="3331191" y="455237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0" name="pt40"/>
            <p:cNvSpPr/>
            <p:nvPr/>
          </p:nvSpPr>
          <p:spPr>
            <a:xfrm>
              <a:off x="4713712" y="352994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1" name="pt41"/>
            <p:cNvSpPr/>
            <p:nvPr/>
          </p:nvSpPr>
          <p:spPr>
            <a:xfrm>
              <a:off x="3761120" y="331702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2" name="pt42"/>
            <p:cNvSpPr/>
            <p:nvPr/>
          </p:nvSpPr>
          <p:spPr>
            <a:xfrm>
              <a:off x="2630409" y="304869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3" name="pt43"/>
            <p:cNvSpPr/>
            <p:nvPr/>
          </p:nvSpPr>
          <p:spPr>
            <a:xfrm>
              <a:off x="3322271" y="324352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4" name="pt44"/>
            <p:cNvSpPr/>
            <p:nvPr/>
          </p:nvSpPr>
          <p:spPr>
            <a:xfrm>
              <a:off x="2615979" y="271445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5" name="pt45"/>
            <p:cNvSpPr/>
            <p:nvPr/>
          </p:nvSpPr>
          <p:spPr>
            <a:xfrm>
              <a:off x="4262817" y="290871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6" name="pt46"/>
            <p:cNvSpPr/>
            <p:nvPr/>
          </p:nvSpPr>
          <p:spPr>
            <a:xfrm>
              <a:off x="6048649" y="391394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7" name="pt47"/>
            <p:cNvSpPr/>
            <p:nvPr/>
          </p:nvSpPr>
          <p:spPr>
            <a:xfrm>
              <a:off x="3268568" y="274751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8" name="pt48"/>
            <p:cNvSpPr/>
            <p:nvPr/>
          </p:nvSpPr>
          <p:spPr>
            <a:xfrm>
              <a:off x="4419506" y="242283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9" name="pt49"/>
            <p:cNvSpPr/>
            <p:nvPr/>
          </p:nvSpPr>
          <p:spPr>
            <a:xfrm>
              <a:off x="3717011" y="270937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0" name="pt50"/>
            <p:cNvSpPr/>
            <p:nvPr/>
          </p:nvSpPr>
          <p:spPr>
            <a:xfrm>
              <a:off x="5108004" y="228837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1" name="pt51"/>
            <p:cNvSpPr/>
            <p:nvPr/>
          </p:nvSpPr>
          <p:spPr>
            <a:xfrm>
              <a:off x="4267680" y="169736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2" name="pt52"/>
            <p:cNvSpPr/>
            <p:nvPr/>
          </p:nvSpPr>
          <p:spPr>
            <a:xfrm>
              <a:off x="4025974" y="277958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3" name="pt53"/>
            <p:cNvSpPr/>
            <p:nvPr/>
          </p:nvSpPr>
          <p:spPr>
            <a:xfrm>
              <a:off x="4326808" y="229152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4" name="pt54"/>
            <p:cNvSpPr/>
            <p:nvPr/>
          </p:nvSpPr>
          <p:spPr>
            <a:xfrm>
              <a:off x="3528549" y="299823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5" name="pt55"/>
            <p:cNvSpPr/>
            <p:nvPr/>
          </p:nvSpPr>
          <p:spPr>
            <a:xfrm>
              <a:off x="4195426" y="293983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6" name="pt56"/>
            <p:cNvSpPr/>
            <p:nvPr/>
          </p:nvSpPr>
          <p:spPr>
            <a:xfrm>
              <a:off x="4935305" y="267494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7" name="pt57"/>
            <p:cNvSpPr/>
            <p:nvPr/>
          </p:nvSpPr>
          <p:spPr>
            <a:xfrm>
              <a:off x="4870143" y="182808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8" name="pt58"/>
            <p:cNvSpPr/>
            <p:nvPr/>
          </p:nvSpPr>
          <p:spPr>
            <a:xfrm>
              <a:off x="2344577" y="246196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9" name="pt59"/>
            <p:cNvSpPr/>
            <p:nvPr/>
          </p:nvSpPr>
          <p:spPr>
            <a:xfrm>
              <a:off x="4434427" y="268661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0" name="pt60"/>
            <p:cNvSpPr/>
            <p:nvPr/>
          </p:nvSpPr>
          <p:spPr>
            <a:xfrm>
              <a:off x="5338156" y="308285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1" name="pt61"/>
            <p:cNvSpPr/>
            <p:nvPr/>
          </p:nvSpPr>
          <p:spPr>
            <a:xfrm>
              <a:off x="5419388" y="505629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2" name="pt62"/>
            <p:cNvSpPr/>
            <p:nvPr/>
          </p:nvSpPr>
          <p:spPr>
            <a:xfrm>
              <a:off x="7533430" y="183242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3" name="pt63"/>
            <p:cNvSpPr/>
            <p:nvPr/>
          </p:nvSpPr>
          <p:spPr>
            <a:xfrm>
              <a:off x="2821531" y="281374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4" name="pt64"/>
            <p:cNvSpPr/>
            <p:nvPr/>
          </p:nvSpPr>
          <p:spPr>
            <a:xfrm>
              <a:off x="4786561" y="198779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5" name="pt65"/>
            <p:cNvSpPr/>
            <p:nvPr/>
          </p:nvSpPr>
          <p:spPr>
            <a:xfrm>
              <a:off x="4727393" y="238047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6" name="pt66"/>
            <p:cNvSpPr/>
            <p:nvPr/>
          </p:nvSpPr>
          <p:spPr>
            <a:xfrm>
              <a:off x="3141772" y="208919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7" name="pt67"/>
            <p:cNvSpPr/>
            <p:nvPr/>
          </p:nvSpPr>
          <p:spPr>
            <a:xfrm>
              <a:off x="3830040" y="255991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8" name="pt68"/>
            <p:cNvSpPr/>
            <p:nvPr/>
          </p:nvSpPr>
          <p:spPr>
            <a:xfrm>
              <a:off x="6588485" y="244296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9" name="pt69"/>
            <p:cNvSpPr/>
            <p:nvPr/>
          </p:nvSpPr>
          <p:spPr>
            <a:xfrm>
              <a:off x="4823957" y="340326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0" name="pt70"/>
            <p:cNvSpPr/>
            <p:nvPr/>
          </p:nvSpPr>
          <p:spPr>
            <a:xfrm>
              <a:off x="2962030" y="458552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1" name="pt71"/>
            <p:cNvSpPr/>
            <p:nvPr/>
          </p:nvSpPr>
          <p:spPr>
            <a:xfrm>
              <a:off x="6360807" y="282637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2" name="pt72"/>
            <p:cNvSpPr/>
            <p:nvPr/>
          </p:nvSpPr>
          <p:spPr>
            <a:xfrm>
              <a:off x="3778767" y="316842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3" name="pt73"/>
            <p:cNvSpPr/>
            <p:nvPr/>
          </p:nvSpPr>
          <p:spPr>
            <a:xfrm>
              <a:off x="1244680" y="374413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4" name="pt74"/>
            <p:cNvSpPr/>
            <p:nvPr/>
          </p:nvSpPr>
          <p:spPr>
            <a:xfrm>
              <a:off x="3115560" y="387371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5" name="pt75"/>
            <p:cNvSpPr/>
            <p:nvPr/>
          </p:nvSpPr>
          <p:spPr>
            <a:xfrm>
              <a:off x="6224286" y="105215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6" name="pt76"/>
            <p:cNvSpPr/>
            <p:nvPr/>
          </p:nvSpPr>
          <p:spPr>
            <a:xfrm>
              <a:off x="2882181" y="410842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7" name="pt77"/>
            <p:cNvSpPr/>
            <p:nvPr/>
          </p:nvSpPr>
          <p:spPr>
            <a:xfrm>
              <a:off x="1607549" y="347737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8" name="pt78"/>
            <p:cNvSpPr/>
            <p:nvPr/>
          </p:nvSpPr>
          <p:spPr>
            <a:xfrm>
              <a:off x="3794439" y="383688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9" name="pt79"/>
            <p:cNvSpPr/>
            <p:nvPr/>
          </p:nvSpPr>
          <p:spPr>
            <a:xfrm>
              <a:off x="4836183" y="345317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0" name="pt80"/>
            <p:cNvSpPr/>
            <p:nvPr/>
          </p:nvSpPr>
          <p:spPr>
            <a:xfrm>
              <a:off x="5299530" y="302025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1" name="pt81"/>
            <p:cNvSpPr/>
            <p:nvPr/>
          </p:nvSpPr>
          <p:spPr>
            <a:xfrm>
              <a:off x="5299530" y="302025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2" name="pt82"/>
            <p:cNvSpPr/>
            <p:nvPr/>
          </p:nvSpPr>
          <p:spPr>
            <a:xfrm>
              <a:off x="1537771" y="371436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3" name="pt83"/>
            <p:cNvSpPr/>
            <p:nvPr/>
          </p:nvSpPr>
          <p:spPr>
            <a:xfrm>
              <a:off x="1532267" y="413267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4" name="pt84"/>
            <p:cNvSpPr/>
            <p:nvPr/>
          </p:nvSpPr>
          <p:spPr>
            <a:xfrm>
              <a:off x="2399502" y="262425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5" name="pt85"/>
            <p:cNvSpPr/>
            <p:nvPr/>
          </p:nvSpPr>
          <p:spPr>
            <a:xfrm>
              <a:off x="3109150" y="518989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6" name="pt86"/>
            <p:cNvSpPr/>
            <p:nvPr/>
          </p:nvSpPr>
          <p:spPr>
            <a:xfrm>
              <a:off x="2356251" y="281980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7" name="pt87"/>
            <p:cNvSpPr/>
            <p:nvPr/>
          </p:nvSpPr>
          <p:spPr>
            <a:xfrm>
              <a:off x="3261570" y="218898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8" name="pt88"/>
            <p:cNvSpPr/>
            <p:nvPr/>
          </p:nvSpPr>
          <p:spPr>
            <a:xfrm>
              <a:off x="4926543" y="386902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9" name="pt89"/>
            <p:cNvSpPr/>
            <p:nvPr/>
          </p:nvSpPr>
          <p:spPr>
            <a:xfrm>
              <a:off x="6380315" y="324290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00" name="pt90"/>
            <p:cNvSpPr/>
            <p:nvPr/>
          </p:nvSpPr>
          <p:spPr>
            <a:xfrm>
              <a:off x="2631472" y="474064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01" name="pt91"/>
            <p:cNvSpPr/>
            <p:nvPr/>
          </p:nvSpPr>
          <p:spPr>
            <a:xfrm>
              <a:off x="2934124" y="406704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02" name="pt92"/>
            <p:cNvSpPr/>
            <p:nvPr/>
          </p:nvSpPr>
          <p:spPr>
            <a:xfrm>
              <a:off x="4821488" y="273672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03" name="pt93"/>
            <p:cNvSpPr/>
            <p:nvPr/>
          </p:nvSpPr>
          <p:spPr>
            <a:xfrm>
              <a:off x="4120642" y="411940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04" name="pt94"/>
            <p:cNvSpPr/>
            <p:nvPr/>
          </p:nvSpPr>
          <p:spPr>
            <a:xfrm>
              <a:off x="1961845" y="363805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05" name="pt95"/>
            <p:cNvSpPr/>
            <p:nvPr/>
          </p:nvSpPr>
          <p:spPr>
            <a:xfrm>
              <a:off x="2399502" y="392676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06" name="pt96"/>
            <p:cNvSpPr/>
            <p:nvPr/>
          </p:nvSpPr>
          <p:spPr>
            <a:xfrm>
              <a:off x="3059797" y="319529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07" name="pt97"/>
            <p:cNvSpPr/>
            <p:nvPr/>
          </p:nvSpPr>
          <p:spPr>
            <a:xfrm>
              <a:off x="3543222" y="254874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08" name="pt98"/>
            <p:cNvSpPr/>
            <p:nvPr/>
          </p:nvSpPr>
          <p:spPr>
            <a:xfrm>
              <a:off x="5670387" y="367876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09" name="pt99"/>
            <p:cNvSpPr/>
            <p:nvPr/>
          </p:nvSpPr>
          <p:spPr>
            <a:xfrm>
              <a:off x="5129977" y="409119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10" name="pt100"/>
            <p:cNvSpPr/>
            <p:nvPr/>
          </p:nvSpPr>
          <p:spPr>
            <a:xfrm>
              <a:off x="3115560" y="379302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11" name="pt101"/>
            <p:cNvSpPr/>
            <p:nvPr/>
          </p:nvSpPr>
          <p:spPr>
            <a:xfrm>
              <a:off x="4161551" y="171285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12" name="pt102"/>
            <p:cNvSpPr/>
            <p:nvPr/>
          </p:nvSpPr>
          <p:spPr>
            <a:xfrm>
              <a:off x="3781231" y="498242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13" name="pt103"/>
            <p:cNvSpPr/>
            <p:nvPr/>
          </p:nvSpPr>
          <p:spPr>
            <a:xfrm>
              <a:off x="5301512" y="220316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14" name="pt104"/>
            <p:cNvSpPr/>
            <p:nvPr/>
          </p:nvSpPr>
          <p:spPr>
            <a:xfrm>
              <a:off x="5754329" y="210766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15" name="pt106"/>
            <p:cNvSpPr/>
            <p:nvPr/>
          </p:nvSpPr>
          <p:spPr>
            <a:xfrm>
              <a:off x="2227192" y="278377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16" name="pt107"/>
            <p:cNvSpPr/>
            <p:nvPr/>
          </p:nvSpPr>
          <p:spPr>
            <a:xfrm>
              <a:off x="6394764" y="310679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17" name="pt108"/>
            <p:cNvSpPr/>
            <p:nvPr/>
          </p:nvSpPr>
          <p:spPr>
            <a:xfrm>
              <a:off x="6875509" y="316543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18" name="pt109"/>
            <p:cNvSpPr/>
            <p:nvPr/>
          </p:nvSpPr>
          <p:spPr>
            <a:xfrm>
              <a:off x="6406327" y="266311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19" name="pt110"/>
            <p:cNvSpPr/>
            <p:nvPr/>
          </p:nvSpPr>
          <p:spPr>
            <a:xfrm>
              <a:off x="4744941" y="237226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20" name="pt111"/>
            <p:cNvSpPr/>
            <p:nvPr/>
          </p:nvSpPr>
          <p:spPr>
            <a:xfrm>
              <a:off x="6394764" y="310679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21" name="pt112"/>
            <p:cNvSpPr/>
            <p:nvPr/>
          </p:nvSpPr>
          <p:spPr>
            <a:xfrm>
              <a:off x="6471974" y="124714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22" name="pt113"/>
            <p:cNvSpPr/>
            <p:nvPr/>
          </p:nvSpPr>
          <p:spPr>
            <a:xfrm>
              <a:off x="5055444" y="214901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23" name="pt114"/>
            <p:cNvSpPr/>
            <p:nvPr/>
          </p:nvSpPr>
          <p:spPr>
            <a:xfrm>
              <a:off x="3251507" y="292720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24" name="pt115"/>
            <p:cNvSpPr/>
            <p:nvPr/>
          </p:nvSpPr>
          <p:spPr>
            <a:xfrm>
              <a:off x="3947582" y="174555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25" name="pt116"/>
            <p:cNvSpPr/>
            <p:nvPr/>
          </p:nvSpPr>
          <p:spPr>
            <a:xfrm>
              <a:off x="2686173" y="252475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26" name="pt117"/>
            <p:cNvSpPr/>
            <p:nvPr/>
          </p:nvSpPr>
          <p:spPr>
            <a:xfrm>
              <a:off x="4833532" y="418925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27" name="pt118"/>
            <p:cNvSpPr/>
            <p:nvPr/>
          </p:nvSpPr>
          <p:spPr>
            <a:xfrm>
              <a:off x="6649056" y="337537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28" name="pt119"/>
            <p:cNvSpPr/>
            <p:nvPr/>
          </p:nvSpPr>
          <p:spPr>
            <a:xfrm>
              <a:off x="6357938" y="347334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29" name="pt120"/>
            <p:cNvSpPr/>
            <p:nvPr/>
          </p:nvSpPr>
          <p:spPr>
            <a:xfrm>
              <a:off x="4368483" y="390603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30" name="pt121"/>
            <p:cNvSpPr/>
            <p:nvPr/>
          </p:nvSpPr>
          <p:spPr>
            <a:xfrm>
              <a:off x="4930223" y="437318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31" name="pt122"/>
            <p:cNvSpPr/>
            <p:nvPr/>
          </p:nvSpPr>
          <p:spPr>
            <a:xfrm>
              <a:off x="3888236" y="412336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32" name="pt123"/>
            <p:cNvSpPr/>
            <p:nvPr/>
          </p:nvSpPr>
          <p:spPr>
            <a:xfrm>
              <a:off x="4804048" y="223316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33" name="pt124"/>
            <p:cNvSpPr/>
            <p:nvPr/>
          </p:nvSpPr>
          <p:spPr>
            <a:xfrm>
              <a:off x="6018090" y="243957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34" name="pt125"/>
            <p:cNvSpPr/>
            <p:nvPr/>
          </p:nvSpPr>
          <p:spPr>
            <a:xfrm>
              <a:off x="3575603" y="162628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35" name="pt126"/>
            <p:cNvSpPr/>
            <p:nvPr/>
          </p:nvSpPr>
          <p:spPr>
            <a:xfrm>
              <a:off x="3471548" y="234825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36" name="pt127"/>
            <p:cNvSpPr/>
            <p:nvPr/>
          </p:nvSpPr>
          <p:spPr>
            <a:xfrm>
              <a:off x="2308275" y="393619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37" name="pt128"/>
            <p:cNvSpPr/>
            <p:nvPr/>
          </p:nvSpPr>
          <p:spPr>
            <a:xfrm>
              <a:off x="4058064" y="275596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38" name="pt130"/>
            <p:cNvSpPr/>
            <p:nvPr/>
          </p:nvSpPr>
          <p:spPr>
            <a:xfrm>
              <a:off x="4355520" y="504055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39" name="pt131"/>
            <p:cNvSpPr/>
            <p:nvPr/>
          </p:nvSpPr>
          <p:spPr>
            <a:xfrm>
              <a:off x="3054633" y="419677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40" name="pt132"/>
            <p:cNvSpPr/>
            <p:nvPr/>
          </p:nvSpPr>
          <p:spPr>
            <a:xfrm>
              <a:off x="5230038" y="387351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41" name="pt133"/>
            <p:cNvSpPr/>
            <p:nvPr/>
          </p:nvSpPr>
          <p:spPr>
            <a:xfrm>
              <a:off x="4720742" y="406165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42" name="pt134"/>
            <p:cNvSpPr/>
            <p:nvPr/>
          </p:nvSpPr>
          <p:spPr>
            <a:xfrm>
              <a:off x="4112305" y="401538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43" name="pt135"/>
            <p:cNvSpPr/>
            <p:nvPr/>
          </p:nvSpPr>
          <p:spPr>
            <a:xfrm>
              <a:off x="4292116" y="294579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44" name="pt136"/>
            <p:cNvSpPr/>
            <p:nvPr/>
          </p:nvSpPr>
          <p:spPr>
            <a:xfrm>
              <a:off x="3247971" y="279206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45" name="pt137"/>
            <p:cNvSpPr/>
            <p:nvPr/>
          </p:nvSpPr>
          <p:spPr>
            <a:xfrm>
              <a:off x="4641197" y="287746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46" name="pt138"/>
            <p:cNvSpPr/>
            <p:nvPr/>
          </p:nvSpPr>
          <p:spPr>
            <a:xfrm>
              <a:off x="2918686" y="278655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47" name="pt139"/>
            <p:cNvSpPr/>
            <p:nvPr/>
          </p:nvSpPr>
          <p:spPr>
            <a:xfrm>
              <a:off x="4178882" y="294788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48" name="pt140"/>
            <p:cNvSpPr/>
            <p:nvPr/>
          </p:nvSpPr>
          <p:spPr>
            <a:xfrm>
              <a:off x="3547915" y="251368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49" name="pt141"/>
            <p:cNvSpPr/>
            <p:nvPr/>
          </p:nvSpPr>
          <p:spPr>
            <a:xfrm>
              <a:off x="3730928" y="323791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50" name="pt142"/>
            <p:cNvSpPr/>
            <p:nvPr/>
          </p:nvSpPr>
          <p:spPr>
            <a:xfrm>
              <a:off x="1357312" y="385473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51" name="pt143"/>
            <p:cNvSpPr/>
            <p:nvPr/>
          </p:nvSpPr>
          <p:spPr>
            <a:xfrm>
              <a:off x="3840222" y="293122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52" name="pt144"/>
            <p:cNvSpPr/>
            <p:nvPr/>
          </p:nvSpPr>
          <p:spPr>
            <a:xfrm>
              <a:off x="4138485" y="281000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53" name="pt145"/>
            <p:cNvSpPr/>
            <p:nvPr/>
          </p:nvSpPr>
          <p:spPr>
            <a:xfrm>
              <a:off x="4138485" y="281000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54" name="pt146"/>
            <p:cNvSpPr/>
            <p:nvPr/>
          </p:nvSpPr>
          <p:spPr>
            <a:xfrm>
              <a:off x="5742482" y="292907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55" name="pt147"/>
            <p:cNvSpPr/>
            <p:nvPr/>
          </p:nvSpPr>
          <p:spPr>
            <a:xfrm>
              <a:off x="5865990" y="131088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56" name="pt148"/>
            <p:cNvSpPr/>
            <p:nvPr/>
          </p:nvSpPr>
          <p:spPr>
            <a:xfrm>
              <a:off x="5865990" y="131088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57" name="pt149"/>
            <p:cNvSpPr/>
            <p:nvPr/>
          </p:nvSpPr>
          <p:spPr>
            <a:xfrm>
              <a:off x="2372770" y="403188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58" name="pt150"/>
            <p:cNvSpPr/>
            <p:nvPr/>
          </p:nvSpPr>
          <p:spPr>
            <a:xfrm>
              <a:off x="1453631" y="443295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59" name="pt151"/>
            <p:cNvSpPr/>
            <p:nvPr/>
          </p:nvSpPr>
          <p:spPr>
            <a:xfrm>
              <a:off x="4436661" y="300732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60" name="pt152"/>
            <p:cNvSpPr/>
            <p:nvPr/>
          </p:nvSpPr>
          <p:spPr>
            <a:xfrm>
              <a:off x="2455795" y="292779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61" name="pt153"/>
            <p:cNvSpPr/>
            <p:nvPr/>
          </p:nvSpPr>
          <p:spPr>
            <a:xfrm>
              <a:off x="2465688" y="291720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62" name="pt154"/>
            <p:cNvSpPr/>
            <p:nvPr/>
          </p:nvSpPr>
          <p:spPr>
            <a:xfrm>
              <a:off x="3417235" y="321801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63" name="pt155"/>
            <p:cNvSpPr/>
            <p:nvPr/>
          </p:nvSpPr>
          <p:spPr>
            <a:xfrm>
              <a:off x="3070555" y="331348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64" name="pt157"/>
            <p:cNvSpPr/>
            <p:nvPr/>
          </p:nvSpPr>
          <p:spPr>
            <a:xfrm>
              <a:off x="4201684" y="485813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65" name="pt158"/>
            <p:cNvSpPr/>
            <p:nvPr/>
          </p:nvSpPr>
          <p:spPr>
            <a:xfrm>
              <a:off x="4264564" y="340352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66" name="pt159"/>
            <p:cNvSpPr/>
            <p:nvPr/>
          </p:nvSpPr>
          <p:spPr>
            <a:xfrm>
              <a:off x="5187806" y="339725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67" name="pt160"/>
            <p:cNvSpPr/>
            <p:nvPr/>
          </p:nvSpPr>
          <p:spPr>
            <a:xfrm>
              <a:off x="5773089" y="284634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68" name="pt161"/>
            <p:cNvSpPr/>
            <p:nvPr/>
          </p:nvSpPr>
          <p:spPr>
            <a:xfrm>
              <a:off x="5773089" y="284634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69" name="pt162"/>
            <p:cNvSpPr/>
            <p:nvPr/>
          </p:nvSpPr>
          <p:spPr>
            <a:xfrm>
              <a:off x="3410862" y="289956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70" name="pt163"/>
            <p:cNvSpPr/>
            <p:nvPr/>
          </p:nvSpPr>
          <p:spPr>
            <a:xfrm>
              <a:off x="3070120" y="531769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71" name="pt164"/>
            <p:cNvSpPr/>
            <p:nvPr/>
          </p:nvSpPr>
          <p:spPr>
            <a:xfrm>
              <a:off x="3581674" y="271402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72" name="pt165"/>
            <p:cNvSpPr/>
            <p:nvPr/>
          </p:nvSpPr>
          <p:spPr>
            <a:xfrm>
              <a:off x="2581583" y="344207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73" name="pt166"/>
            <p:cNvSpPr/>
            <p:nvPr/>
          </p:nvSpPr>
          <p:spPr>
            <a:xfrm>
              <a:off x="2581583" y="344207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74" name="pt167"/>
            <p:cNvSpPr/>
            <p:nvPr/>
          </p:nvSpPr>
          <p:spPr>
            <a:xfrm>
              <a:off x="2587282" y="270071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75" name="pt168"/>
            <p:cNvSpPr/>
            <p:nvPr/>
          </p:nvSpPr>
          <p:spPr>
            <a:xfrm>
              <a:off x="4704968" y="221688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76" name="pt169"/>
            <p:cNvSpPr/>
            <p:nvPr/>
          </p:nvSpPr>
          <p:spPr>
            <a:xfrm>
              <a:off x="5729780" y="206646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77" name="pt170"/>
            <p:cNvSpPr/>
            <p:nvPr/>
          </p:nvSpPr>
          <p:spPr>
            <a:xfrm>
              <a:off x="5506021" y="150273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78" name="pt171"/>
            <p:cNvSpPr/>
            <p:nvPr/>
          </p:nvSpPr>
          <p:spPr>
            <a:xfrm>
              <a:off x="5181402" y="164020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79" name="pt172"/>
            <p:cNvSpPr/>
            <p:nvPr/>
          </p:nvSpPr>
          <p:spPr>
            <a:xfrm>
              <a:off x="2707953" y="324733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80" name="pt173"/>
            <p:cNvSpPr/>
            <p:nvPr/>
          </p:nvSpPr>
          <p:spPr>
            <a:xfrm>
              <a:off x="4586170" y="316068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81" name="pt174"/>
            <p:cNvSpPr/>
            <p:nvPr/>
          </p:nvSpPr>
          <p:spPr>
            <a:xfrm>
              <a:off x="5713937" y="283908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82" name="pt175"/>
            <p:cNvSpPr/>
            <p:nvPr/>
          </p:nvSpPr>
          <p:spPr>
            <a:xfrm>
              <a:off x="4345684" y="279752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83" name="pt176"/>
            <p:cNvSpPr/>
            <p:nvPr/>
          </p:nvSpPr>
          <p:spPr>
            <a:xfrm>
              <a:off x="6542939" y="268395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84" name="pt177"/>
            <p:cNvSpPr/>
            <p:nvPr/>
          </p:nvSpPr>
          <p:spPr>
            <a:xfrm>
              <a:off x="1915541" y="427507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85" name="pt178"/>
            <p:cNvSpPr/>
            <p:nvPr/>
          </p:nvSpPr>
          <p:spPr>
            <a:xfrm>
              <a:off x="1915541" y="427507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86" name="pt179"/>
            <p:cNvSpPr/>
            <p:nvPr/>
          </p:nvSpPr>
          <p:spPr>
            <a:xfrm>
              <a:off x="2437280" y="236591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87" name="pt180"/>
            <p:cNvSpPr/>
            <p:nvPr/>
          </p:nvSpPr>
          <p:spPr>
            <a:xfrm>
              <a:off x="7435591" y="263020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88" name="pt181"/>
            <p:cNvSpPr/>
            <p:nvPr/>
          </p:nvSpPr>
          <p:spPr>
            <a:xfrm>
              <a:off x="5605866" y="356871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89" name="pt182"/>
            <p:cNvSpPr/>
            <p:nvPr/>
          </p:nvSpPr>
          <p:spPr>
            <a:xfrm>
              <a:off x="6412158" y="316442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90" name="pt183"/>
            <p:cNvSpPr/>
            <p:nvPr/>
          </p:nvSpPr>
          <p:spPr>
            <a:xfrm>
              <a:off x="3816025" y="261783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91" name="pt184"/>
            <p:cNvSpPr/>
            <p:nvPr/>
          </p:nvSpPr>
          <p:spPr>
            <a:xfrm>
              <a:off x="4030967" y="280378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92" name="pt185"/>
            <p:cNvSpPr/>
            <p:nvPr/>
          </p:nvSpPr>
          <p:spPr>
            <a:xfrm>
              <a:off x="3090188" y="292535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93" name="pt186"/>
            <p:cNvSpPr/>
            <p:nvPr/>
          </p:nvSpPr>
          <p:spPr>
            <a:xfrm>
              <a:off x="4238144" y="398196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94" name="pt187"/>
            <p:cNvSpPr/>
            <p:nvPr/>
          </p:nvSpPr>
          <p:spPr>
            <a:xfrm>
              <a:off x="3138907" y="272297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95" name="pt188"/>
            <p:cNvSpPr/>
            <p:nvPr/>
          </p:nvSpPr>
          <p:spPr>
            <a:xfrm>
              <a:off x="2256574" y="274755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96" name="pt189"/>
            <p:cNvSpPr/>
            <p:nvPr/>
          </p:nvSpPr>
          <p:spPr>
            <a:xfrm>
              <a:off x="2739438" y="293902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97" name="pt190"/>
            <p:cNvSpPr/>
            <p:nvPr/>
          </p:nvSpPr>
          <p:spPr>
            <a:xfrm>
              <a:off x="3916325" y="239394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98" name="pt192"/>
            <p:cNvSpPr/>
            <p:nvPr/>
          </p:nvSpPr>
          <p:spPr>
            <a:xfrm>
              <a:off x="2118528" y="445197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99" name="pt193"/>
            <p:cNvSpPr/>
            <p:nvPr/>
          </p:nvSpPr>
          <p:spPr>
            <a:xfrm>
              <a:off x="2957865" y="301132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00" name="pt194"/>
            <p:cNvSpPr/>
            <p:nvPr/>
          </p:nvSpPr>
          <p:spPr>
            <a:xfrm>
              <a:off x="4724823" y="305131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01" name="pt195"/>
            <p:cNvSpPr/>
            <p:nvPr/>
          </p:nvSpPr>
          <p:spPr>
            <a:xfrm>
              <a:off x="3877691" y="184391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02" name="pt196"/>
            <p:cNvSpPr/>
            <p:nvPr/>
          </p:nvSpPr>
          <p:spPr>
            <a:xfrm>
              <a:off x="4343448" y="199111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03" name="pt197"/>
            <p:cNvSpPr/>
            <p:nvPr/>
          </p:nvSpPr>
          <p:spPr>
            <a:xfrm>
              <a:off x="6558499" y="224368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04" name="pt198"/>
            <p:cNvSpPr/>
            <p:nvPr/>
          </p:nvSpPr>
          <p:spPr>
            <a:xfrm>
              <a:off x="1765283" y="429752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05" name="pt199"/>
            <p:cNvSpPr/>
            <p:nvPr/>
          </p:nvSpPr>
          <p:spPr>
            <a:xfrm>
              <a:off x="3033326" y="446236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06" name="pt200"/>
            <p:cNvSpPr/>
            <p:nvPr/>
          </p:nvSpPr>
          <p:spPr>
            <a:xfrm>
              <a:off x="3130211" y="363134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07" name="pt201"/>
            <p:cNvSpPr/>
            <p:nvPr/>
          </p:nvSpPr>
          <p:spPr>
            <a:xfrm>
              <a:off x="2338011" y="458251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08" name="pt202"/>
            <p:cNvSpPr/>
            <p:nvPr/>
          </p:nvSpPr>
          <p:spPr>
            <a:xfrm>
              <a:off x="2338011" y="458251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09" name="pt203"/>
            <p:cNvSpPr/>
            <p:nvPr/>
          </p:nvSpPr>
          <p:spPr>
            <a:xfrm>
              <a:off x="2475719" y="443531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10" name="pt204"/>
            <p:cNvSpPr/>
            <p:nvPr/>
          </p:nvSpPr>
          <p:spPr>
            <a:xfrm>
              <a:off x="2615979" y="336652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11" name="pt205"/>
            <p:cNvSpPr/>
            <p:nvPr/>
          </p:nvSpPr>
          <p:spPr>
            <a:xfrm>
              <a:off x="3031336" y="191999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12" name="pt206"/>
            <p:cNvSpPr/>
            <p:nvPr/>
          </p:nvSpPr>
          <p:spPr>
            <a:xfrm>
              <a:off x="3970160" y="257807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13" name="pt207"/>
            <p:cNvSpPr/>
            <p:nvPr/>
          </p:nvSpPr>
          <p:spPr>
            <a:xfrm>
              <a:off x="2038075" y="422640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14" name="pt208"/>
            <p:cNvSpPr/>
            <p:nvPr/>
          </p:nvSpPr>
          <p:spPr>
            <a:xfrm>
              <a:off x="4428793" y="428072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15" name="pt209"/>
            <p:cNvSpPr/>
            <p:nvPr/>
          </p:nvSpPr>
          <p:spPr>
            <a:xfrm>
              <a:off x="3487686" y="471295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16" name="pt210"/>
            <p:cNvSpPr/>
            <p:nvPr/>
          </p:nvSpPr>
          <p:spPr>
            <a:xfrm>
              <a:off x="5870168" y="320922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17" name="pt211"/>
            <p:cNvSpPr/>
            <p:nvPr/>
          </p:nvSpPr>
          <p:spPr>
            <a:xfrm>
              <a:off x="3139403" y="404822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18" name="pt212"/>
            <p:cNvSpPr/>
            <p:nvPr/>
          </p:nvSpPr>
          <p:spPr>
            <a:xfrm>
              <a:off x="3211490" y="387131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19" name="pt213"/>
            <p:cNvSpPr/>
            <p:nvPr/>
          </p:nvSpPr>
          <p:spPr>
            <a:xfrm>
              <a:off x="4811868" y="381676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20" name="pt214"/>
            <p:cNvSpPr/>
            <p:nvPr/>
          </p:nvSpPr>
          <p:spPr>
            <a:xfrm>
              <a:off x="6013403" y="291944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21" name="pt215"/>
            <p:cNvSpPr/>
            <p:nvPr/>
          </p:nvSpPr>
          <p:spPr>
            <a:xfrm>
              <a:off x="2297476" y="218099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22" name="pt216"/>
            <p:cNvSpPr/>
            <p:nvPr/>
          </p:nvSpPr>
          <p:spPr>
            <a:xfrm>
              <a:off x="2155156" y="346527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23" name="pt218"/>
            <p:cNvSpPr/>
            <p:nvPr/>
          </p:nvSpPr>
          <p:spPr>
            <a:xfrm>
              <a:off x="3760730" y="304133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24" name="pt219"/>
            <p:cNvSpPr/>
            <p:nvPr/>
          </p:nvSpPr>
          <p:spPr>
            <a:xfrm>
              <a:off x="4573634" y="318647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25" name="pt220"/>
            <p:cNvSpPr/>
            <p:nvPr/>
          </p:nvSpPr>
          <p:spPr>
            <a:xfrm>
              <a:off x="3338137" y="275420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26" name="pt221"/>
            <p:cNvSpPr/>
            <p:nvPr/>
          </p:nvSpPr>
          <p:spPr>
            <a:xfrm>
              <a:off x="4657819" y="255733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27" name="pt222"/>
            <p:cNvSpPr/>
            <p:nvPr/>
          </p:nvSpPr>
          <p:spPr>
            <a:xfrm>
              <a:off x="3784973" y="272418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28" name="pt223"/>
            <p:cNvSpPr/>
            <p:nvPr/>
          </p:nvSpPr>
          <p:spPr>
            <a:xfrm>
              <a:off x="2758693" y="453131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29" name="pt224"/>
            <p:cNvSpPr/>
            <p:nvPr/>
          </p:nvSpPr>
          <p:spPr>
            <a:xfrm>
              <a:off x="4301420" y="316664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30" name="pt225"/>
            <p:cNvSpPr/>
            <p:nvPr/>
          </p:nvSpPr>
          <p:spPr>
            <a:xfrm>
              <a:off x="3411191" y="386722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31" name="pt226"/>
            <p:cNvSpPr/>
            <p:nvPr/>
          </p:nvSpPr>
          <p:spPr>
            <a:xfrm>
              <a:off x="1822805" y="349057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32" name="pt227"/>
            <p:cNvSpPr/>
            <p:nvPr/>
          </p:nvSpPr>
          <p:spPr>
            <a:xfrm>
              <a:off x="3116587" y="387160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33" name="pt228"/>
            <p:cNvSpPr/>
            <p:nvPr/>
          </p:nvSpPr>
          <p:spPr>
            <a:xfrm>
              <a:off x="2679082" y="283579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34" name="pt229"/>
            <p:cNvSpPr/>
            <p:nvPr/>
          </p:nvSpPr>
          <p:spPr>
            <a:xfrm>
              <a:off x="4493797" y="219024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35" name="pt230"/>
            <p:cNvSpPr/>
            <p:nvPr/>
          </p:nvSpPr>
          <p:spPr>
            <a:xfrm>
              <a:off x="3740860" y="214701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36" name="pt231"/>
            <p:cNvSpPr/>
            <p:nvPr/>
          </p:nvSpPr>
          <p:spPr>
            <a:xfrm>
              <a:off x="1679629" y="240344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37" name="pt232"/>
            <p:cNvSpPr/>
            <p:nvPr/>
          </p:nvSpPr>
          <p:spPr>
            <a:xfrm>
              <a:off x="4495514" y="404263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38" name="pt233"/>
            <p:cNvSpPr/>
            <p:nvPr/>
          </p:nvSpPr>
          <p:spPr>
            <a:xfrm>
              <a:off x="3699686" y="402794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39" name="pt234"/>
            <p:cNvSpPr/>
            <p:nvPr/>
          </p:nvSpPr>
          <p:spPr>
            <a:xfrm>
              <a:off x="2127638" y="392148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40" name="pt235"/>
            <p:cNvSpPr/>
            <p:nvPr/>
          </p:nvSpPr>
          <p:spPr>
            <a:xfrm>
              <a:off x="2809916" y="344387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41" name="pt236"/>
            <p:cNvSpPr/>
            <p:nvPr/>
          </p:nvSpPr>
          <p:spPr>
            <a:xfrm>
              <a:off x="4979137" y="274493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42" name="pt237"/>
            <p:cNvSpPr/>
            <p:nvPr/>
          </p:nvSpPr>
          <p:spPr>
            <a:xfrm>
              <a:off x="1303373" y="364796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43" name="pt238"/>
            <p:cNvSpPr/>
            <p:nvPr/>
          </p:nvSpPr>
          <p:spPr>
            <a:xfrm>
              <a:off x="2987570" y="321357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44" name="pt239"/>
            <p:cNvSpPr/>
            <p:nvPr/>
          </p:nvSpPr>
          <p:spPr>
            <a:xfrm>
              <a:off x="1976790" y="271851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45" name="pt240"/>
            <p:cNvSpPr/>
            <p:nvPr/>
          </p:nvSpPr>
          <p:spPr>
            <a:xfrm>
              <a:off x="4418643" y="446561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46" name="pt241"/>
            <p:cNvSpPr/>
            <p:nvPr/>
          </p:nvSpPr>
          <p:spPr>
            <a:xfrm>
              <a:off x="5151798" y="274671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47" name="pt242"/>
            <p:cNvSpPr/>
            <p:nvPr/>
          </p:nvSpPr>
          <p:spPr>
            <a:xfrm>
              <a:off x="2558728" y="324453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48" name="pt243"/>
            <p:cNvSpPr/>
            <p:nvPr/>
          </p:nvSpPr>
          <p:spPr>
            <a:xfrm>
              <a:off x="4078811" y="210272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49" name="pt244"/>
            <p:cNvSpPr/>
            <p:nvPr/>
          </p:nvSpPr>
          <p:spPr>
            <a:xfrm>
              <a:off x="4078836" y="292733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50" name="pt245"/>
            <p:cNvSpPr/>
            <p:nvPr/>
          </p:nvSpPr>
          <p:spPr>
            <a:xfrm>
              <a:off x="2256574" y="438673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51" name="pt246"/>
            <p:cNvSpPr/>
            <p:nvPr/>
          </p:nvSpPr>
          <p:spPr>
            <a:xfrm>
              <a:off x="6757484" y="98814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52" name="pt247"/>
            <p:cNvSpPr/>
            <p:nvPr/>
          </p:nvSpPr>
          <p:spPr>
            <a:xfrm>
              <a:off x="3021697" y="350176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53" name="pt248"/>
            <p:cNvSpPr/>
            <p:nvPr/>
          </p:nvSpPr>
          <p:spPr>
            <a:xfrm>
              <a:off x="2689102" y="230200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54" name="pt249"/>
            <p:cNvSpPr/>
            <p:nvPr/>
          </p:nvSpPr>
          <p:spPr>
            <a:xfrm>
              <a:off x="2522410" y="362646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55" name="pt250"/>
            <p:cNvSpPr/>
            <p:nvPr/>
          </p:nvSpPr>
          <p:spPr>
            <a:xfrm>
              <a:off x="4343144" y="367126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56" name="pt251"/>
            <p:cNvSpPr/>
            <p:nvPr/>
          </p:nvSpPr>
          <p:spPr>
            <a:xfrm>
              <a:off x="2842625" y="369687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57" name="pt252"/>
            <p:cNvSpPr/>
            <p:nvPr/>
          </p:nvSpPr>
          <p:spPr>
            <a:xfrm>
              <a:off x="4098714" y="369124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58" name="pt253"/>
            <p:cNvSpPr/>
            <p:nvPr/>
          </p:nvSpPr>
          <p:spPr>
            <a:xfrm>
              <a:off x="2699175" y="426914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59" name="pt254"/>
            <p:cNvSpPr/>
            <p:nvPr/>
          </p:nvSpPr>
          <p:spPr>
            <a:xfrm>
              <a:off x="3967485" y="410010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60" name="pt255"/>
            <p:cNvSpPr/>
            <p:nvPr/>
          </p:nvSpPr>
          <p:spPr>
            <a:xfrm>
              <a:off x="3726156" y="247857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61" name="pt256"/>
            <p:cNvSpPr/>
            <p:nvPr/>
          </p:nvSpPr>
          <p:spPr>
            <a:xfrm>
              <a:off x="2975240" y="311368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62" name="pt257"/>
            <p:cNvSpPr/>
            <p:nvPr/>
          </p:nvSpPr>
          <p:spPr>
            <a:xfrm>
              <a:off x="6451502" y="295681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63" name="pt258"/>
            <p:cNvSpPr/>
            <p:nvPr/>
          </p:nvSpPr>
          <p:spPr>
            <a:xfrm>
              <a:off x="5270527" y="397668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64" name="pt259"/>
            <p:cNvSpPr/>
            <p:nvPr/>
          </p:nvSpPr>
          <p:spPr>
            <a:xfrm>
              <a:off x="1180315" y="328369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65" name="pt260"/>
            <p:cNvSpPr/>
            <p:nvPr/>
          </p:nvSpPr>
          <p:spPr>
            <a:xfrm>
              <a:off x="3174110" y="266679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66" name="pt261"/>
            <p:cNvSpPr/>
            <p:nvPr/>
          </p:nvSpPr>
          <p:spPr>
            <a:xfrm>
              <a:off x="3174110" y="266679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67" name="pt262"/>
            <p:cNvSpPr/>
            <p:nvPr/>
          </p:nvSpPr>
          <p:spPr>
            <a:xfrm>
              <a:off x="1109061" y="492536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68" name="pt263"/>
            <p:cNvSpPr/>
            <p:nvPr/>
          </p:nvSpPr>
          <p:spPr>
            <a:xfrm>
              <a:off x="2531368" y="381125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69" name="pt264"/>
            <p:cNvSpPr/>
            <p:nvPr/>
          </p:nvSpPr>
          <p:spPr>
            <a:xfrm>
              <a:off x="1973947" y="445048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70" name="pt265"/>
            <p:cNvSpPr/>
            <p:nvPr/>
          </p:nvSpPr>
          <p:spPr>
            <a:xfrm>
              <a:off x="2813328" y="467859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71" name="pt266"/>
            <p:cNvSpPr/>
            <p:nvPr/>
          </p:nvSpPr>
          <p:spPr>
            <a:xfrm>
              <a:off x="2878372" y="373543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72" name="pt267"/>
            <p:cNvSpPr/>
            <p:nvPr/>
          </p:nvSpPr>
          <p:spPr>
            <a:xfrm>
              <a:off x="2150800" y="436795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73" name="pt268"/>
            <p:cNvSpPr/>
            <p:nvPr/>
          </p:nvSpPr>
          <p:spPr>
            <a:xfrm>
              <a:off x="4210059" y="296210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74" name="pt269"/>
            <p:cNvSpPr/>
            <p:nvPr/>
          </p:nvSpPr>
          <p:spPr>
            <a:xfrm>
              <a:off x="1918643" y="393580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75" name="pt270"/>
            <p:cNvSpPr/>
            <p:nvPr/>
          </p:nvSpPr>
          <p:spPr>
            <a:xfrm>
              <a:off x="5128802" y="193114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76" name="pt271"/>
            <p:cNvSpPr/>
            <p:nvPr/>
          </p:nvSpPr>
          <p:spPr>
            <a:xfrm>
              <a:off x="2889583" y="241154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77" name="pt272"/>
            <p:cNvSpPr/>
            <p:nvPr/>
          </p:nvSpPr>
          <p:spPr>
            <a:xfrm>
              <a:off x="4117206" y="307962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78" name="pt273"/>
            <p:cNvSpPr/>
            <p:nvPr/>
          </p:nvSpPr>
          <p:spPr>
            <a:xfrm>
              <a:off x="2932098" y="451160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79" name="pt274"/>
            <p:cNvSpPr/>
            <p:nvPr/>
          </p:nvSpPr>
          <p:spPr>
            <a:xfrm>
              <a:off x="5028004" y="323303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80" name="pt275"/>
            <p:cNvSpPr/>
            <p:nvPr/>
          </p:nvSpPr>
          <p:spPr>
            <a:xfrm>
              <a:off x="1532267" y="399139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81" name="pt276"/>
            <p:cNvSpPr/>
            <p:nvPr/>
          </p:nvSpPr>
          <p:spPr>
            <a:xfrm>
              <a:off x="3470517" y="326232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82" name="pt277"/>
            <p:cNvSpPr/>
            <p:nvPr/>
          </p:nvSpPr>
          <p:spPr>
            <a:xfrm>
              <a:off x="5596470" y="142425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83" name="pt278"/>
            <p:cNvSpPr/>
            <p:nvPr/>
          </p:nvSpPr>
          <p:spPr>
            <a:xfrm>
              <a:off x="2918686" y="304802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84" name="pt279"/>
            <p:cNvSpPr/>
            <p:nvPr/>
          </p:nvSpPr>
          <p:spPr>
            <a:xfrm>
              <a:off x="5262003" y="181827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85" name="pt280"/>
            <p:cNvSpPr/>
            <p:nvPr/>
          </p:nvSpPr>
          <p:spPr>
            <a:xfrm>
              <a:off x="5262003" y="181827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86" name="pt281"/>
            <p:cNvSpPr/>
            <p:nvPr/>
          </p:nvSpPr>
          <p:spPr>
            <a:xfrm>
              <a:off x="4381753" y="257724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87" name="pt282"/>
            <p:cNvSpPr/>
            <p:nvPr/>
          </p:nvSpPr>
          <p:spPr>
            <a:xfrm>
              <a:off x="2450243" y="351398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88" name="pt283"/>
            <p:cNvSpPr/>
            <p:nvPr/>
          </p:nvSpPr>
          <p:spPr>
            <a:xfrm>
              <a:off x="4325045" y="343484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89" name="pt284"/>
            <p:cNvSpPr/>
            <p:nvPr/>
          </p:nvSpPr>
          <p:spPr>
            <a:xfrm>
              <a:off x="4325045" y="343484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90" name="pt285"/>
            <p:cNvSpPr/>
            <p:nvPr/>
          </p:nvSpPr>
          <p:spPr>
            <a:xfrm>
              <a:off x="5499692" y="214409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91" name="pt286"/>
            <p:cNvSpPr/>
            <p:nvPr/>
          </p:nvSpPr>
          <p:spPr>
            <a:xfrm>
              <a:off x="3086330" y="462517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92" name="pt287"/>
            <p:cNvSpPr/>
            <p:nvPr/>
          </p:nvSpPr>
          <p:spPr>
            <a:xfrm>
              <a:off x="1244680" y="401456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93" name="pt288"/>
            <p:cNvSpPr/>
            <p:nvPr/>
          </p:nvSpPr>
          <p:spPr>
            <a:xfrm>
              <a:off x="1736582" y="442294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94" name="pt289"/>
            <p:cNvSpPr/>
            <p:nvPr/>
          </p:nvSpPr>
          <p:spPr>
            <a:xfrm>
              <a:off x="2820732" y="219147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95" name="pt290"/>
            <p:cNvSpPr/>
            <p:nvPr/>
          </p:nvSpPr>
          <p:spPr>
            <a:xfrm>
              <a:off x="1789049" y="364855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96" name="pt291"/>
            <p:cNvSpPr/>
            <p:nvPr/>
          </p:nvSpPr>
          <p:spPr>
            <a:xfrm>
              <a:off x="2760445" y="252366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97" name="pt292"/>
            <p:cNvSpPr/>
            <p:nvPr/>
          </p:nvSpPr>
          <p:spPr>
            <a:xfrm>
              <a:off x="2394974" y="367398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98" name="pt293"/>
            <p:cNvSpPr/>
            <p:nvPr/>
          </p:nvSpPr>
          <p:spPr>
            <a:xfrm>
              <a:off x="2204565" y="310041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299" name="pt294"/>
            <p:cNvSpPr/>
            <p:nvPr/>
          </p:nvSpPr>
          <p:spPr>
            <a:xfrm>
              <a:off x="2277529" y="427795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00" name="pt295"/>
            <p:cNvSpPr/>
            <p:nvPr/>
          </p:nvSpPr>
          <p:spPr>
            <a:xfrm>
              <a:off x="1792798" y="385035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01" name="pt296"/>
            <p:cNvSpPr/>
            <p:nvPr/>
          </p:nvSpPr>
          <p:spPr>
            <a:xfrm>
              <a:off x="4349810" y="243603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02" name="pt297"/>
            <p:cNvSpPr/>
            <p:nvPr/>
          </p:nvSpPr>
          <p:spPr>
            <a:xfrm>
              <a:off x="1848088" y="288073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03" name="pt298"/>
            <p:cNvSpPr/>
            <p:nvPr/>
          </p:nvSpPr>
          <p:spPr>
            <a:xfrm>
              <a:off x="3795141" y="261663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04" name="pt299"/>
            <p:cNvSpPr/>
            <p:nvPr/>
          </p:nvSpPr>
          <p:spPr>
            <a:xfrm>
              <a:off x="3795141" y="261663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05" name="pt300"/>
            <p:cNvSpPr/>
            <p:nvPr/>
          </p:nvSpPr>
          <p:spPr>
            <a:xfrm>
              <a:off x="4882908" y="371936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06" name="pt302"/>
            <p:cNvSpPr/>
            <p:nvPr/>
          </p:nvSpPr>
          <p:spPr>
            <a:xfrm>
              <a:off x="6207811" y="253345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07" name="pt303"/>
            <p:cNvSpPr/>
            <p:nvPr/>
          </p:nvSpPr>
          <p:spPr>
            <a:xfrm>
              <a:off x="3415273" y="315366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08" name="pt304"/>
            <p:cNvSpPr/>
            <p:nvPr/>
          </p:nvSpPr>
          <p:spPr>
            <a:xfrm>
              <a:off x="2231077" y="297269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09" name="pt305"/>
            <p:cNvSpPr/>
            <p:nvPr/>
          </p:nvSpPr>
          <p:spPr>
            <a:xfrm>
              <a:off x="2514597" y="248936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10" name="pt306"/>
            <p:cNvSpPr/>
            <p:nvPr/>
          </p:nvSpPr>
          <p:spPr>
            <a:xfrm>
              <a:off x="6225708" y="290927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11" name="pt307"/>
            <p:cNvSpPr/>
            <p:nvPr/>
          </p:nvSpPr>
          <p:spPr>
            <a:xfrm>
              <a:off x="4078301" y="391351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12" name="pt308"/>
            <p:cNvSpPr/>
            <p:nvPr/>
          </p:nvSpPr>
          <p:spPr>
            <a:xfrm>
              <a:off x="5913543" y="236285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13" name="pt309"/>
            <p:cNvSpPr/>
            <p:nvPr/>
          </p:nvSpPr>
          <p:spPr>
            <a:xfrm>
              <a:off x="5913543" y="236285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14" name="pt310"/>
            <p:cNvSpPr/>
            <p:nvPr/>
          </p:nvSpPr>
          <p:spPr>
            <a:xfrm>
              <a:off x="4429109" y="318631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15" name="pt311"/>
            <p:cNvSpPr/>
            <p:nvPr/>
          </p:nvSpPr>
          <p:spPr>
            <a:xfrm>
              <a:off x="5210260" y="285496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16" name="pt312"/>
            <p:cNvSpPr/>
            <p:nvPr/>
          </p:nvSpPr>
          <p:spPr>
            <a:xfrm>
              <a:off x="7254020" y="166364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17" name="pt313"/>
            <p:cNvSpPr/>
            <p:nvPr/>
          </p:nvSpPr>
          <p:spPr>
            <a:xfrm>
              <a:off x="4768606" y="296073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18" name="pt314"/>
            <p:cNvSpPr/>
            <p:nvPr/>
          </p:nvSpPr>
          <p:spPr>
            <a:xfrm>
              <a:off x="3864564" y="405373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19" name="pt315"/>
            <p:cNvSpPr/>
            <p:nvPr/>
          </p:nvSpPr>
          <p:spPr>
            <a:xfrm>
              <a:off x="4533371" y="288061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20" name="pt316"/>
            <p:cNvSpPr/>
            <p:nvPr/>
          </p:nvSpPr>
          <p:spPr>
            <a:xfrm>
              <a:off x="4236382" y="295628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21" name="pt317"/>
            <p:cNvSpPr/>
            <p:nvPr/>
          </p:nvSpPr>
          <p:spPr>
            <a:xfrm>
              <a:off x="3843367" y="260462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22" name="pt318"/>
            <p:cNvSpPr/>
            <p:nvPr/>
          </p:nvSpPr>
          <p:spPr>
            <a:xfrm>
              <a:off x="4612485" y="332826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23" name="pt319"/>
            <p:cNvSpPr/>
            <p:nvPr/>
          </p:nvSpPr>
          <p:spPr>
            <a:xfrm>
              <a:off x="3686586" y="321421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24" name="pt320"/>
            <p:cNvSpPr/>
            <p:nvPr/>
          </p:nvSpPr>
          <p:spPr>
            <a:xfrm>
              <a:off x="1109061" y="419900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25" name="pt321"/>
            <p:cNvSpPr/>
            <p:nvPr/>
          </p:nvSpPr>
          <p:spPr>
            <a:xfrm>
              <a:off x="1642224" y="462839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26" name="pt322"/>
            <p:cNvSpPr/>
            <p:nvPr/>
          </p:nvSpPr>
          <p:spPr>
            <a:xfrm>
              <a:off x="2547475" y="304803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27" name="pt323"/>
            <p:cNvSpPr/>
            <p:nvPr/>
          </p:nvSpPr>
          <p:spPr>
            <a:xfrm>
              <a:off x="1844638" y="367330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28" name="pt324"/>
            <p:cNvSpPr/>
            <p:nvPr/>
          </p:nvSpPr>
          <p:spPr>
            <a:xfrm>
              <a:off x="6086959" y="261818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29" name="pt325"/>
            <p:cNvSpPr/>
            <p:nvPr/>
          </p:nvSpPr>
          <p:spPr>
            <a:xfrm>
              <a:off x="6983195" y="265083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30" name="pt326"/>
            <p:cNvSpPr/>
            <p:nvPr/>
          </p:nvSpPr>
          <p:spPr>
            <a:xfrm>
              <a:off x="4471522" y="419011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31" name="pt327"/>
            <p:cNvSpPr/>
            <p:nvPr/>
          </p:nvSpPr>
          <p:spPr>
            <a:xfrm>
              <a:off x="3092739" y="361914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32" name="pt328"/>
            <p:cNvSpPr/>
            <p:nvPr/>
          </p:nvSpPr>
          <p:spPr>
            <a:xfrm>
              <a:off x="5336531" y="315889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33" name="pt329"/>
            <p:cNvSpPr/>
            <p:nvPr/>
          </p:nvSpPr>
          <p:spPr>
            <a:xfrm>
              <a:off x="2181582" y="416233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34" name="pt330"/>
            <p:cNvSpPr/>
            <p:nvPr/>
          </p:nvSpPr>
          <p:spPr>
            <a:xfrm>
              <a:off x="5571953" y="238451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35" name="pt331"/>
            <p:cNvSpPr/>
            <p:nvPr/>
          </p:nvSpPr>
          <p:spPr>
            <a:xfrm>
              <a:off x="5804463" y="184450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36" name="pt332"/>
            <p:cNvSpPr/>
            <p:nvPr/>
          </p:nvSpPr>
          <p:spPr>
            <a:xfrm>
              <a:off x="3082222" y="430971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37" name="pt333"/>
            <p:cNvSpPr/>
            <p:nvPr/>
          </p:nvSpPr>
          <p:spPr>
            <a:xfrm>
              <a:off x="1407210" y="277179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38" name="pt334"/>
            <p:cNvSpPr/>
            <p:nvPr/>
          </p:nvSpPr>
          <p:spPr>
            <a:xfrm>
              <a:off x="4523408" y="410445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39" name="pt335"/>
            <p:cNvSpPr/>
            <p:nvPr/>
          </p:nvSpPr>
          <p:spPr>
            <a:xfrm>
              <a:off x="1407210" y="273079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40" name="pt336"/>
            <p:cNvSpPr/>
            <p:nvPr/>
          </p:nvSpPr>
          <p:spPr>
            <a:xfrm>
              <a:off x="4219403" y="450765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41" name="pt337"/>
            <p:cNvSpPr/>
            <p:nvPr/>
          </p:nvSpPr>
          <p:spPr>
            <a:xfrm>
              <a:off x="4312658" y="427002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42" name="pt338"/>
            <p:cNvSpPr/>
            <p:nvPr/>
          </p:nvSpPr>
          <p:spPr>
            <a:xfrm>
              <a:off x="2804851" y="357552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43" name="pt339"/>
            <p:cNvSpPr/>
            <p:nvPr/>
          </p:nvSpPr>
          <p:spPr>
            <a:xfrm>
              <a:off x="3413166" y="418044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44" name="pt340"/>
            <p:cNvSpPr/>
            <p:nvPr/>
          </p:nvSpPr>
          <p:spPr>
            <a:xfrm>
              <a:off x="7403208" y="146999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45" name="pt341"/>
            <p:cNvSpPr/>
            <p:nvPr/>
          </p:nvSpPr>
          <p:spPr>
            <a:xfrm>
              <a:off x="4327523" y="344496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46" name="pt342"/>
            <p:cNvSpPr/>
            <p:nvPr/>
          </p:nvSpPr>
          <p:spPr>
            <a:xfrm>
              <a:off x="3142966" y="350238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47" name="pt343"/>
            <p:cNvSpPr/>
            <p:nvPr/>
          </p:nvSpPr>
          <p:spPr>
            <a:xfrm>
              <a:off x="4988204" y="366056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48" name="pt344"/>
            <p:cNvSpPr/>
            <p:nvPr/>
          </p:nvSpPr>
          <p:spPr>
            <a:xfrm>
              <a:off x="3769075" y="319032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49" name="pt345"/>
            <p:cNvSpPr/>
            <p:nvPr/>
          </p:nvSpPr>
          <p:spPr>
            <a:xfrm>
              <a:off x="3859698" y="338233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50" name="pt346"/>
            <p:cNvSpPr/>
            <p:nvPr/>
          </p:nvSpPr>
          <p:spPr>
            <a:xfrm>
              <a:off x="4739097" y="211859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51" name="pt347"/>
            <p:cNvSpPr/>
            <p:nvPr/>
          </p:nvSpPr>
          <p:spPr>
            <a:xfrm>
              <a:off x="2881298" y="308026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52" name="pt348"/>
            <p:cNvSpPr/>
            <p:nvPr/>
          </p:nvSpPr>
          <p:spPr>
            <a:xfrm>
              <a:off x="5349509" y="456854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53" name="pt349"/>
            <p:cNvSpPr/>
            <p:nvPr/>
          </p:nvSpPr>
          <p:spPr>
            <a:xfrm>
              <a:off x="4516782" y="309819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54" name="pt350"/>
            <p:cNvSpPr/>
            <p:nvPr/>
          </p:nvSpPr>
          <p:spPr>
            <a:xfrm>
              <a:off x="5732588" y="107891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55" name="pt351"/>
            <p:cNvSpPr/>
            <p:nvPr/>
          </p:nvSpPr>
          <p:spPr>
            <a:xfrm>
              <a:off x="3356163" y="185631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56" name="pt352"/>
            <p:cNvSpPr/>
            <p:nvPr/>
          </p:nvSpPr>
          <p:spPr>
            <a:xfrm>
              <a:off x="5732588" y="107891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57" name="pt353"/>
            <p:cNvSpPr/>
            <p:nvPr/>
          </p:nvSpPr>
          <p:spPr>
            <a:xfrm>
              <a:off x="5287876" y="153803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58" name="pt354"/>
            <p:cNvSpPr/>
            <p:nvPr/>
          </p:nvSpPr>
          <p:spPr>
            <a:xfrm>
              <a:off x="2573036" y="267524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59" name="pt355"/>
            <p:cNvSpPr/>
            <p:nvPr/>
          </p:nvSpPr>
          <p:spPr>
            <a:xfrm>
              <a:off x="8665439" y="175709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60" name="pt356"/>
            <p:cNvSpPr/>
            <p:nvPr/>
          </p:nvSpPr>
          <p:spPr>
            <a:xfrm>
              <a:off x="3634420" y="313331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61" name="pt357"/>
            <p:cNvSpPr/>
            <p:nvPr/>
          </p:nvSpPr>
          <p:spPr>
            <a:xfrm>
              <a:off x="4383913" y="296244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62" name="pt358"/>
            <p:cNvSpPr/>
            <p:nvPr/>
          </p:nvSpPr>
          <p:spPr>
            <a:xfrm>
              <a:off x="3918752" y="119690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63" name="pt359"/>
            <p:cNvSpPr/>
            <p:nvPr/>
          </p:nvSpPr>
          <p:spPr>
            <a:xfrm>
              <a:off x="4425787" y="232744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64" name="pt360"/>
            <p:cNvSpPr/>
            <p:nvPr/>
          </p:nvSpPr>
          <p:spPr>
            <a:xfrm>
              <a:off x="7970444" y="85179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65" name="pt361"/>
            <p:cNvSpPr/>
            <p:nvPr/>
          </p:nvSpPr>
          <p:spPr>
            <a:xfrm>
              <a:off x="3880484" y="240247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66" name="pt362"/>
            <p:cNvSpPr/>
            <p:nvPr/>
          </p:nvSpPr>
          <p:spPr>
            <a:xfrm>
              <a:off x="1792798" y="313993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67" name="pt363"/>
            <p:cNvSpPr/>
            <p:nvPr/>
          </p:nvSpPr>
          <p:spPr>
            <a:xfrm>
              <a:off x="4519763" y="315439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68" name="pt364"/>
            <p:cNvSpPr/>
            <p:nvPr/>
          </p:nvSpPr>
          <p:spPr>
            <a:xfrm>
              <a:off x="3707427" y="406426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69" name="pt365"/>
            <p:cNvSpPr/>
            <p:nvPr/>
          </p:nvSpPr>
          <p:spPr>
            <a:xfrm>
              <a:off x="6861305" y="352254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70" name="pt366"/>
            <p:cNvSpPr/>
            <p:nvPr/>
          </p:nvSpPr>
          <p:spPr>
            <a:xfrm>
              <a:off x="1537771" y="410668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71" name="pt367"/>
            <p:cNvSpPr/>
            <p:nvPr/>
          </p:nvSpPr>
          <p:spPr>
            <a:xfrm>
              <a:off x="4097514" y="324166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72" name="pt368"/>
            <p:cNvSpPr/>
            <p:nvPr/>
          </p:nvSpPr>
          <p:spPr>
            <a:xfrm>
              <a:off x="5933232" y="195390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73" name="pt369"/>
            <p:cNvSpPr/>
            <p:nvPr/>
          </p:nvSpPr>
          <p:spPr>
            <a:xfrm>
              <a:off x="5726455" y="306652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74" name="pt370"/>
            <p:cNvSpPr/>
            <p:nvPr/>
          </p:nvSpPr>
          <p:spPr>
            <a:xfrm>
              <a:off x="3403147" y="332614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75" name="pt371"/>
            <p:cNvSpPr/>
            <p:nvPr/>
          </p:nvSpPr>
          <p:spPr>
            <a:xfrm>
              <a:off x="2530133" y="523057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76" name="pt372"/>
            <p:cNvSpPr/>
            <p:nvPr/>
          </p:nvSpPr>
          <p:spPr>
            <a:xfrm>
              <a:off x="2634872" y="345110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77" name="pt373"/>
            <p:cNvSpPr/>
            <p:nvPr/>
          </p:nvSpPr>
          <p:spPr>
            <a:xfrm>
              <a:off x="4002772" y="258501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78" name="pt374"/>
            <p:cNvSpPr/>
            <p:nvPr/>
          </p:nvSpPr>
          <p:spPr>
            <a:xfrm>
              <a:off x="2214984" y="431648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79" name="pt375"/>
            <p:cNvSpPr/>
            <p:nvPr/>
          </p:nvSpPr>
          <p:spPr>
            <a:xfrm>
              <a:off x="7107194" y="276938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80" name="pt376"/>
            <p:cNvSpPr/>
            <p:nvPr/>
          </p:nvSpPr>
          <p:spPr>
            <a:xfrm>
              <a:off x="4145696" y="344011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81" name="pt377"/>
            <p:cNvSpPr/>
            <p:nvPr/>
          </p:nvSpPr>
          <p:spPr>
            <a:xfrm>
              <a:off x="4555414" y="378944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82" name="pt378"/>
            <p:cNvSpPr/>
            <p:nvPr/>
          </p:nvSpPr>
          <p:spPr>
            <a:xfrm>
              <a:off x="5791184" y="264973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83" name="pt379"/>
            <p:cNvSpPr/>
            <p:nvPr/>
          </p:nvSpPr>
          <p:spPr>
            <a:xfrm>
              <a:off x="3574531" y="364837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84" name="pt380"/>
            <p:cNvSpPr/>
            <p:nvPr/>
          </p:nvSpPr>
          <p:spPr>
            <a:xfrm>
              <a:off x="4396843" y="402525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85" name="pt381"/>
            <p:cNvSpPr/>
            <p:nvPr/>
          </p:nvSpPr>
          <p:spPr>
            <a:xfrm>
              <a:off x="4109258" y="189171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86" name="pt382"/>
            <p:cNvSpPr/>
            <p:nvPr/>
          </p:nvSpPr>
          <p:spPr>
            <a:xfrm>
              <a:off x="3519911" y="382449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87" name="pt383"/>
            <p:cNvSpPr/>
            <p:nvPr/>
          </p:nvSpPr>
          <p:spPr>
            <a:xfrm>
              <a:off x="4581762" y="264352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88" name="pt384"/>
            <p:cNvSpPr/>
            <p:nvPr/>
          </p:nvSpPr>
          <p:spPr>
            <a:xfrm>
              <a:off x="3844219" y="350661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89" name="pt385"/>
            <p:cNvSpPr/>
            <p:nvPr/>
          </p:nvSpPr>
          <p:spPr>
            <a:xfrm>
              <a:off x="2938299" y="416877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90" name="pt386"/>
            <p:cNvSpPr/>
            <p:nvPr/>
          </p:nvSpPr>
          <p:spPr>
            <a:xfrm>
              <a:off x="1532267" y="467256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91" name="pt387"/>
            <p:cNvSpPr/>
            <p:nvPr/>
          </p:nvSpPr>
          <p:spPr>
            <a:xfrm>
              <a:off x="2527395" y="325715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92" name="pt388"/>
            <p:cNvSpPr/>
            <p:nvPr/>
          </p:nvSpPr>
          <p:spPr>
            <a:xfrm>
              <a:off x="3352289" y="344866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93" name="pt389"/>
            <p:cNvSpPr/>
            <p:nvPr/>
          </p:nvSpPr>
          <p:spPr>
            <a:xfrm>
              <a:off x="3707716" y="191670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94" name="pt390"/>
            <p:cNvSpPr/>
            <p:nvPr/>
          </p:nvSpPr>
          <p:spPr>
            <a:xfrm>
              <a:off x="5050027" y="249951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95" name="pt391"/>
            <p:cNvSpPr/>
            <p:nvPr/>
          </p:nvSpPr>
          <p:spPr>
            <a:xfrm>
              <a:off x="6865237" y="326086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96" name="pt392"/>
            <p:cNvSpPr/>
            <p:nvPr/>
          </p:nvSpPr>
          <p:spPr>
            <a:xfrm>
              <a:off x="3101520" y="553383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97" name="pt393"/>
            <p:cNvSpPr/>
            <p:nvPr/>
          </p:nvSpPr>
          <p:spPr>
            <a:xfrm>
              <a:off x="6436074" y="230474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98" name="pt394"/>
            <p:cNvSpPr/>
            <p:nvPr/>
          </p:nvSpPr>
          <p:spPr>
            <a:xfrm>
              <a:off x="6550271" y="338689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399" name="pt395"/>
            <p:cNvSpPr/>
            <p:nvPr/>
          </p:nvSpPr>
          <p:spPr>
            <a:xfrm>
              <a:off x="4227600" y="331573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00" name="pt396"/>
            <p:cNvSpPr/>
            <p:nvPr/>
          </p:nvSpPr>
          <p:spPr>
            <a:xfrm>
              <a:off x="4611769" y="286353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01" name="pt397"/>
            <p:cNvSpPr/>
            <p:nvPr/>
          </p:nvSpPr>
          <p:spPr>
            <a:xfrm>
              <a:off x="3825249" y="315352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02" name="pt398"/>
            <p:cNvSpPr/>
            <p:nvPr/>
          </p:nvSpPr>
          <p:spPr>
            <a:xfrm>
              <a:off x="2782684" y="397394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03" name="pt399"/>
            <p:cNvSpPr/>
            <p:nvPr/>
          </p:nvSpPr>
          <p:spPr>
            <a:xfrm>
              <a:off x="2605660" y="314789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04" name="pt400"/>
            <p:cNvSpPr/>
            <p:nvPr/>
          </p:nvSpPr>
          <p:spPr>
            <a:xfrm>
              <a:off x="6217351" y="348116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05" name="pt401"/>
            <p:cNvSpPr/>
            <p:nvPr/>
          </p:nvSpPr>
          <p:spPr>
            <a:xfrm>
              <a:off x="2708899" y="244595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06" name="pt402"/>
            <p:cNvSpPr/>
            <p:nvPr/>
          </p:nvSpPr>
          <p:spPr>
            <a:xfrm>
              <a:off x="2327687" y="377511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07" name="pt403"/>
            <p:cNvSpPr/>
            <p:nvPr/>
          </p:nvSpPr>
          <p:spPr>
            <a:xfrm>
              <a:off x="1792798" y="381034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08" name="pt404"/>
            <p:cNvSpPr/>
            <p:nvPr/>
          </p:nvSpPr>
          <p:spPr>
            <a:xfrm>
              <a:off x="4399902" y="239977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09" name="pt405"/>
            <p:cNvSpPr/>
            <p:nvPr/>
          </p:nvSpPr>
          <p:spPr>
            <a:xfrm>
              <a:off x="4052860" y="131585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10" name="pt406"/>
            <p:cNvSpPr/>
            <p:nvPr/>
          </p:nvSpPr>
          <p:spPr>
            <a:xfrm>
              <a:off x="2053952" y="387759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11" name="pt407"/>
            <p:cNvSpPr/>
            <p:nvPr/>
          </p:nvSpPr>
          <p:spPr>
            <a:xfrm>
              <a:off x="2277529" y="455895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12" name="pt408"/>
            <p:cNvSpPr/>
            <p:nvPr/>
          </p:nvSpPr>
          <p:spPr>
            <a:xfrm>
              <a:off x="3610482" y="364987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13" name="pt409"/>
            <p:cNvSpPr/>
            <p:nvPr/>
          </p:nvSpPr>
          <p:spPr>
            <a:xfrm>
              <a:off x="1912424" y="264951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14" name="pt410"/>
            <p:cNvSpPr/>
            <p:nvPr/>
          </p:nvSpPr>
          <p:spPr>
            <a:xfrm>
              <a:off x="3154131" y="347128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15" name="pt411"/>
            <p:cNvSpPr/>
            <p:nvPr/>
          </p:nvSpPr>
          <p:spPr>
            <a:xfrm>
              <a:off x="2380553" y="193805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16" name="pt412"/>
            <p:cNvSpPr/>
            <p:nvPr/>
          </p:nvSpPr>
          <p:spPr>
            <a:xfrm>
              <a:off x="2754988" y="246393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17" name="pt413"/>
            <p:cNvSpPr/>
            <p:nvPr/>
          </p:nvSpPr>
          <p:spPr>
            <a:xfrm>
              <a:off x="2051420" y="334545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18" name="pt414"/>
            <p:cNvSpPr/>
            <p:nvPr/>
          </p:nvSpPr>
          <p:spPr>
            <a:xfrm>
              <a:off x="3476771" y="379287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19" name="pt415"/>
            <p:cNvSpPr/>
            <p:nvPr/>
          </p:nvSpPr>
          <p:spPr>
            <a:xfrm>
              <a:off x="3066144" y="232252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20" name="pt416"/>
            <p:cNvSpPr/>
            <p:nvPr/>
          </p:nvSpPr>
          <p:spPr>
            <a:xfrm>
              <a:off x="2051420" y="440666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21" name="pt417"/>
            <p:cNvSpPr/>
            <p:nvPr/>
          </p:nvSpPr>
          <p:spPr>
            <a:xfrm>
              <a:off x="2087022" y="344629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22" name="pt418"/>
            <p:cNvSpPr/>
            <p:nvPr/>
          </p:nvSpPr>
          <p:spPr>
            <a:xfrm>
              <a:off x="4579302" y="322654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23" name="pt419"/>
            <p:cNvSpPr/>
            <p:nvPr/>
          </p:nvSpPr>
          <p:spPr>
            <a:xfrm>
              <a:off x="4623539" y="325000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24" name="pt420"/>
            <p:cNvSpPr/>
            <p:nvPr/>
          </p:nvSpPr>
          <p:spPr>
            <a:xfrm>
              <a:off x="2951982" y="310783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25" name="pt421"/>
            <p:cNvSpPr/>
            <p:nvPr/>
          </p:nvSpPr>
          <p:spPr>
            <a:xfrm>
              <a:off x="3462503" y="365018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26" name="pt422"/>
            <p:cNvSpPr/>
            <p:nvPr/>
          </p:nvSpPr>
          <p:spPr>
            <a:xfrm>
              <a:off x="6197910" y="168192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27" name="pt423"/>
            <p:cNvSpPr/>
            <p:nvPr/>
          </p:nvSpPr>
          <p:spPr>
            <a:xfrm>
              <a:off x="6145366" y="301685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28" name="pt424"/>
            <p:cNvSpPr/>
            <p:nvPr/>
          </p:nvSpPr>
          <p:spPr>
            <a:xfrm>
              <a:off x="4293737" y="404191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29" name="pt425"/>
            <p:cNvSpPr/>
            <p:nvPr/>
          </p:nvSpPr>
          <p:spPr>
            <a:xfrm>
              <a:off x="4253164" y="454238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30" name="pt426"/>
            <p:cNvSpPr/>
            <p:nvPr/>
          </p:nvSpPr>
          <p:spPr>
            <a:xfrm>
              <a:off x="7305826" y="296601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31" name="pt427"/>
            <p:cNvSpPr/>
            <p:nvPr/>
          </p:nvSpPr>
          <p:spPr>
            <a:xfrm>
              <a:off x="6567316" y="330578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32" name="pt428"/>
            <p:cNvSpPr/>
            <p:nvPr/>
          </p:nvSpPr>
          <p:spPr>
            <a:xfrm>
              <a:off x="6567316" y="330578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33" name="pt429"/>
            <p:cNvSpPr/>
            <p:nvPr/>
          </p:nvSpPr>
          <p:spPr>
            <a:xfrm>
              <a:off x="5755271" y="317740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34" name="pt430"/>
            <p:cNvSpPr/>
            <p:nvPr/>
          </p:nvSpPr>
          <p:spPr>
            <a:xfrm>
              <a:off x="4965508" y="339574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35" name="pt431"/>
            <p:cNvSpPr/>
            <p:nvPr/>
          </p:nvSpPr>
          <p:spPr>
            <a:xfrm>
              <a:off x="5475050" y="399255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36" name="pt432"/>
            <p:cNvSpPr/>
            <p:nvPr/>
          </p:nvSpPr>
          <p:spPr>
            <a:xfrm>
              <a:off x="5008360" y="462517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37" name="pt433"/>
            <p:cNvSpPr/>
            <p:nvPr/>
          </p:nvSpPr>
          <p:spPr>
            <a:xfrm>
              <a:off x="5648570" y="163695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38" name="pt434"/>
            <p:cNvSpPr/>
            <p:nvPr/>
          </p:nvSpPr>
          <p:spPr>
            <a:xfrm>
              <a:off x="4074786" y="364353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39" name="pt435"/>
            <p:cNvSpPr/>
            <p:nvPr/>
          </p:nvSpPr>
          <p:spPr>
            <a:xfrm>
              <a:off x="4033045" y="337702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40" name="pt436"/>
            <p:cNvSpPr/>
            <p:nvPr/>
          </p:nvSpPr>
          <p:spPr>
            <a:xfrm>
              <a:off x="6014730" y="315463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41" name="pt437"/>
            <p:cNvSpPr/>
            <p:nvPr/>
          </p:nvSpPr>
          <p:spPr>
            <a:xfrm>
              <a:off x="4369275" y="380682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42" name="pt438"/>
            <p:cNvSpPr/>
            <p:nvPr/>
          </p:nvSpPr>
          <p:spPr>
            <a:xfrm>
              <a:off x="4483882" y="226198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43" name="pt439"/>
            <p:cNvSpPr/>
            <p:nvPr/>
          </p:nvSpPr>
          <p:spPr>
            <a:xfrm>
              <a:off x="2069459" y="323367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44" name="pt440"/>
            <p:cNvSpPr/>
            <p:nvPr/>
          </p:nvSpPr>
          <p:spPr>
            <a:xfrm>
              <a:off x="4673207" y="203800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45" name="pt441"/>
            <p:cNvSpPr/>
            <p:nvPr/>
          </p:nvSpPr>
          <p:spPr>
            <a:xfrm>
              <a:off x="1570970" y="400035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46" name="pt442"/>
            <p:cNvSpPr/>
            <p:nvPr/>
          </p:nvSpPr>
          <p:spPr>
            <a:xfrm>
              <a:off x="5311769" y="273001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47" name="pt443"/>
            <p:cNvSpPr/>
            <p:nvPr/>
          </p:nvSpPr>
          <p:spPr>
            <a:xfrm>
              <a:off x="4188411" y="495033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48" name="pt444"/>
            <p:cNvSpPr/>
            <p:nvPr/>
          </p:nvSpPr>
          <p:spPr>
            <a:xfrm>
              <a:off x="3282873" y="362349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49" name="pt445"/>
            <p:cNvSpPr/>
            <p:nvPr/>
          </p:nvSpPr>
          <p:spPr>
            <a:xfrm>
              <a:off x="5054990" y="271544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50" name="pt446"/>
            <p:cNvSpPr/>
            <p:nvPr/>
          </p:nvSpPr>
          <p:spPr>
            <a:xfrm>
              <a:off x="2016487" y="338664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51" name="pt447"/>
            <p:cNvSpPr/>
            <p:nvPr/>
          </p:nvSpPr>
          <p:spPr>
            <a:xfrm>
              <a:off x="2016487" y="338664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52" name="pt448"/>
            <p:cNvSpPr/>
            <p:nvPr/>
          </p:nvSpPr>
          <p:spPr>
            <a:xfrm>
              <a:off x="3385409" y="209857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53" name="pt449"/>
            <p:cNvSpPr/>
            <p:nvPr/>
          </p:nvSpPr>
          <p:spPr>
            <a:xfrm>
              <a:off x="3803550" y="401942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54" name="pt450"/>
            <p:cNvSpPr/>
            <p:nvPr/>
          </p:nvSpPr>
          <p:spPr>
            <a:xfrm>
              <a:off x="4336561" y="369232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55" name="pt451"/>
            <p:cNvSpPr/>
            <p:nvPr/>
          </p:nvSpPr>
          <p:spPr>
            <a:xfrm>
              <a:off x="2035482" y="329538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56" name="pt452"/>
            <p:cNvSpPr/>
            <p:nvPr/>
          </p:nvSpPr>
          <p:spPr>
            <a:xfrm>
              <a:off x="3006971" y="351928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57" name="pt453"/>
            <p:cNvSpPr/>
            <p:nvPr/>
          </p:nvSpPr>
          <p:spPr>
            <a:xfrm>
              <a:off x="3294856" y="285612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58" name="pt454"/>
            <p:cNvSpPr/>
            <p:nvPr/>
          </p:nvSpPr>
          <p:spPr>
            <a:xfrm>
              <a:off x="1357312" y="356201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59" name="pt455"/>
            <p:cNvSpPr/>
            <p:nvPr/>
          </p:nvSpPr>
          <p:spPr>
            <a:xfrm>
              <a:off x="4179457" y="268295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60" name="pt456"/>
            <p:cNvSpPr/>
            <p:nvPr/>
          </p:nvSpPr>
          <p:spPr>
            <a:xfrm>
              <a:off x="2157322" y="271752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61" name="pt457"/>
            <p:cNvSpPr/>
            <p:nvPr/>
          </p:nvSpPr>
          <p:spPr>
            <a:xfrm>
              <a:off x="3802288" y="428905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62" name="pt458"/>
            <p:cNvSpPr/>
            <p:nvPr/>
          </p:nvSpPr>
          <p:spPr>
            <a:xfrm>
              <a:off x="3825482" y="295381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63" name="pt459"/>
            <p:cNvSpPr/>
            <p:nvPr/>
          </p:nvSpPr>
          <p:spPr>
            <a:xfrm>
              <a:off x="4299626" y="286240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64" name="pt460"/>
            <p:cNvSpPr/>
            <p:nvPr/>
          </p:nvSpPr>
          <p:spPr>
            <a:xfrm>
              <a:off x="4420594" y="293925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65" name="pt462"/>
            <p:cNvSpPr/>
            <p:nvPr/>
          </p:nvSpPr>
          <p:spPr>
            <a:xfrm>
              <a:off x="5067422" y="248392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66" name="pt463"/>
            <p:cNvSpPr/>
            <p:nvPr/>
          </p:nvSpPr>
          <p:spPr>
            <a:xfrm>
              <a:off x="4169359" y="308339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67" name="pt464"/>
            <p:cNvSpPr/>
            <p:nvPr/>
          </p:nvSpPr>
          <p:spPr>
            <a:xfrm>
              <a:off x="4532756" y="200673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68" name="pt465"/>
            <p:cNvSpPr/>
            <p:nvPr/>
          </p:nvSpPr>
          <p:spPr>
            <a:xfrm>
              <a:off x="2016487" y="351861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69" name="pt466"/>
            <p:cNvSpPr/>
            <p:nvPr/>
          </p:nvSpPr>
          <p:spPr>
            <a:xfrm>
              <a:off x="4262817" y="290871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70" name="pt467"/>
            <p:cNvSpPr/>
            <p:nvPr/>
          </p:nvSpPr>
          <p:spPr>
            <a:xfrm>
              <a:off x="3268568" y="274751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71" name="pt468"/>
            <p:cNvSpPr/>
            <p:nvPr/>
          </p:nvSpPr>
          <p:spPr>
            <a:xfrm>
              <a:off x="3588435" y="268997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72" name="pt469"/>
            <p:cNvSpPr/>
            <p:nvPr/>
          </p:nvSpPr>
          <p:spPr>
            <a:xfrm>
              <a:off x="2879837" y="375223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73" name="pt470"/>
            <p:cNvSpPr/>
            <p:nvPr/>
          </p:nvSpPr>
          <p:spPr>
            <a:xfrm>
              <a:off x="3968974" y="394398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74" name="pt471"/>
            <p:cNvSpPr/>
            <p:nvPr/>
          </p:nvSpPr>
          <p:spPr>
            <a:xfrm>
              <a:off x="3494410" y="162824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75" name="pt472"/>
            <p:cNvSpPr/>
            <p:nvPr/>
          </p:nvSpPr>
          <p:spPr>
            <a:xfrm>
              <a:off x="4432343" y="501220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76" name="pt473"/>
            <p:cNvSpPr/>
            <p:nvPr/>
          </p:nvSpPr>
          <p:spPr>
            <a:xfrm>
              <a:off x="4478436" y="354692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77" name="pt474"/>
            <p:cNvSpPr/>
            <p:nvPr/>
          </p:nvSpPr>
          <p:spPr>
            <a:xfrm>
              <a:off x="3964180" y="495506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78" name="pt475"/>
            <p:cNvSpPr/>
            <p:nvPr/>
          </p:nvSpPr>
          <p:spPr>
            <a:xfrm>
              <a:off x="4502400" y="196509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79" name="pt476"/>
            <p:cNvSpPr/>
            <p:nvPr/>
          </p:nvSpPr>
          <p:spPr>
            <a:xfrm>
              <a:off x="3787296" y="203220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80" name="pt477"/>
            <p:cNvSpPr/>
            <p:nvPr/>
          </p:nvSpPr>
          <p:spPr>
            <a:xfrm>
              <a:off x="4010629" y="385738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81" name="pt478"/>
            <p:cNvSpPr/>
            <p:nvPr/>
          </p:nvSpPr>
          <p:spPr>
            <a:xfrm>
              <a:off x="4793451" y="330628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82" name="pt479"/>
            <p:cNvSpPr/>
            <p:nvPr/>
          </p:nvSpPr>
          <p:spPr>
            <a:xfrm>
              <a:off x="7533430" y="183242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83" name="pt480"/>
            <p:cNvSpPr/>
            <p:nvPr/>
          </p:nvSpPr>
          <p:spPr>
            <a:xfrm>
              <a:off x="5135220" y="353145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84" name="pt481"/>
            <p:cNvSpPr/>
            <p:nvPr/>
          </p:nvSpPr>
          <p:spPr>
            <a:xfrm>
              <a:off x="5194960" y="337664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85" name="pt482"/>
            <p:cNvSpPr/>
            <p:nvPr/>
          </p:nvSpPr>
          <p:spPr>
            <a:xfrm>
              <a:off x="6865881" y="247925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86" name="pt483"/>
            <p:cNvSpPr/>
            <p:nvPr/>
          </p:nvSpPr>
          <p:spPr>
            <a:xfrm>
              <a:off x="6843099" y="294331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87" name="pt484"/>
            <p:cNvSpPr/>
            <p:nvPr/>
          </p:nvSpPr>
          <p:spPr>
            <a:xfrm>
              <a:off x="2087022" y="396117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88" name="pt485"/>
            <p:cNvSpPr/>
            <p:nvPr/>
          </p:nvSpPr>
          <p:spPr>
            <a:xfrm>
              <a:off x="3817111" y="261896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89" name="pt486"/>
            <p:cNvSpPr/>
            <p:nvPr/>
          </p:nvSpPr>
          <p:spPr>
            <a:xfrm>
              <a:off x="4338039" y="430308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90" name="pt487"/>
            <p:cNvSpPr/>
            <p:nvPr/>
          </p:nvSpPr>
          <p:spPr>
            <a:xfrm>
              <a:off x="6091613" y="281334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91" name="pt488"/>
            <p:cNvSpPr/>
            <p:nvPr/>
          </p:nvSpPr>
          <p:spPr>
            <a:xfrm>
              <a:off x="2426952" y="346254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92" name="pt489"/>
            <p:cNvSpPr/>
            <p:nvPr/>
          </p:nvSpPr>
          <p:spPr>
            <a:xfrm>
              <a:off x="5712002" y="482019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93" name="pt490"/>
            <p:cNvSpPr/>
            <p:nvPr/>
          </p:nvSpPr>
          <p:spPr>
            <a:xfrm>
              <a:off x="6470365" y="341249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94" name="pt491"/>
            <p:cNvSpPr/>
            <p:nvPr/>
          </p:nvSpPr>
          <p:spPr>
            <a:xfrm>
              <a:off x="5609044" y="306189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95" name="pt492"/>
            <p:cNvSpPr/>
            <p:nvPr/>
          </p:nvSpPr>
          <p:spPr>
            <a:xfrm>
              <a:off x="4380876" y="321892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96" name="pt493"/>
            <p:cNvSpPr/>
            <p:nvPr/>
          </p:nvSpPr>
          <p:spPr>
            <a:xfrm>
              <a:off x="3906755" y="246862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97" name="pt494"/>
            <p:cNvSpPr/>
            <p:nvPr/>
          </p:nvSpPr>
          <p:spPr>
            <a:xfrm>
              <a:off x="4797752" y="342470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98" name="pt495"/>
            <p:cNvSpPr/>
            <p:nvPr/>
          </p:nvSpPr>
          <p:spPr>
            <a:xfrm>
              <a:off x="4172022" y="382135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499" name="pt496"/>
            <p:cNvSpPr/>
            <p:nvPr/>
          </p:nvSpPr>
          <p:spPr>
            <a:xfrm>
              <a:off x="5017741" y="314450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00" name="pt497"/>
            <p:cNvSpPr/>
            <p:nvPr/>
          </p:nvSpPr>
          <p:spPr>
            <a:xfrm>
              <a:off x="5477360" y="237618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01" name="pt498"/>
            <p:cNvSpPr/>
            <p:nvPr/>
          </p:nvSpPr>
          <p:spPr>
            <a:xfrm>
              <a:off x="5477360" y="237618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02" name="pt499"/>
            <p:cNvSpPr/>
            <p:nvPr/>
          </p:nvSpPr>
          <p:spPr>
            <a:xfrm>
              <a:off x="2281131" y="244091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03" name="pt500"/>
            <p:cNvSpPr/>
            <p:nvPr/>
          </p:nvSpPr>
          <p:spPr>
            <a:xfrm>
              <a:off x="6224286" y="105215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04" name="pt501"/>
            <p:cNvSpPr/>
            <p:nvPr/>
          </p:nvSpPr>
          <p:spPr>
            <a:xfrm>
              <a:off x="4603831" y="383235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05" name="pt502"/>
            <p:cNvSpPr/>
            <p:nvPr/>
          </p:nvSpPr>
          <p:spPr>
            <a:xfrm>
              <a:off x="4396377" y="360719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06" name="pt503"/>
            <p:cNvSpPr/>
            <p:nvPr/>
          </p:nvSpPr>
          <p:spPr>
            <a:xfrm>
              <a:off x="4823333" y="239104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07" name="pt504"/>
            <p:cNvSpPr/>
            <p:nvPr/>
          </p:nvSpPr>
          <p:spPr>
            <a:xfrm>
              <a:off x="3360445" y="446348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08" name="pt505"/>
            <p:cNvSpPr/>
            <p:nvPr/>
          </p:nvSpPr>
          <p:spPr>
            <a:xfrm>
              <a:off x="4475028" y="276605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09" name="pt507"/>
            <p:cNvSpPr/>
            <p:nvPr/>
          </p:nvSpPr>
          <p:spPr>
            <a:xfrm>
              <a:off x="3643430" y="279076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10" name="pt508"/>
            <p:cNvSpPr/>
            <p:nvPr/>
          </p:nvSpPr>
          <p:spPr>
            <a:xfrm>
              <a:off x="2615979" y="327917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11" name="pt509"/>
            <p:cNvSpPr/>
            <p:nvPr/>
          </p:nvSpPr>
          <p:spPr>
            <a:xfrm>
              <a:off x="2233011" y="227562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12" name="pt510"/>
            <p:cNvSpPr/>
            <p:nvPr/>
          </p:nvSpPr>
          <p:spPr>
            <a:xfrm>
              <a:off x="2417927" y="228674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13" name="pt511"/>
            <p:cNvSpPr/>
            <p:nvPr/>
          </p:nvSpPr>
          <p:spPr>
            <a:xfrm>
              <a:off x="3459251" y="240811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14" name="pt512"/>
            <p:cNvSpPr/>
            <p:nvPr/>
          </p:nvSpPr>
          <p:spPr>
            <a:xfrm>
              <a:off x="3285999" y="377864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15" name="pt513"/>
            <p:cNvSpPr/>
            <p:nvPr/>
          </p:nvSpPr>
          <p:spPr>
            <a:xfrm>
              <a:off x="5125760" y="215722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16" name="pt514"/>
            <p:cNvSpPr/>
            <p:nvPr/>
          </p:nvSpPr>
          <p:spPr>
            <a:xfrm>
              <a:off x="4537521" y="212011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17" name="pt515"/>
            <p:cNvSpPr/>
            <p:nvPr/>
          </p:nvSpPr>
          <p:spPr>
            <a:xfrm>
              <a:off x="4159574" y="371317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18" name="pt516"/>
            <p:cNvSpPr/>
            <p:nvPr/>
          </p:nvSpPr>
          <p:spPr>
            <a:xfrm>
              <a:off x="5494477" y="285992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19" name="pt517"/>
            <p:cNvSpPr/>
            <p:nvPr/>
          </p:nvSpPr>
          <p:spPr>
            <a:xfrm>
              <a:off x="4637125" y="465366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20" name="pt518"/>
            <p:cNvSpPr/>
            <p:nvPr/>
          </p:nvSpPr>
          <p:spPr>
            <a:xfrm>
              <a:off x="3944075" y="323391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21" name="pt519"/>
            <p:cNvSpPr/>
            <p:nvPr/>
          </p:nvSpPr>
          <p:spPr>
            <a:xfrm>
              <a:off x="4738027" y="260040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22" name="pt520"/>
            <p:cNvSpPr/>
            <p:nvPr/>
          </p:nvSpPr>
          <p:spPr>
            <a:xfrm>
              <a:off x="4821791" y="411528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23" name="pt521"/>
            <p:cNvSpPr/>
            <p:nvPr/>
          </p:nvSpPr>
          <p:spPr>
            <a:xfrm>
              <a:off x="4209918" y="236433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24" name="pt522"/>
            <p:cNvSpPr/>
            <p:nvPr/>
          </p:nvSpPr>
          <p:spPr>
            <a:xfrm>
              <a:off x="1607549" y="347737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25" name="pt523"/>
            <p:cNvSpPr/>
            <p:nvPr/>
          </p:nvSpPr>
          <p:spPr>
            <a:xfrm>
              <a:off x="3105922" y="290594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26" name="pt524"/>
            <p:cNvSpPr/>
            <p:nvPr/>
          </p:nvSpPr>
          <p:spPr>
            <a:xfrm>
              <a:off x="4555464" y="344602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27" name="pt525"/>
            <p:cNvSpPr/>
            <p:nvPr/>
          </p:nvSpPr>
          <p:spPr>
            <a:xfrm>
              <a:off x="6297372" y="394109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28" name="pt526"/>
            <p:cNvSpPr/>
            <p:nvPr/>
          </p:nvSpPr>
          <p:spPr>
            <a:xfrm>
              <a:off x="5816485" y="240642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29" name="pt527"/>
            <p:cNvSpPr/>
            <p:nvPr/>
          </p:nvSpPr>
          <p:spPr>
            <a:xfrm>
              <a:off x="2013809" y="444244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30" name="pt528"/>
            <p:cNvSpPr/>
            <p:nvPr/>
          </p:nvSpPr>
          <p:spPr>
            <a:xfrm>
              <a:off x="6439325" y="249178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31" name="pt529"/>
            <p:cNvSpPr/>
            <p:nvPr/>
          </p:nvSpPr>
          <p:spPr>
            <a:xfrm>
              <a:off x="3638379" y="442274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32" name="pt530"/>
            <p:cNvSpPr/>
            <p:nvPr/>
          </p:nvSpPr>
          <p:spPr>
            <a:xfrm>
              <a:off x="3543108" y="433067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33" name="pt531"/>
            <p:cNvSpPr/>
            <p:nvPr/>
          </p:nvSpPr>
          <p:spPr>
            <a:xfrm>
              <a:off x="5301743" y="306087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34" name="pt533"/>
            <p:cNvSpPr/>
            <p:nvPr/>
          </p:nvSpPr>
          <p:spPr>
            <a:xfrm>
              <a:off x="3320763" y="482307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35" name="pt534"/>
            <p:cNvSpPr/>
            <p:nvPr/>
          </p:nvSpPr>
          <p:spPr>
            <a:xfrm>
              <a:off x="1497028" y="490705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36" name="pt535"/>
            <p:cNvSpPr/>
            <p:nvPr/>
          </p:nvSpPr>
          <p:spPr>
            <a:xfrm>
              <a:off x="4132229" y="425253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37" name="pt536"/>
            <p:cNvSpPr/>
            <p:nvPr/>
          </p:nvSpPr>
          <p:spPr>
            <a:xfrm>
              <a:off x="5529434" y="256971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38" name="pt537"/>
            <p:cNvSpPr/>
            <p:nvPr/>
          </p:nvSpPr>
          <p:spPr>
            <a:xfrm>
              <a:off x="5271436" y="430676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39" name="pt538"/>
            <p:cNvSpPr/>
            <p:nvPr/>
          </p:nvSpPr>
          <p:spPr>
            <a:xfrm>
              <a:off x="2118528" y="479162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40" name="pt539"/>
            <p:cNvSpPr/>
            <p:nvPr/>
          </p:nvSpPr>
          <p:spPr>
            <a:xfrm>
              <a:off x="2364562" y="332816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41" name="pt540"/>
            <p:cNvSpPr/>
            <p:nvPr/>
          </p:nvSpPr>
          <p:spPr>
            <a:xfrm>
              <a:off x="4134882" y="225164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42" name="pt541"/>
            <p:cNvSpPr/>
            <p:nvPr/>
          </p:nvSpPr>
          <p:spPr>
            <a:xfrm>
              <a:off x="1109061" y="460073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43" name="pt542"/>
            <p:cNvSpPr/>
            <p:nvPr/>
          </p:nvSpPr>
          <p:spPr>
            <a:xfrm>
              <a:off x="2032880" y="403747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44" name="pt543"/>
            <p:cNvSpPr/>
            <p:nvPr/>
          </p:nvSpPr>
          <p:spPr>
            <a:xfrm>
              <a:off x="3543222" y="254874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45" name="pt544"/>
            <p:cNvSpPr/>
            <p:nvPr/>
          </p:nvSpPr>
          <p:spPr>
            <a:xfrm>
              <a:off x="5361944" y="256636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46" name="pt545"/>
            <p:cNvSpPr/>
            <p:nvPr/>
          </p:nvSpPr>
          <p:spPr>
            <a:xfrm>
              <a:off x="5924205" y="310250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47" name="pt546"/>
            <p:cNvSpPr/>
            <p:nvPr/>
          </p:nvSpPr>
          <p:spPr>
            <a:xfrm>
              <a:off x="5628368" y="315103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48" name="pt547"/>
            <p:cNvSpPr/>
            <p:nvPr/>
          </p:nvSpPr>
          <p:spPr>
            <a:xfrm>
              <a:off x="5257141" y="404868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49" name="pt548"/>
            <p:cNvSpPr/>
            <p:nvPr/>
          </p:nvSpPr>
          <p:spPr>
            <a:xfrm>
              <a:off x="4648985" y="236960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50" name="pt549"/>
            <p:cNvSpPr/>
            <p:nvPr/>
          </p:nvSpPr>
          <p:spPr>
            <a:xfrm>
              <a:off x="4648985" y="236960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51" name="pt551"/>
            <p:cNvSpPr/>
            <p:nvPr/>
          </p:nvSpPr>
          <p:spPr>
            <a:xfrm>
              <a:off x="2638035" y="257913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52" name="pt552"/>
            <p:cNvSpPr/>
            <p:nvPr/>
          </p:nvSpPr>
          <p:spPr>
            <a:xfrm>
              <a:off x="5940873" y="196455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53" name="pt553"/>
            <p:cNvSpPr/>
            <p:nvPr/>
          </p:nvSpPr>
          <p:spPr>
            <a:xfrm>
              <a:off x="6500774" y="207040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54" name="pt554"/>
            <p:cNvSpPr/>
            <p:nvPr/>
          </p:nvSpPr>
          <p:spPr>
            <a:xfrm>
              <a:off x="4161551" y="171285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55" name="pt555"/>
            <p:cNvSpPr/>
            <p:nvPr/>
          </p:nvSpPr>
          <p:spPr>
            <a:xfrm>
              <a:off x="5185527" y="393276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56" name="pt556"/>
            <p:cNvSpPr/>
            <p:nvPr/>
          </p:nvSpPr>
          <p:spPr>
            <a:xfrm>
              <a:off x="4335604" y="284255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57" name="pt557"/>
            <p:cNvSpPr/>
            <p:nvPr/>
          </p:nvSpPr>
          <p:spPr>
            <a:xfrm>
              <a:off x="5549197" y="418665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58" name="pt558"/>
            <p:cNvSpPr/>
            <p:nvPr/>
          </p:nvSpPr>
          <p:spPr>
            <a:xfrm>
              <a:off x="5549197" y="418665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59" name="pt559"/>
            <p:cNvSpPr/>
            <p:nvPr/>
          </p:nvSpPr>
          <p:spPr>
            <a:xfrm>
              <a:off x="3987397" y="234425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60" name="pt560"/>
            <p:cNvSpPr/>
            <p:nvPr/>
          </p:nvSpPr>
          <p:spPr>
            <a:xfrm>
              <a:off x="5473858" y="244727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61" name="pt561"/>
            <p:cNvSpPr/>
            <p:nvPr/>
          </p:nvSpPr>
          <p:spPr>
            <a:xfrm>
              <a:off x="3969972" y="475884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62" name="pt562"/>
            <p:cNvSpPr/>
            <p:nvPr/>
          </p:nvSpPr>
          <p:spPr>
            <a:xfrm>
              <a:off x="5183220" y="358492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63" name="pt563"/>
            <p:cNvSpPr/>
            <p:nvPr/>
          </p:nvSpPr>
          <p:spPr>
            <a:xfrm>
              <a:off x="3281926" y="549855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64" name="pt564"/>
            <p:cNvSpPr/>
            <p:nvPr/>
          </p:nvSpPr>
          <p:spPr>
            <a:xfrm>
              <a:off x="6700013" y="383581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65" name="pt565"/>
            <p:cNvSpPr/>
            <p:nvPr/>
          </p:nvSpPr>
          <p:spPr>
            <a:xfrm>
              <a:off x="7087168" y="255010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66" name="pt566"/>
            <p:cNvSpPr/>
            <p:nvPr/>
          </p:nvSpPr>
          <p:spPr>
            <a:xfrm>
              <a:off x="7066681" y="196725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67" name="pt567"/>
            <p:cNvSpPr/>
            <p:nvPr/>
          </p:nvSpPr>
          <p:spPr>
            <a:xfrm>
              <a:off x="7386553" y="320185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68" name="pt568"/>
            <p:cNvSpPr/>
            <p:nvPr/>
          </p:nvSpPr>
          <p:spPr>
            <a:xfrm>
              <a:off x="7076212" y="238539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69" name="pt569"/>
            <p:cNvSpPr/>
            <p:nvPr/>
          </p:nvSpPr>
          <p:spPr>
            <a:xfrm>
              <a:off x="6283419" y="350248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70" name="pt570"/>
            <p:cNvSpPr/>
            <p:nvPr/>
          </p:nvSpPr>
          <p:spPr>
            <a:xfrm>
              <a:off x="6083256" y="480575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71" name="pt571"/>
            <p:cNvSpPr/>
            <p:nvPr/>
          </p:nvSpPr>
          <p:spPr>
            <a:xfrm>
              <a:off x="5552567" y="492360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72" name="pt572"/>
            <p:cNvSpPr/>
            <p:nvPr/>
          </p:nvSpPr>
          <p:spPr>
            <a:xfrm>
              <a:off x="6471974" y="124714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73" name="pt573"/>
            <p:cNvSpPr/>
            <p:nvPr/>
          </p:nvSpPr>
          <p:spPr>
            <a:xfrm>
              <a:off x="5097313" y="170805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74" name="pt574"/>
            <p:cNvSpPr/>
            <p:nvPr/>
          </p:nvSpPr>
          <p:spPr>
            <a:xfrm>
              <a:off x="5844850" y="243967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75" name="pt575"/>
            <p:cNvSpPr/>
            <p:nvPr/>
          </p:nvSpPr>
          <p:spPr>
            <a:xfrm>
              <a:off x="4712527" y="483459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76" name="pt576"/>
            <p:cNvSpPr/>
            <p:nvPr/>
          </p:nvSpPr>
          <p:spPr>
            <a:xfrm>
              <a:off x="4351555" y="511613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77" name="pt577"/>
            <p:cNvSpPr/>
            <p:nvPr/>
          </p:nvSpPr>
          <p:spPr>
            <a:xfrm>
              <a:off x="4700904" y="490455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78" name="pt578"/>
            <p:cNvSpPr/>
            <p:nvPr/>
          </p:nvSpPr>
          <p:spPr>
            <a:xfrm>
              <a:off x="5279831" y="475117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79" name="pt579"/>
            <p:cNvSpPr/>
            <p:nvPr/>
          </p:nvSpPr>
          <p:spPr>
            <a:xfrm>
              <a:off x="5279831" y="475117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80" name="pt580"/>
            <p:cNvSpPr/>
            <p:nvPr/>
          </p:nvSpPr>
          <p:spPr>
            <a:xfrm>
              <a:off x="5677559" y="299947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81" name="pt581"/>
            <p:cNvSpPr/>
            <p:nvPr/>
          </p:nvSpPr>
          <p:spPr>
            <a:xfrm>
              <a:off x="5353309" y="400404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82" name="pt582"/>
            <p:cNvSpPr/>
            <p:nvPr/>
          </p:nvSpPr>
          <p:spPr>
            <a:xfrm>
              <a:off x="3543549" y="428020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83" name="pt583"/>
            <p:cNvSpPr/>
            <p:nvPr/>
          </p:nvSpPr>
          <p:spPr>
            <a:xfrm>
              <a:off x="3992810" y="458409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84" name="pt584"/>
            <p:cNvSpPr/>
            <p:nvPr/>
          </p:nvSpPr>
          <p:spPr>
            <a:xfrm>
              <a:off x="4795922" y="408672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85" name="pt585"/>
            <p:cNvSpPr/>
            <p:nvPr/>
          </p:nvSpPr>
          <p:spPr>
            <a:xfrm>
              <a:off x="5147574" y="340630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86" name="pt586"/>
            <p:cNvSpPr/>
            <p:nvPr/>
          </p:nvSpPr>
          <p:spPr>
            <a:xfrm>
              <a:off x="5508874" y="213290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87" name="pt587"/>
            <p:cNvSpPr/>
            <p:nvPr/>
          </p:nvSpPr>
          <p:spPr>
            <a:xfrm>
              <a:off x="4998313" y="144577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88" name="pt588"/>
            <p:cNvSpPr/>
            <p:nvPr/>
          </p:nvSpPr>
          <p:spPr>
            <a:xfrm>
              <a:off x="6735900" y="106255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89" name="pt589"/>
            <p:cNvSpPr/>
            <p:nvPr/>
          </p:nvSpPr>
          <p:spPr>
            <a:xfrm>
              <a:off x="5353306" y="243196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90" name="pt590"/>
            <p:cNvSpPr/>
            <p:nvPr/>
          </p:nvSpPr>
          <p:spPr>
            <a:xfrm>
              <a:off x="4750392" y="153840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91" name="pt591"/>
            <p:cNvSpPr/>
            <p:nvPr/>
          </p:nvSpPr>
          <p:spPr>
            <a:xfrm>
              <a:off x="5817635" y="275962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92" name="pt592"/>
            <p:cNvSpPr/>
            <p:nvPr/>
          </p:nvSpPr>
          <p:spPr>
            <a:xfrm>
              <a:off x="5373207" y="219626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93" name="pt593"/>
            <p:cNvSpPr/>
            <p:nvPr/>
          </p:nvSpPr>
          <p:spPr>
            <a:xfrm>
              <a:off x="4776663" y="269191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94" name="pt594"/>
            <p:cNvSpPr/>
            <p:nvPr/>
          </p:nvSpPr>
          <p:spPr>
            <a:xfrm>
              <a:off x="1872446" y="481196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95" name="pt595"/>
            <p:cNvSpPr/>
            <p:nvPr/>
          </p:nvSpPr>
          <p:spPr>
            <a:xfrm>
              <a:off x="5623842" y="169904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96" name="pt596"/>
            <p:cNvSpPr/>
            <p:nvPr/>
          </p:nvSpPr>
          <p:spPr>
            <a:xfrm>
              <a:off x="5299420" y="253107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97" name="pt597"/>
            <p:cNvSpPr/>
            <p:nvPr/>
          </p:nvSpPr>
          <p:spPr>
            <a:xfrm>
              <a:off x="6232591" y="161758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98" name="pt598"/>
            <p:cNvSpPr/>
            <p:nvPr/>
          </p:nvSpPr>
          <p:spPr>
            <a:xfrm>
              <a:off x="6232591" y="161758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599" name="pt599"/>
            <p:cNvSpPr/>
            <p:nvPr/>
          </p:nvSpPr>
          <p:spPr>
            <a:xfrm>
              <a:off x="2094195" y="415943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00" name="pt600"/>
            <p:cNvSpPr/>
            <p:nvPr/>
          </p:nvSpPr>
          <p:spPr>
            <a:xfrm>
              <a:off x="6658809" y="216585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01" name="pt601"/>
            <p:cNvSpPr/>
            <p:nvPr/>
          </p:nvSpPr>
          <p:spPr>
            <a:xfrm>
              <a:off x="5305775" y="306342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02" name="pt602"/>
            <p:cNvSpPr/>
            <p:nvPr/>
          </p:nvSpPr>
          <p:spPr>
            <a:xfrm>
              <a:off x="5105419" y="421497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03" name="pt603"/>
            <p:cNvSpPr/>
            <p:nvPr/>
          </p:nvSpPr>
          <p:spPr>
            <a:xfrm>
              <a:off x="5767249" y="144583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04" name="pt604"/>
            <p:cNvSpPr/>
            <p:nvPr/>
          </p:nvSpPr>
          <p:spPr>
            <a:xfrm>
              <a:off x="5539929" y="174710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05" name="pt605"/>
            <p:cNvSpPr/>
            <p:nvPr/>
          </p:nvSpPr>
          <p:spPr>
            <a:xfrm>
              <a:off x="3898483" y="248061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06" name="pt606"/>
            <p:cNvSpPr/>
            <p:nvPr/>
          </p:nvSpPr>
          <p:spPr>
            <a:xfrm>
              <a:off x="5754033" y="136471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07" name="pt607"/>
            <p:cNvSpPr/>
            <p:nvPr/>
          </p:nvSpPr>
          <p:spPr>
            <a:xfrm>
              <a:off x="4290903" y="293977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08" name="pt608"/>
            <p:cNvSpPr/>
            <p:nvPr/>
          </p:nvSpPr>
          <p:spPr>
            <a:xfrm>
              <a:off x="2515861" y="299947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09" name="pt609"/>
            <p:cNvSpPr/>
            <p:nvPr/>
          </p:nvSpPr>
          <p:spPr>
            <a:xfrm>
              <a:off x="1789049" y="335728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10" name="pt610"/>
            <p:cNvSpPr/>
            <p:nvPr/>
          </p:nvSpPr>
          <p:spPr>
            <a:xfrm>
              <a:off x="4858173" y="368575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11" name="pt611"/>
            <p:cNvSpPr/>
            <p:nvPr/>
          </p:nvSpPr>
          <p:spPr>
            <a:xfrm>
              <a:off x="5639514" y="388862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12" name="pt612"/>
            <p:cNvSpPr/>
            <p:nvPr/>
          </p:nvSpPr>
          <p:spPr>
            <a:xfrm>
              <a:off x="6056274" y="154962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13" name="pt613"/>
            <p:cNvSpPr/>
            <p:nvPr/>
          </p:nvSpPr>
          <p:spPr>
            <a:xfrm>
              <a:off x="5317542" y="162817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14" name="pt614"/>
            <p:cNvSpPr/>
            <p:nvPr/>
          </p:nvSpPr>
          <p:spPr>
            <a:xfrm>
              <a:off x="4542797" y="375170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15" name="pt615"/>
            <p:cNvSpPr/>
            <p:nvPr/>
          </p:nvSpPr>
          <p:spPr>
            <a:xfrm>
              <a:off x="5461317" y="200319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16" name="pt616"/>
            <p:cNvSpPr/>
            <p:nvPr/>
          </p:nvSpPr>
          <p:spPr>
            <a:xfrm>
              <a:off x="4331166" y="322918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17" name="pt617"/>
            <p:cNvSpPr/>
            <p:nvPr/>
          </p:nvSpPr>
          <p:spPr>
            <a:xfrm>
              <a:off x="7087544" y="352235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18" name="pt618"/>
            <p:cNvSpPr/>
            <p:nvPr/>
          </p:nvSpPr>
          <p:spPr>
            <a:xfrm>
              <a:off x="5125538" y="302769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19" name="pt619"/>
            <p:cNvSpPr/>
            <p:nvPr/>
          </p:nvSpPr>
          <p:spPr>
            <a:xfrm>
              <a:off x="4816019" y="408425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20" name="pt620"/>
            <p:cNvSpPr/>
            <p:nvPr/>
          </p:nvSpPr>
          <p:spPr>
            <a:xfrm>
              <a:off x="2938299" y="434999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21" name="pt621"/>
            <p:cNvSpPr/>
            <p:nvPr/>
          </p:nvSpPr>
          <p:spPr>
            <a:xfrm>
              <a:off x="4119469" y="392306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22" name="pt622"/>
            <p:cNvSpPr/>
            <p:nvPr/>
          </p:nvSpPr>
          <p:spPr>
            <a:xfrm>
              <a:off x="4327777" y="378693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23" name="pt623"/>
            <p:cNvSpPr/>
            <p:nvPr/>
          </p:nvSpPr>
          <p:spPr>
            <a:xfrm>
              <a:off x="4691359" y="310739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24" name="pt624"/>
            <p:cNvSpPr/>
            <p:nvPr/>
          </p:nvSpPr>
          <p:spPr>
            <a:xfrm>
              <a:off x="2918686" y="278655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25" name="pt625"/>
            <p:cNvSpPr/>
            <p:nvPr/>
          </p:nvSpPr>
          <p:spPr>
            <a:xfrm>
              <a:off x="2918686" y="278655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26" name="pt626"/>
            <p:cNvSpPr/>
            <p:nvPr/>
          </p:nvSpPr>
          <p:spPr>
            <a:xfrm>
              <a:off x="3547915" y="251368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27" name="pt627"/>
            <p:cNvSpPr/>
            <p:nvPr/>
          </p:nvSpPr>
          <p:spPr>
            <a:xfrm>
              <a:off x="3547915" y="251368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28" name="pt628"/>
            <p:cNvSpPr/>
            <p:nvPr/>
          </p:nvSpPr>
          <p:spPr>
            <a:xfrm>
              <a:off x="3133324" y="337894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29" name="pt629"/>
            <p:cNvSpPr/>
            <p:nvPr/>
          </p:nvSpPr>
          <p:spPr>
            <a:xfrm>
              <a:off x="5193053" y="465113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30" name="pt630"/>
            <p:cNvSpPr/>
            <p:nvPr/>
          </p:nvSpPr>
          <p:spPr>
            <a:xfrm>
              <a:off x="4230787" y="541059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31" name="pt631"/>
            <p:cNvSpPr/>
            <p:nvPr/>
          </p:nvSpPr>
          <p:spPr>
            <a:xfrm>
              <a:off x="3553220" y="346948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32" name="pt632"/>
            <p:cNvSpPr/>
            <p:nvPr/>
          </p:nvSpPr>
          <p:spPr>
            <a:xfrm>
              <a:off x="4347337" y="340875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33" name="pt633"/>
            <p:cNvSpPr/>
            <p:nvPr/>
          </p:nvSpPr>
          <p:spPr>
            <a:xfrm>
              <a:off x="5613363" y="345364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34" name="pt634"/>
            <p:cNvSpPr/>
            <p:nvPr/>
          </p:nvSpPr>
          <p:spPr>
            <a:xfrm>
              <a:off x="6026372" y="259849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35" name="pt635"/>
            <p:cNvSpPr/>
            <p:nvPr/>
          </p:nvSpPr>
          <p:spPr>
            <a:xfrm>
              <a:off x="7181459" y="336046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36" name="pt636"/>
            <p:cNvSpPr/>
            <p:nvPr/>
          </p:nvSpPr>
          <p:spPr>
            <a:xfrm>
              <a:off x="6236725" y="352278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37" name="pt637"/>
            <p:cNvSpPr/>
            <p:nvPr/>
          </p:nvSpPr>
          <p:spPr>
            <a:xfrm>
              <a:off x="3288464" y="516139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38" name="pt638"/>
            <p:cNvSpPr/>
            <p:nvPr/>
          </p:nvSpPr>
          <p:spPr>
            <a:xfrm>
              <a:off x="5002846" y="246824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39" name="pt639"/>
            <p:cNvSpPr/>
            <p:nvPr/>
          </p:nvSpPr>
          <p:spPr>
            <a:xfrm>
              <a:off x="2035482" y="307547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40" name="pt640"/>
            <p:cNvSpPr/>
            <p:nvPr/>
          </p:nvSpPr>
          <p:spPr>
            <a:xfrm>
              <a:off x="7295533" y="180676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41" name="pt641"/>
            <p:cNvSpPr/>
            <p:nvPr/>
          </p:nvSpPr>
          <p:spPr>
            <a:xfrm>
              <a:off x="3468037" y="281069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42" name="pt642"/>
            <p:cNvSpPr/>
            <p:nvPr/>
          </p:nvSpPr>
          <p:spPr>
            <a:xfrm>
              <a:off x="3540456" y="320671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43" name="pt643"/>
            <p:cNvSpPr/>
            <p:nvPr/>
          </p:nvSpPr>
          <p:spPr>
            <a:xfrm>
              <a:off x="3417235" y="321801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44" name="pt644"/>
            <p:cNvSpPr/>
            <p:nvPr/>
          </p:nvSpPr>
          <p:spPr>
            <a:xfrm>
              <a:off x="3070555" y="331348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45" name="pt645"/>
            <p:cNvSpPr/>
            <p:nvPr/>
          </p:nvSpPr>
          <p:spPr>
            <a:xfrm>
              <a:off x="2507970" y="368550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46" name="pt646"/>
            <p:cNvSpPr/>
            <p:nvPr/>
          </p:nvSpPr>
          <p:spPr>
            <a:xfrm>
              <a:off x="4505583" y="505824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47" name="pt647"/>
            <p:cNvSpPr/>
            <p:nvPr/>
          </p:nvSpPr>
          <p:spPr>
            <a:xfrm>
              <a:off x="5079789" y="435335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48" name="pt648"/>
            <p:cNvSpPr/>
            <p:nvPr/>
          </p:nvSpPr>
          <p:spPr>
            <a:xfrm>
              <a:off x="5609205" y="162914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49" name="pt649"/>
            <p:cNvSpPr/>
            <p:nvPr/>
          </p:nvSpPr>
          <p:spPr>
            <a:xfrm>
              <a:off x="5284889" y="295977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50" name="pt650"/>
            <p:cNvSpPr/>
            <p:nvPr/>
          </p:nvSpPr>
          <p:spPr>
            <a:xfrm>
              <a:off x="4809790" y="294338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51" name="pt651"/>
            <p:cNvSpPr/>
            <p:nvPr/>
          </p:nvSpPr>
          <p:spPr>
            <a:xfrm>
              <a:off x="6224290" y="333745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53" name="pt652"/>
            <p:cNvSpPr/>
            <p:nvPr/>
          </p:nvSpPr>
          <p:spPr>
            <a:xfrm>
              <a:off x="4876181" y="199512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54" name="pt653"/>
            <p:cNvSpPr/>
            <p:nvPr/>
          </p:nvSpPr>
          <p:spPr>
            <a:xfrm>
              <a:off x="5804933" y="154336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55" name="pt654"/>
            <p:cNvSpPr/>
            <p:nvPr/>
          </p:nvSpPr>
          <p:spPr>
            <a:xfrm>
              <a:off x="4558326" y="302932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56" name="pt655"/>
            <p:cNvSpPr/>
            <p:nvPr/>
          </p:nvSpPr>
          <p:spPr>
            <a:xfrm>
              <a:off x="6637118" y="210931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57" name="pt656"/>
            <p:cNvSpPr/>
            <p:nvPr/>
          </p:nvSpPr>
          <p:spPr>
            <a:xfrm>
              <a:off x="3782931" y="383853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58" name="pt657"/>
            <p:cNvSpPr/>
            <p:nvPr/>
          </p:nvSpPr>
          <p:spPr>
            <a:xfrm>
              <a:off x="2867715" y="305897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59" name="pt658"/>
            <p:cNvSpPr/>
            <p:nvPr/>
          </p:nvSpPr>
          <p:spPr>
            <a:xfrm>
              <a:off x="5296909" y="284780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60" name="pt659"/>
            <p:cNvSpPr/>
            <p:nvPr/>
          </p:nvSpPr>
          <p:spPr>
            <a:xfrm>
              <a:off x="4713365" y="378811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62" name="pt660"/>
            <p:cNvSpPr/>
            <p:nvPr/>
          </p:nvSpPr>
          <p:spPr>
            <a:xfrm>
              <a:off x="5281946" y="385422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64" name="pt661"/>
            <p:cNvSpPr/>
            <p:nvPr/>
          </p:nvSpPr>
          <p:spPr>
            <a:xfrm>
              <a:off x="5044875" y="366824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65" name="pt662"/>
            <p:cNvSpPr/>
            <p:nvPr/>
          </p:nvSpPr>
          <p:spPr>
            <a:xfrm>
              <a:off x="2573036" y="316468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66" name="pt663"/>
            <p:cNvSpPr/>
            <p:nvPr/>
          </p:nvSpPr>
          <p:spPr>
            <a:xfrm>
              <a:off x="4724920" y="310480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67" name="pt664"/>
            <p:cNvSpPr/>
            <p:nvPr/>
          </p:nvSpPr>
          <p:spPr>
            <a:xfrm>
              <a:off x="2587282" y="270071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68" name="pt665"/>
            <p:cNvSpPr/>
            <p:nvPr/>
          </p:nvSpPr>
          <p:spPr>
            <a:xfrm>
              <a:off x="1706590" y="258251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69" name="pt666"/>
            <p:cNvSpPr/>
            <p:nvPr/>
          </p:nvSpPr>
          <p:spPr>
            <a:xfrm>
              <a:off x="4704968" y="221688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70" name="pt667"/>
            <p:cNvSpPr/>
            <p:nvPr/>
          </p:nvSpPr>
          <p:spPr>
            <a:xfrm>
              <a:off x="1532267" y="303912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71" name="pt668"/>
            <p:cNvSpPr/>
            <p:nvPr/>
          </p:nvSpPr>
          <p:spPr>
            <a:xfrm>
              <a:off x="5729780" y="206646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72" name="pt669"/>
            <p:cNvSpPr/>
            <p:nvPr/>
          </p:nvSpPr>
          <p:spPr>
            <a:xfrm>
              <a:off x="5319349" y="389341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73" name="pt670"/>
            <p:cNvSpPr/>
            <p:nvPr/>
          </p:nvSpPr>
          <p:spPr>
            <a:xfrm>
              <a:off x="1892735" y="351605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74" name="pt671"/>
            <p:cNvSpPr/>
            <p:nvPr/>
          </p:nvSpPr>
          <p:spPr>
            <a:xfrm>
              <a:off x="2306547" y="372063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75" name="pt672"/>
            <p:cNvSpPr/>
            <p:nvPr/>
          </p:nvSpPr>
          <p:spPr>
            <a:xfrm>
              <a:off x="5506021" y="150273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76" name="pt673"/>
            <p:cNvSpPr/>
            <p:nvPr/>
          </p:nvSpPr>
          <p:spPr>
            <a:xfrm>
              <a:off x="5181402" y="164020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77" name="pt674"/>
            <p:cNvSpPr/>
            <p:nvPr/>
          </p:nvSpPr>
          <p:spPr>
            <a:xfrm>
              <a:off x="2467334" y="376262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78" name="pt675"/>
            <p:cNvSpPr/>
            <p:nvPr/>
          </p:nvSpPr>
          <p:spPr>
            <a:xfrm>
              <a:off x="3221733" y="270939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79" name="pt676"/>
            <p:cNvSpPr/>
            <p:nvPr/>
          </p:nvSpPr>
          <p:spPr>
            <a:xfrm>
              <a:off x="3797759" y="326433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80" name="pt677"/>
            <p:cNvSpPr/>
            <p:nvPr/>
          </p:nvSpPr>
          <p:spPr>
            <a:xfrm>
              <a:off x="3013965" y="380725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81" name="pt678"/>
            <p:cNvSpPr/>
            <p:nvPr/>
          </p:nvSpPr>
          <p:spPr>
            <a:xfrm>
              <a:off x="7435591" y="263020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82" name="pt679"/>
            <p:cNvSpPr/>
            <p:nvPr/>
          </p:nvSpPr>
          <p:spPr>
            <a:xfrm>
              <a:off x="6174532" y="337505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83" name="pt680"/>
            <p:cNvSpPr/>
            <p:nvPr/>
          </p:nvSpPr>
          <p:spPr>
            <a:xfrm>
              <a:off x="4499100" y="357274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84" name="pt681"/>
            <p:cNvSpPr/>
            <p:nvPr/>
          </p:nvSpPr>
          <p:spPr>
            <a:xfrm>
              <a:off x="4837083" y="298409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85" name="pt682"/>
            <p:cNvSpPr/>
            <p:nvPr/>
          </p:nvSpPr>
          <p:spPr>
            <a:xfrm>
              <a:off x="6202762" y="177536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86" name="pt683"/>
            <p:cNvSpPr/>
            <p:nvPr/>
          </p:nvSpPr>
          <p:spPr>
            <a:xfrm>
              <a:off x="5709111" y="272812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87" name="pt684"/>
            <p:cNvSpPr/>
            <p:nvPr/>
          </p:nvSpPr>
          <p:spPr>
            <a:xfrm>
              <a:off x="5118208" y="353693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88" name="pt685"/>
            <p:cNvSpPr/>
            <p:nvPr/>
          </p:nvSpPr>
          <p:spPr>
            <a:xfrm>
              <a:off x="6421385" y="267260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89" name="pt686"/>
            <p:cNvSpPr/>
            <p:nvPr/>
          </p:nvSpPr>
          <p:spPr>
            <a:xfrm>
              <a:off x="5309529" y="306423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90" name="pt687"/>
            <p:cNvSpPr/>
            <p:nvPr/>
          </p:nvSpPr>
          <p:spPr>
            <a:xfrm>
              <a:off x="4990652" y="230581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91" name="pt688"/>
            <p:cNvSpPr/>
            <p:nvPr/>
          </p:nvSpPr>
          <p:spPr>
            <a:xfrm>
              <a:off x="7048229" y="271700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92" name="pt689"/>
            <p:cNvSpPr/>
            <p:nvPr/>
          </p:nvSpPr>
          <p:spPr>
            <a:xfrm>
              <a:off x="3206933" y="385894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93" name="pt690"/>
            <p:cNvSpPr/>
            <p:nvPr/>
          </p:nvSpPr>
          <p:spPr>
            <a:xfrm>
              <a:off x="2831375" y="269911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94" name="pt691"/>
            <p:cNvSpPr/>
            <p:nvPr/>
          </p:nvSpPr>
          <p:spPr>
            <a:xfrm>
              <a:off x="4532010" y="415821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95" name="pt692"/>
            <p:cNvSpPr/>
            <p:nvPr/>
          </p:nvSpPr>
          <p:spPr>
            <a:xfrm>
              <a:off x="4447147" y="270411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96" name="pt693"/>
            <p:cNvSpPr/>
            <p:nvPr/>
          </p:nvSpPr>
          <p:spPr>
            <a:xfrm>
              <a:off x="6376486" y="225332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97" name="pt694"/>
            <p:cNvSpPr/>
            <p:nvPr/>
          </p:nvSpPr>
          <p:spPr>
            <a:xfrm>
              <a:off x="5494736" y="228525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98" name="pt695"/>
            <p:cNvSpPr/>
            <p:nvPr/>
          </p:nvSpPr>
          <p:spPr>
            <a:xfrm>
              <a:off x="3090188" y="292535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699" name="pt696"/>
            <p:cNvSpPr/>
            <p:nvPr/>
          </p:nvSpPr>
          <p:spPr>
            <a:xfrm>
              <a:off x="4408455" y="370872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00" name="pt697"/>
            <p:cNvSpPr/>
            <p:nvPr/>
          </p:nvSpPr>
          <p:spPr>
            <a:xfrm>
              <a:off x="6024993" y="236831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01" name="pt698"/>
            <p:cNvSpPr/>
            <p:nvPr/>
          </p:nvSpPr>
          <p:spPr>
            <a:xfrm>
              <a:off x="6840723" y="210406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02" name="pt699"/>
            <p:cNvSpPr/>
            <p:nvPr/>
          </p:nvSpPr>
          <p:spPr>
            <a:xfrm>
              <a:off x="7255738" y="230771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03" name="pt700"/>
            <p:cNvSpPr/>
            <p:nvPr/>
          </p:nvSpPr>
          <p:spPr>
            <a:xfrm>
              <a:off x="5325649" y="312937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04" name="pt701"/>
            <p:cNvSpPr/>
            <p:nvPr/>
          </p:nvSpPr>
          <p:spPr>
            <a:xfrm>
              <a:off x="4040973" y="486832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05" name="pt702"/>
            <p:cNvSpPr/>
            <p:nvPr/>
          </p:nvSpPr>
          <p:spPr>
            <a:xfrm>
              <a:off x="3687630" y="467317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06" name="pt703"/>
            <p:cNvSpPr/>
            <p:nvPr/>
          </p:nvSpPr>
          <p:spPr>
            <a:xfrm>
              <a:off x="2440116" y="353125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07" name="pt704"/>
            <p:cNvSpPr/>
            <p:nvPr/>
          </p:nvSpPr>
          <p:spPr>
            <a:xfrm>
              <a:off x="3579009" y="387287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08" name="pt705"/>
            <p:cNvSpPr/>
            <p:nvPr/>
          </p:nvSpPr>
          <p:spPr>
            <a:xfrm>
              <a:off x="3508258" y="381120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09" name="pt706"/>
            <p:cNvSpPr/>
            <p:nvPr/>
          </p:nvSpPr>
          <p:spPr>
            <a:xfrm>
              <a:off x="6687709" y="230153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10" name="pt707"/>
            <p:cNvSpPr/>
            <p:nvPr/>
          </p:nvSpPr>
          <p:spPr>
            <a:xfrm>
              <a:off x="4447858" y="278297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11" name="pt708"/>
            <p:cNvSpPr/>
            <p:nvPr/>
          </p:nvSpPr>
          <p:spPr>
            <a:xfrm>
              <a:off x="4341153" y="388286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12" name="pt709"/>
            <p:cNvSpPr/>
            <p:nvPr/>
          </p:nvSpPr>
          <p:spPr>
            <a:xfrm>
              <a:off x="4579025" y="379737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13" name="pt710"/>
            <p:cNvSpPr/>
            <p:nvPr/>
          </p:nvSpPr>
          <p:spPr>
            <a:xfrm>
              <a:off x="5191925" y="236777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14" name="pt711"/>
            <p:cNvSpPr/>
            <p:nvPr/>
          </p:nvSpPr>
          <p:spPr>
            <a:xfrm>
              <a:off x="2522410" y="306360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15" name="pt712"/>
            <p:cNvSpPr/>
            <p:nvPr/>
          </p:nvSpPr>
          <p:spPr>
            <a:xfrm>
              <a:off x="3916325" y="239394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16" name="pt713"/>
            <p:cNvSpPr/>
            <p:nvPr/>
          </p:nvSpPr>
          <p:spPr>
            <a:xfrm>
              <a:off x="3151601" y="295890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17" name="pt714"/>
            <p:cNvSpPr/>
            <p:nvPr/>
          </p:nvSpPr>
          <p:spPr>
            <a:xfrm>
              <a:off x="5395979" y="314203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18" name="pt715"/>
            <p:cNvSpPr/>
            <p:nvPr/>
          </p:nvSpPr>
          <p:spPr>
            <a:xfrm>
              <a:off x="3182450" y="295133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19" name="pt716"/>
            <p:cNvSpPr/>
            <p:nvPr/>
          </p:nvSpPr>
          <p:spPr>
            <a:xfrm>
              <a:off x="2957865" y="301132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20" name="pt717"/>
            <p:cNvSpPr/>
            <p:nvPr/>
          </p:nvSpPr>
          <p:spPr>
            <a:xfrm>
              <a:off x="4571079" y="293726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21" name="pt718"/>
            <p:cNvSpPr/>
            <p:nvPr/>
          </p:nvSpPr>
          <p:spPr>
            <a:xfrm>
              <a:off x="5061647" y="273634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22" name="pt719"/>
            <p:cNvSpPr/>
            <p:nvPr/>
          </p:nvSpPr>
          <p:spPr>
            <a:xfrm>
              <a:off x="4428291" y="286091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23" name="pt720"/>
            <p:cNvSpPr/>
            <p:nvPr/>
          </p:nvSpPr>
          <p:spPr>
            <a:xfrm>
              <a:off x="1532267" y="387388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24" name="pt721"/>
            <p:cNvSpPr/>
            <p:nvPr/>
          </p:nvSpPr>
          <p:spPr>
            <a:xfrm>
              <a:off x="1570970" y="396409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25" name="pt722"/>
            <p:cNvSpPr/>
            <p:nvPr/>
          </p:nvSpPr>
          <p:spPr>
            <a:xfrm>
              <a:off x="6324367" y="319744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26" name="pt723"/>
            <p:cNvSpPr/>
            <p:nvPr/>
          </p:nvSpPr>
          <p:spPr>
            <a:xfrm>
              <a:off x="3732804" y="318785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27" name="pt724"/>
            <p:cNvSpPr/>
            <p:nvPr/>
          </p:nvSpPr>
          <p:spPr>
            <a:xfrm>
              <a:off x="1537771" y="429752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28" name="pt725"/>
            <p:cNvSpPr/>
            <p:nvPr/>
          </p:nvSpPr>
          <p:spPr>
            <a:xfrm>
              <a:off x="5468238" y="283210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29" name="pt726"/>
            <p:cNvSpPr/>
            <p:nvPr/>
          </p:nvSpPr>
          <p:spPr>
            <a:xfrm>
              <a:off x="4135221" y="338289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30" name="pt727"/>
            <p:cNvSpPr/>
            <p:nvPr/>
          </p:nvSpPr>
          <p:spPr>
            <a:xfrm>
              <a:off x="2707005" y="321469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31" name="pt728"/>
            <p:cNvSpPr/>
            <p:nvPr/>
          </p:nvSpPr>
          <p:spPr>
            <a:xfrm>
              <a:off x="5061647" y="273634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32" name="pt729"/>
            <p:cNvSpPr/>
            <p:nvPr/>
          </p:nvSpPr>
          <p:spPr>
            <a:xfrm>
              <a:off x="3409855" y="401736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33" name="pt730"/>
            <p:cNvSpPr/>
            <p:nvPr/>
          </p:nvSpPr>
          <p:spPr>
            <a:xfrm>
              <a:off x="2993019" y="418918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34" name="pt731"/>
            <p:cNvSpPr/>
            <p:nvPr/>
          </p:nvSpPr>
          <p:spPr>
            <a:xfrm>
              <a:off x="4098714" y="309134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35" name="pt732"/>
            <p:cNvSpPr/>
            <p:nvPr/>
          </p:nvSpPr>
          <p:spPr>
            <a:xfrm>
              <a:off x="6222495" y="413787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36" name="pt733"/>
            <p:cNvSpPr/>
            <p:nvPr/>
          </p:nvSpPr>
          <p:spPr>
            <a:xfrm>
              <a:off x="5819203" y="344866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37" name="pt734"/>
            <p:cNvSpPr/>
            <p:nvPr/>
          </p:nvSpPr>
          <p:spPr>
            <a:xfrm>
              <a:off x="4971314" y="371360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38" name="pt735"/>
            <p:cNvSpPr/>
            <p:nvPr/>
          </p:nvSpPr>
          <p:spPr>
            <a:xfrm>
              <a:off x="4215331" y="298059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39" name="pt736"/>
            <p:cNvSpPr/>
            <p:nvPr/>
          </p:nvSpPr>
          <p:spPr>
            <a:xfrm>
              <a:off x="7549185" y="253451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40" name="pt737"/>
            <p:cNvSpPr/>
            <p:nvPr/>
          </p:nvSpPr>
          <p:spPr>
            <a:xfrm>
              <a:off x="5260339" y="557324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41" name="pt738"/>
            <p:cNvSpPr/>
            <p:nvPr/>
          </p:nvSpPr>
          <p:spPr>
            <a:xfrm>
              <a:off x="5463998" y="392781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42" name="pt739"/>
            <p:cNvSpPr/>
            <p:nvPr/>
          </p:nvSpPr>
          <p:spPr>
            <a:xfrm>
              <a:off x="6013403" y="291944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43" name="pt740"/>
            <p:cNvSpPr/>
            <p:nvPr/>
          </p:nvSpPr>
          <p:spPr>
            <a:xfrm>
              <a:off x="5723007" y="141280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44" name="pt741"/>
            <p:cNvSpPr/>
            <p:nvPr/>
          </p:nvSpPr>
          <p:spPr>
            <a:xfrm>
              <a:off x="2862321" y="366926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45" name="pt742"/>
            <p:cNvSpPr/>
            <p:nvPr/>
          </p:nvSpPr>
          <p:spPr>
            <a:xfrm>
              <a:off x="2869203" y="338213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46" name="pt743"/>
            <p:cNvSpPr/>
            <p:nvPr/>
          </p:nvSpPr>
          <p:spPr>
            <a:xfrm>
              <a:off x="5273651" y="296317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47" name="pt744"/>
            <p:cNvSpPr/>
            <p:nvPr/>
          </p:nvSpPr>
          <p:spPr>
            <a:xfrm>
              <a:off x="4601250" y="323860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48" name="pt745"/>
            <p:cNvSpPr/>
            <p:nvPr/>
          </p:nvSpPr>
          <p:spPr>
            <a:xfrm>
              <a:off x="3784973" y="272418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49" name="pt746"/>
            <p:cNvSpPr/>
            <p:nvPr/>
          </p:nvSpPr>
          <p:spPr>
            <a:xfrm>
              <a:off x="1958938" y="333766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50" name="pt747"/>
            <p:cNvSpPr/>
            <p:nvPr/>
          </p:nvSpPr>
          <p:spPr>
            <a:xfrm>
              <a:off x="3341015" y="271114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51" name="pt748"/>
            <p:cNvSpPr/>
            <p:nvPr/>
          </p:nvSpPr>
          <p:spPr>
            <a:xfrm>
              <a:off x="5554070" y="246889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52" name="pt749"/>
            <p:cNvSpPr/>
            <p:nvPr/>
          </p:nvSpPr>
          <p:spPr>
            <a:xfrm>
              <a:off x="5626235" y="219713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53" name="pt750"/>
            <p:cNvSpPr/>
            <p:nvPr/>
          </p:nvSpPr>
          <p:spPr>
            <a:xfrm>
              <a:off x="3420886" y="211281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54" name="pt751"/>
            <p:cNvSpPr/>
            <p:nvPr/>
          </p:nvSpPr>
          <p:spPr>
            <a:xfrm>
              <a:off x="5883535" y="208495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55" name="pt752"/>
            <p:cNvSpPr/>
            <p:nvPr/>
          </p:nvSpPr>
          <p:spPr>
            <a:xfrm>
              <a:off x="5883535" y="208495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56" name="pt753"/>
            <p:cNvSpPr/>
            <p:nvPr/>
          </p:nvSpPr>
          <p:spPr>
            <a:xfrm>
              <a:off x="4331785" y="315934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57" name="pt754"/>
            <p:cNvSpPr/>
            <p:nvPr/>
          </p:nvSpPr>
          <p:spPr>
            <a:xfrm>
              <a:off x="4967857" y="368797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58" name="pt755"/>
            <p:cNvSpPr/>
            <p:nvPr/>
          </p:nvSpPr>
          <p:spPr>
            <a:xfrm>
              <a:off x="6802531" y="282671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59" name="pt756"/>
            <p:cNvSpPr/>
            <p:nvPr/>
          </p:nvSpPr>
          <p:spPr>
            <a:xfrm>
              <a:off x="3347077" y="440252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60" name="pt757"/>
            <p:cNvSpPr/>
            <p:nvPr/>
          </p:nvSpPr>
          <p:spPr>
            <a:xfrm>
              <a:off x="4434106" y="380595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61" name="pt758"/>
            <p:cNvSpPr/>
            <p:nvPr/>
          </p:nvSpPr>
          <p:spPr>
            <a:xfrm>
              <a:off x="3496458" y="420539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62" name="pt759"/>
            <p:cNvSpPr/>
            <p:nvPr/>
          </p:nvSpPr>
          <p:spPr>
            <a:xfrm>
              <a:off x="1607549" y="499725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63" name="pt760"/>
            <p:cNvSpPr/>
            <p:nvPr/>
          </p:nvSpPr>
          <p:spPr>
            <a:xfrm>
              <a:off x="3728875" y="437894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64" name="pt761"/>
            <p:cNvSpPr/>
            <p:nvPr/>
          </p:nvSpPr>
          <p:spPr>
            <a:xfrm>
              <a:off x="4134928" y="313096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65" name="pt762"/>
            <p:cNvSpPr/>
            <p:nvPr/>
          </p:nvSpPr>
          <p:spPr>
            <a:xfrm>
              <a:off x="2924328" y="360418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66" name="pt763"/>
            <p:cNvSpPr/>
            <p:nvPr/>
          </p:nvSpPr>
          <p:spPr>
            <a:xfrm>
              <a:off x="1642224" y="304083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67" name="pt764"/>
            <p:cNvSpPr/>
            <p:nvPr/>
          </p:nvSpPr>
          <p:spPr>
            <a:xfrm>
              <a:off x="2659384" y="498556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68" name="pt765"/>
            <p:cNvSpPr/>
            <p:nvPr/>
          </p:nvSpPr>
          <p:spPr>
            <a:xfrm>
              <a:off x="2983694" y="276107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69" name="pt766"/>
            <p:cNvSpPr/>
            <p:nvPr/>
          </p:nvSpPr>
          <p:spPr>
            <a:xfrm>
              <a:off x="3566940" y="383350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70" name="pt767"/>
            <p:cNvSpPr/>
            <p:nvPr/>
          </p:nvSpPr>
          <p:spPr>
            <a:xfrm>
              <a:off x="5621279" y="325064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71" name="pt768"/>
            <p:cNvSpPr/>
            <p:nvPr/>
          </p:nvSpPr>
          <p:spPr>
            <a:xfrm>
              <a:off x="2918686" y="410668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72" name="pt769"/>
            <p:cNvSpPr/>
            <p:nvPr/>
          </p:nvSpPr>
          <p:spPr>
            <a:xfrm>
              <a:off x="4764984" y="376627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73" name="pt770"/>
            <p:cNvSpPr/>
            <p:nvPr/>
          </p:nvSpPr>
          <p:spPr>
            <a:xfrm>
              <a:off x="7525976" y="336879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74" name="pt771"/>
            <p:cNvSpPr/>
            <p:nvPr/>
          </p:nvSpPr>
          <p:spPr>
            <a:xfrm>
              <a:off x="4075324" y="348742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75" name="pt772"/>
            <p:cNvSpPr/>
            <p:nvPr/>
          </p:nvSpPr>
          <p:spPr>
            <a:xfrm>
              <a:off x="1679629" y="385711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76" name="pt773"/>
            <p:cNvSpPr/>
            <p:nvPr/>
          </p:nvSpPr>
          <p:spPr>
            <a:xfrm>
              <a:off x="3816318" y="391843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77" name="pt774"/>
            <p:cNvSpPr/>
            <p:nvPr/>
          </p:nvSpPr>
          <p:spPr>
            <a:xfrm>
              <a:off x="3782255" y="458713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78" name="pt775"/>
            <p:cNvSpPr/>
            <p:nvPr/>
          </p:nvSpPr>
          <p:spPr>
            <a:xfrm>
              <a:off x="3991563" y="279448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79" name="pt776"/>
            <p:cNvSpPr/>
            <p:nvPr/>
          </p:nvSpPr>
          <p:spPr>
            <a:xfrm>
              <a:off x="4777448" y="302078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80" name="pt777"/>
            <p:cNvSpPr/>
            <p:nvPr/>
          </p:nvSpPr>
          <p:spPr>
            <a:xfrm>
              <a:off x="3873682" y="379974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81" name="pt778"/>
            <p:cNvSpPr/>
            <p:nvPr/>
          </p:nvSpPr>
          <p:spPr>
            <a:xfrm>
              <a:off x="6251839" y="398258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82" name="pt779"/>
            <p:cNvSpPr/>
            <p:nvPr/>
          </p:nvSpPr>
          <p:spPr>
            <a:xfrm>
              <a:off x="6519675" y="286741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83" name="pt780"/>
            <p:cNvSpPr/>
            <p:nvPr/>
          </p:nvSpPr>
          <p:spPr>
            <a:xfrm>
              <a:off x="1956018" y="311565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84" name="pt781"/>
            <p:cNvSpPr/>
            <p:nvPr/>
          </p:nvSpPr>
          <p:spPr>
            <a:xfrm>
              <a:off x="1976790" y="271851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85" name="pt782"/>
            <p:cNvSpPr/>
            <p:nvPr/>
          </p:nvSpPr>
          <p:spPr>
            <a:xfrm>
              <a:off x="4418643" y="446561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86" name="pt783"/>
            <p:cNvSpPr/>
            <p:nvPr/>
          </p:nvSpPr>
          <p:spPr>
            <a:xfrm>
              <a:off x="1497028" y="431692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87" name="pt784"/>
            <p:cNvSpPr/>
            <p:nvPr/>
          </p:nvSpPr>
          <p:spPr>
            <a:xfrm>
              <a:off x="5372531" y="305864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88" name="pt785"/>
            <p:cNvSpPr/>
            <p:nvPr/>
          </p:nvSpPr>
          <p:spPr>
            <a:xfrm>
              <a:off x="4120421" y="276470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89" name="pt786"/>
            <p:cNvSpPr/>
            <p:nvPr/>
          </p:nvSpPr>
          <p:spPr>
            <a:xfrm>
              <a:off x="5455476" y="339484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90" name="pt787"/>
            <p:cNvSpPr/>
            <p:nvPr/>
          </p:nvSpPr>
          <p:spPr>
            <a:xfrm>
              <a:off x="4435498" y="232146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91" name="pt788"/>
            <p:cNvSpPr/>
            <p:nvPr/>
          </p:nvSpPr>
          <p:spPr>
            <a:xfrm>
              <a:off x="3221387" y="495033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92" name="pt789"/>
            <p:cNvSpPr/>
            <p:nvPr/>
          </p:nvSpPr>
          <p:spPr>
            <a:xfrm>
              <a:off x="5148646" y="241539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93" name="pt790"/>
            <p:cNvSpPr/>
            <p:nvPr/>
          </p:nvSpPr>
          <p:spPr>
            <a:xfrm>
              <a:off x="6757484" y="98814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94" name="pt791"/>
            <p:cNvSpPr/>
            <p:nvPr/>
          </p:nvSpPr>
          <p:spPr>
            <a:xfrm>
              <a:off x="3314074" y="395127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95" name="pt792"/>
            <p:cNvSpPr/>
            <p:nvPr/>
          </p:nvSpPr>
          <p:spPr>
            <a:xfrm>
              <a:off x="3555137" y="220962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96" name="pt793"/>
            <p:cNvSpPr/>
            <p:nvPr/>
          </p:nvSpPr>
          <p:spPr>
            <a:xfrm>
              <a:off x="2374334" y="233681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97" name="pt794"/>
            <p:cNvSpPr/>
            <p:nvPr/>
          </p:nvSpPr>
          <p:spPr>
            <a:xfrm>
              <a:off x="4242593" y="388173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98" name="pt795"/>
            <p:cNvSpPr/>
            <p:nvPr/>
          </p:nvSpPr>
          <p:spPr>
            <a:xfrm>
              <a:off x="4242593" y="388173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799" name="pt796"/>
            <p:cNvSpPr/>
            <p:nvPr/>
          </p:nvSpPr>
          <p:spPr>
            <a:xfrm>
              <a:off x="4696110" y="416055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00" name="pt797"/>
            <p:cNvSpPr/>
            <p:nvPr/>
          </p:nvSpPr>
          <p:spPr>
            <a:xfrm>
              <a:off x="4411864" y="367495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01" name="pt798"/>
            <p:cNvSpPr/>
            <p:nvPr/>
          </p:nvSpPr>
          <p:spPr>
            <a:xfrm>
              <a:off x="4073689" y="434635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02" name="pt799"/>
            <p:cNvSpPr/>
            <p:nvPr/>
          </p:nvSpPr>
          <p:spPr>
            <a:xfrm>
              <a:off x="6592334" y="240799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03" name="pt800"/>
            <p:cNvSpPr/>
            <p:nvPr/>
          </p:nvSpPr>
          <p:spPr>
            <a:xfrm>
              <a:off x="4381361" y="316461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04" name="pt801"/>
            <p:cNvSpPr/>
            <p:nvPr/>
          </p:nvSpPr>
          <p:spPr>
            <a:xfrm>
              <a:off x="4115622" y="168809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05" name="pt802"/>
            <p:cNvSpPr/>
            <p:nvPr/>
          </p:nvSpPr>
          <p:spPr>
            <a:xfrm>
              <a:off x="4210059" y="296210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06" name="pt803"/>
            <p:cNvSpPr/>
            <p:nvPr/>
          </p:nvSpPr>
          <p:spPr>
            <a:xfrm>
              <a:off x="3160984" y="440422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07" name="pt804"/>
            <p:cNvSpPr/>
            <p:nvPr/>
          </p:nvSpPr>
          <p:spPr>
            <a:xfrm>
              <a:off x="2889583" y="241154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08" name="pt805"/>
            <p:cNvSpPr/>
            <p:nvPr/>
          </p:nvSpPr>
          <p:spPr>
            <a:xfrm>
              <a:off x="1789049" y="343572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09" name="pt806"/>
            <p:cNvSpPr/>
            <p:nvPr/>
          </p:nvSpPr>
          <p:spPr>
            <a:xfrm>
              <a:off x="5596470" y="142425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10" name="pt807"/>
            <p:cNvSpPr/>
            <p:nvPr/>
          </p:nvSpPr>
          <p:spPr>
            <a:xfrm>
              <a:off x="2918686" y="304802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11" name="pt808"/>
            <p:cNvSpPr/>
            <p:nvPr/>
          </p:nvSpPr>
          <p:spPr>
            <a:xfrm>
              <a:off x="5262003" y="181827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12" name="pt809"/>
            <p:cNvSpPr/>
            <p:nvPr/>
          </p:nvSpPr>
          <p:spPr>
            <a:xfrm>
              <a:off x="1789049" y="503264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13" name="pt810"/>
            <p:cNvSpPr/>
            <p:nvPr/>
          </p:nvSpPr>
          <p:spPr>
            <a:xfrm>
              <a:off x="1244680" y="401456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14" name="pt811"/>
            <p:cNvSpPr/>
            <p:nvPr/>
          </p:nvSpPr>
          <p:spPr>
            <a:xfrm>
              <a:off x="1736582" y="442294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15" name="pt812"/>
            <p:cNvSpPr/>
            <p:nvPr/>
          </p:nvSpPr>
          <p:spPr>
            <a:xfrm>
              <a:off x="4349810" y="243603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16" name="pt813"/>
            <p:cNvSpPr/>
            <p:nvPr/>
          </p:nvSpPr>
          <p:spPr>
            <a:xfrm>
              <a:off x="2482393" y="315968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17" name="pt814"/>
            <p:cNvSpPr/>
            <p:nvPr/>
          </p:nvSpPr>
          <p:spPr>
            <a:xfrm>
              <a:off x="3155100" y="234755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18" name="pt815"/>
            <p:cNvSpPr/>
            <p:nvPr/>
          </p:nvSpPr>
          <p:spPr>
            <a:xfrm>
              <a:off x="1706590" y="361018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19" name="pt816"/>
            <p:cNvSpPr/>
            <p:nvPr/>
          </p:nvSpPr>
          <p:spPr>
            <a:xfrm>
              <a:off x="4793926" y="187182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20" name="pt817"/>
            <p:cNvSpPr/>
            <p:nvPr/>
          </p:nvSpPr>
          <p:spPr>
            <a:xfrm>
              <a:off x="3272317" y="288540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21" name="pt818"/>
            <p:cNvSpPr/>
            <p:nvPr/>
          </p:nvSpPr>
          <p:spPr>
            <a:xfrm>
              <a:off x="3643797" y="262072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22" name="pt819"/>
            <p:cNvSpPr/>
            <p:nvPr/>
          </p:nvSpPr>
          <p:spPr>
            <a:xfrm>
              <a:off x="5030415" y="194720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23" name="pt820"/>
            <p:cNvSpPr/>
            <p:nvPr/>
          </p:nvSpPr>
          <p:spPr>
            <a:xfrm>
              <a:off x="5030415" y="194720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24" name="pt821"/>
            <p:cNvSpPr/>
            <p:nvPr/>
          </p:nvSpPr>
          <p:spPr>
            <a:xfrm>
              <a:off x="5071846" y="204012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25" name="pt822"/>
            <p:cNvSpPr/>
            <p:nvPr/>
          </p:nvSpPr>
          <p:spPr>
            <a:xfrm>
              <a:off x="4138088" y="285841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26" name="pt823"/>
            <p:cNvSpPr/>
            <p:nvPr/>
          </p:nvSpPr>
          <p:spPr>
            <a:xfrm>
              <a:off x="4644560" y="491799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27" name="pt824"/>
            <p:cNvSpPr/>
            <p:nvPr/>
          </p:nvSpPr>
          <p:spPr>
            <a:xfrm>
              <a:off x="2514597" y="248936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28" name="pt825"/>
            <p:cNvSpPr/>
            <p:nvPr/>
          </p:nvSpPr>
          <p:spPr>
            <a:xfrm>
              <a:off x="3652959" y="355708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29" name="pt826"/>
            <p:cNvSpPr/>
            <p:nvPr/>
          </p:nvSpPr>
          <p:spPr>
            <a:xfrm>
              <a:off x="3652959" y="355708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30" name="pt827"/>
            <p:cNvSpPr/>
            <p:nvPr/>
          </p:nvSpPr>
          <p:spPr>
            <a:xfrm>
              <a:off x="6033311" y="219118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31" name="pt828"/>
            <p:cNvSpPr/>
            <p:nvPr/>
          </p:nvSpPr>
          <p:spPr>
            <a:xfrm>
              <a:off x="4415529" y="515100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32" name="pt829"/>
            <p:cNvSpPr/>
            <p:nvPr/>
          </p:nvSpPr>
          <p:spPr>
            <a:xfrm>
              <a:off x="5618653" y="387625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33" name="pt830"/>
            <p:cNvSpPr/>
            <p:nvPr/>
          </p:nvSpPr>
          <p:spPr>
            <a:xfrm>
              <a:off x="5399639" y="257242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34" name="pt831"/>
            <p:cNvSpPr/>
            <p:nvPr/>
          </p:nvSpPr>
          <p:spPr>
            <a:xfrm>
              <a:off x="5399639" y="257242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35" name="pt832"/>
            <p:cNvSpPr/>
            <p:nvPr/>
          </p:nvSpPr>
          <p:spPr>
            <a:xfrm>
              <a:off x="3357461" y="365225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36" name="pt833"/>
            <p:cNvSpPr/>
            <p:nvPr/>
          </p:nvSpPr>
          <p:spPr>
            <a:xfrm>
              <a:off x="2896191" y="384019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37" name="pt834"/>
            <p:cNvSpPr/>
            <p:nvPr/>
          </p:nvSpPr>
          <p:spPr>
            <a:xfrm>
              <a:off x="3977282" y="526469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38" name="pt835"/>
            <p:cNvSpPr/>
            <p:nvPr/>
          </p:nvSpPr>
          <p:spPr>
            <a:xfrm>
              <a:off x="6119413" y="356635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39" name="pt837"/>
            <p:cNvSpPr/>
            <p:nvPr/>
          </p:nvSpPr>
          <p:spPr>
            <a:xfrm>
              <a:off x="4457962" y="366972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40" name="pt838"/>
            <p:cNvSpPr/>
            <p:nvPr/>
          </p:nvSpPr>
          <p:spPr>
            <a:xfrm>
              <a:off x="3815458" y="358973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41" name="pt839"/>
            <p:cNvSpPr/>
            <p:nvPr/>
          </p:nvSpPr>
          <p:spPr>
            <a:xfrm>
              <a:off x="4581810" y="454195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42" name="pt840"/>
            <p:cNvSpPr/>
            <p:nvPr/>
          </p:nvSpPr>
          <p:spPr>
            <a:xfrm>
              <a:off x="4761531" y="448651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43" name="pt841"/>
            <p:cNvSpPr/>
            <p:nvPr/>
          </p:nvSpPr>
          <p:spPr>
            <a:xfrm>
              <a:off x="4323776" y="278174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44" name="pt842"/>
            <p:cNvSpPr/>
            <p:nvPr/>
          </p:nvSpPr>
          <p:spPr>
            <a:xfrm>
              <a:off x="4013712" y="329795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45" name="pt843"/>
            <p:cNvSpPr/>
            <p:nvPr/>
          </p:nvSpPr>
          <p:spPr>
            <a:xfrm>
              <a:off x="3573852" y="467381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46" name="pt844"/>
            <p:cNvSpPr/>
            <p:nvPr/>
          </p:nvSpPr>
          <p:spPr>
            <a:xfrm>
              <a:off x="1109061" y="333054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47" name="pt845"/>
            <p:cNvSpPr/>
            <p:nvPr/>
          </p:nvSpPr>
          <p:spPr>
            <a:xfrm>
              <a:off x="5556578" y="346107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48" name="pt846"/>
            <p:cNvSpPr/>
            <p:nvPr/>
          </p:nvSpPr>
          <p:spPr>
            <a:xfrm>
              <a:off x="5741154" y="347764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49" name="pt847"/>
            <p:cNvSpPr/>
            <p:nvPr/>
          </p:nvSpPr>
          <p:spPr>
            <a:xfrm>
              <a:off x="5506832" y="439894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50" name="pt848"/>
            <p:cNvSpPr/>
            <p:nvPr/>
          </p:nvSpPr>
          <p:spPr>
            <a:xfrm>
              <a:off x="4171180" y="463854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51" name="pt849"/>
            <p:cNvSpPr/>
            <p:nvPr/>
          </p:nvSpPr>
          <p:spPr>
            <a:xfrm>
              <a:off x="6439018" y="312313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52" name="pt850"/>
            <p:cNvSpPr/>
            <p:nvPr/>
          </p:nvSpPr>
          <p:spPr>
            <a:xfrm>
              <a:off x="6224249" y="381945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53" name="pt851"/>
            <p:cNvSpPr/>
            <p:nvPr/>
          </p:nvSpPr>
          <p:spPr>
            <a:xfrm>
              <a:off x="5343343" y="294850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54" name="pt852"/>
            <p:cNvSpPr/>
            <p:nvPr/>
          </p:nvSpPr>
          <p:spPr>
            <a:xfrm>
              <a:off x="3111738" y="324634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55" name="pt853"/>
            <p:cNvSpPr/>
            <p:nvPr/>
          </p:nvSpPr>
          <p:spPr>
            <a:xfrm>
              <a:off x="3641935" y="523166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56" name="pt854"/>
            <p:cNvSpPr/>
            <p:nvPr/>
          </p:nvSpPr>
          <p:spPr>
            <a:xfrm>
              <a:off x="3724152" y="481194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57" name="pt855"/>
            <p:cNvSpPr/>
            <p:nvPr/>
          </p:nvSpPr>
          <p:spPr>
            <a:xfrm>
              <a:off x="4829010" y="475616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58" name="pt856"/>
            <p:cNvSpPr/>
            <p:nvPr/>
          </p:nvSpPr>
          <p:spPr>
            <a:xfrm>
              <a:off x="4994889" y="489243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59" name="pt857"/>
            <p:cNvSpPr/>
            <p:nvPr/>
          </p:nvSpPr>
          <p:spPr>
            <a:xfrm>
              <a:off x="2922272" y="330951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60" name="pt858"/>
            <p:cNvSpPr/>
            <p:nvPr/>
          </p:nvSpPr>
          <p:spPr>
            <a:xfrm>
              <a:off x="4655166" y="230803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61" name="pt859"/>
            <p:cNvSpPr/>
            <p:nvPr/>
          </p:nvSpPr>
          <p:spPr>
            <a:xfrm>
              <a:off x="5908373" y="248533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62" name="pt860"/>
            <p:cNvSpPr/>
            <p:nvPr/>
          </p:nvSpPr>
          <p:spPr>
            <a:xfrm>
              <a:off x="3018264" y="499297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63" name="pt861"/>
            <p:cNvSpPr/>
            <p:nvPr/>
          </p:nvSpPr>
          <p:spPr>
            <a:xfrm>
              <a:off x="4079256" y="340175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64" name="pt862"/>
            <p:cNvSpPr/>
            <p:nvPr/>
          </p:nvSpPr>
          <p:spPr>
            <a:xfrm>
              <a:off x="6423312" y="346393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65" name="pt863"/>
            <p:cNvSpPr/>
            <p:nvPr/>
          </p:nvSpPr>
          <p:spPr>
            <a:xfrm>
              <a:off x="5133169" y="447896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66" name="pt864"/>
            <p:cNvSpPr/>
            <p:nvPr/>
          </p:nvSpPr>
          <p:spPr>
            <a:xfrm>
              <a:off x="6115761" y="352074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67" name="pt865"/>
            <p:cNvSpPr/>
            <p:nvPr/>
          </p:nvSpPr>
          <p:spPr>
            <a:xfrm>
              <a:off x="5989200" y="295641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68" name="pt866"/>
            <p:cNvSpPr/>
            <p:nvPr/>
          </p:nvSpPr>
          <p:spPr>
            <a:xfrm>
              <a:off x="5559399" y="307650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69" name="pt867"/>
            <p:cNvSpPr/>
            <p:nvPr/>
          </p:nvSpPr>
          <p:spPr>
            <a:xfrm>
              <a:off x="4985809" y="277955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70" name="pt868"/>
            <p:cNvSpPr/>
            <p:nvPr/>
          </p:nvSpPr>
          <p:spPr>
            <a:xfrm>
              <a:off x="5105308" y="289772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71" name="pt869"/>
            <p:cNvSpPr/>
            <p:nvPr/>
          </p:nvSpPr>
          <p:spPr>
            <a:xfrm>
              <a:off x="7208184" y="127319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72" name="pt870"/>
            <p:cNvSpPr/>
            <p:nvPr/>
          </p:nvSpPr>
          <p:spPr>
            <a:xfrm>
              <a:off x="5571953" y="238451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73" name="pt871"/>
            <p:cNvSpPr/>
            <p:nvPr/>
          </p:nvSpPr>
          <p:spPr>
            <a:xfrm>
              <a:off x="5937807" y="315516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74" name="pt872"/>
            <p:cNvSpPr/>
            <p:nvPr/>
          </p:nvSpPr>
          <p:spPr>
            <a:xfrm>
              <a:off x="6288843" y="242264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75" name="pt873"/>
            <p:cNvSpPr/>
            <p:nvPr/>
          </p:nvSpPr>
          <p:spPr>
            <a:xfrm>
              <a:off x="6772944" y="129588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76" name="pt874"/>
            <p:cNvSpPr/>
            <p:nvPr/>
          </p:nvSpPr>
          <p:spPr>
            <a:xfrm>
              <a:off x="4404603" y="315529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77" name="pt876"/>
            <p:cNvSpPr/>
            <p:nvPr/>
          </p:nvSpPr>
          <p:spPr>
            <a:xfrm>
              <a:off x="6374176" y="193076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78" name="pt877"/>
            <p:cNvSpPr/>
            <p:nvPr/>
          </p:nvSpPr>
          <p:spPr>
            <a:xfrm>
              <a:off x="4613325" y="270295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79" name="pt878"/>
            <p:cNvSpPr/>
            <p:nvPr/>
          </p:nvSpPr>
          <p:spPr>
            <a:xfrm>
              <a:off x="3692845" y="359991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80" name="pt879"/>
            <p:cNvSpPr/>
            <p:nvPr/>
          </p:nvSpPr>
          <p:spPr>
            <a:xfrm>
              <a:off x="3268159" y="312652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81" name="pt880"/>
            <p:cNvSpPr/>
            <p:nvPr/>
          </p:nvSpPr>
          <p:spPr>
            <a:xfrm>
              <a:off x="4895602" y="342518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82" name="pt881"/>
            <p:cNvSpPr/>
            <p:nvPr/>
          </p:nvSpPr>
          <p:spPr>
            <a:xfrm>
              <a:off x="6486683" y="278144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83" name="pt882"/>
            <p:cNvSpPr/>
            <p:nvPr/>
          </p:nvSpPr>
          <p:spPr>
            <a:xfrm>
              <a:off x="4523408" y="410445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84" name="pt883"/>
            <p:cNvSpPr/>
            <p:nvPr/>
          </p:nvSpPr>
          <p:spPr>
            <a:xfrm>
              <a:off x="5078482" y="406464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85" name="pt884"/>
            <p:cNvSpPr/>
            <p:nvPr/>
          </p:nvSpPr>
          <p:spPr>
            <a:xfrm>
              <a:off x="3137418" y="389078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86" name="pt885"/>
            <p:cNvSpPr/>
            <p:nvPr/>
          </p:nvSpPr>
          <p:spPr>
            <a:xfrm>
              <a:off x="4968437" y="274587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87" name="pt886"/>
            <p:cNvSpPr/>
            <p:nvPr/>
          </p:nvSpPr>
          <p:spPr>
            <a:xfrm>
              <a:off x="5393710" y="409141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88" name="pt887"/>
            <p:cNvSpPr/>
            <p:nvPr/>
          </p:nvSpPr>
          <p:spPr>
            <a:xfrm>
              <a:off x="2123099" y="294289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89" name="pt888"/>
            <p:cNvSpPr/>
            <p:nvPr/>
          </p:nvSpPr>
          <p:spPr>
            <a:xfrm>
              <a:off x="2460218" y="398010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90" name="pt889"/>
            <p:cNvSpPr/>
            <p:nvPr/>
          </p:nvSpPr>
          <p:spPr>
            <a:xfrm>
              <a:off x="3203057" y="432435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91" name="pt890"/>
            <p:cNvSpPr/>
            <p:nvPr/>
          </p:nvSpPr>
          <p:spPr>
            <a:xfrm>
              <a:off x="3695737" y="371589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92" name="pt891"/>
            <p:cNvSpPr/>
            <p:nvPr/>
          </p:nvSpPr>
          <p:spPr>
            <a:xfrm>
              <a:off x="1109061" y="502373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93" name="pt892"/>
            <p:cNvSpPr/>
            <p:nvPr/>
          </p:nvSpPr>
          <p:spPr>
            <a:xfrm>
              <a:off x="2881298" y="308026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94" name="pt893"/>
            <p:cNvSpPr/>
            <p:nvPr/>
          </p:nvSpPr>
          <p:spPr>
            <a:xfrm>
              <a:off x="2887988" y="316918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95" name="pt894"/>
            <p:cNvSpPr/>
            <p:nvPr/>
          </p:nvSpPr>
          <p:spPr>
            <a:xfrm>
              <a:off x="5794847" y="318097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96" name="pt895"/>
            <p:cNvSpPr/>
            <p:nvPr/>
          </p:nvSpPr>
          <p:spPr>
            <a:xfrm>
              <a:off x="6118313" y="365124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97" name="pt896"/>
            <p:cNvSpPr/>
            <p:nvPr/>
          </p:nvSpPr>
          <p:spPr>
            <a:xfrm>
              <a:off x="4516782" y="309819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98" name="pt897"/>
            <p:cNvSpPr/>
            <p:nvPr/>
          </p:nvSpPr>
          <p:spPr>
            <a:xfrm>
              <a:off x="2877484" y="301525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899" name="pt898"/>
            <p:cNvSpPr/>
            <p:nvPr/>
          </p:nvSpPr>
          <p:spPr>
            <a:xfrm>
              <a:off x="4491534" y="436337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00" name="pt899"/>
            <p:cNvSpPr/>
            <p:nvPr/>
          </p:nvSpPr>
          <p:spPr>
            <a:xfrm>
              <a:off x="6020355" y="321304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01" name="pt900"/>
            <p:cNvSpPr/>
            <p:nvPr/>
          </p:nvSpPr>
          <p:spPr>
            <a:xfrm>
              <a:off x="6757396" y="277067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02" name="pt901"/>
            <p:cNvSpPr/>
            <p:nvPr/>
          </p:nvSpPr>
          <p:spPr>
            <a:xfrm>
              <a:off x="5612909" y="367965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03" name="pt903"/>
            <p:cNvSpPr/>
            <p:nvPr/>
          </p:nvSpPr>
          <p:spPr>
            <a:xfrm>
              <a:off x="4967777" y="175758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04" name="pt904"/>
            <p:cNvSpPr/>
            <p:nvPr/>
          </p:nvSpPr>
          <p:spPr>
            <a:xfrm>
              <a:off x="4967777" y="175758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05" name="pt905"/>
            <p:cNvSpPr/>
            <p:nvPr/>
          </p:nvSpPr>
          <p:spPr>
            <a:xfrm>
              <a:off x="3156830" y="203869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06" name="pt906"/>
            <p:cNvSpPr/>
            <p:nvPr/>
          </p:nvSpPr>
          <p:spPr>
            <a:xfrm>
              <a:off x="3009638" y="213344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07" name="pt907"/>
            <p:cNvSpPr/>
            <p:nvPr/>
          </p:nvSpPr>
          <p:spPr>
            <a:xfrm>
              <a:off x="4959354" y="183252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08" name="pt908"/>
            <p:cNvSpPr/>
            <p:nvPr/>
          </p:nvSpPr>
          <p:spPr>
            <a:xfrm>
              <a:off x="2181582" y="250383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09" name="pt909"/>
            <p:cNvSpPr/>
            <p:nvPr/>
          </p:nvSpPr>
          <p:spPr>
            <a:xfrm>
              <a:off x="3475213" y="431606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10" name="pt910"/>
            <p:cNvSpPr/>
            <p:nvPr/>
          </p:nvSpPr>
          <p:spPr>
            <a:xfrm>
              <a:off x="4450544" y="528061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11" name="pt911"/>
            <p:cNvSpPr/>
            <p:nvPr/>
          </p:nvSpPr>
          <p:spPr>
            <a:xfrm>
              <a:off x="4664748" y="302353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12" name="pt912"/>
            <p:cNvSpPr/>
            <p:nvPr/>
          </p:nvSpPr>
          <p:spPr>
            <a:xfrm>
              <a:off x="5070110" y="301001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13" name="pt913"/>
            <p:cNvSpPr/>
            <p:nvPr/>
          </p:nvSpPr>
          <p:spPr>
            <a:xfrm>
              <a:off x="7337422" y="270231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14" name="pt914"/>
            <p:cNvSpPr/>
            <p:nvPr/>
          </p:nvSpPr>
          <p:spPr>
            <a:xfrm>
              <a:off x="4738631" y="375846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15" name="pt915"/>
            <p:cNvSpPr/>
            <p:nvPr/>
          </p:nvSpPr>
          <p:spPr>
            <a:xfrm>
              <a:off x="1889509" y="412634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16" name="pt916"/>
            <p:cNvSpPr/>
            <p:nvPr/>
          </p:nvSpPr>
          <p:spPr>
            <a:xfrm>
              <a:off x="1532267" y="418982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17" name="pt917"/>
            <p:cNvSpPr/>
            <p:nvPr/>
          </p:nvSpPr>
          <p:spPr>
            <a:xfrm>
              <a:off x="3643418" y="308687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18" name="pt918"/>
            <p:cNvSpPr/>
            <p:nvPr/>
          </p:nvSpPr>
          <p:spPr>
            <a:xfrm>
              <a:off x="3304291" y="487316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19" name="pt919"/>
            <p:cNvSpPr/>
            <p:nvPr/>
          </p:nvSpPr>
          <p:spPr>
            <a:xfrm>
              <a:off x="4053528" y="370141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20" name="pt920"/>
            <p:cNvSpPr/>
            <p:nvPr/>
          </p:nvSpPr>
          <p:spPr>
            <a:xfrm>
              <a:off x="5235063" y="247674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21" name="pt921"/>
            <p:cNvSpPr/>
            <p:nvPr/>
          </p:nvSpPr>
          <p:spPr>
            <a:xfrm>
              <a:off x="2692221" y="317639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22" name="pt922"/>
            <p:cNvSpPr/>
            <p:nvPr/>
          </p:nvSpPr>
          <p:spPr>
            <a:xfrm>
              <a:off x="5294150" y="263223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23" name="pt923"/>
            <p:cNvSpPr/>
            <p:nvPr/>
          </p:nvSpPr>
          <p:spPr>
            <a:xfrm>
              <a:off x="3820723" y="174927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24" name="pt924"/>
            <p:cNvSpPr/>
            <p:nvPr/>
          </p:nvSpPr>
          <p:spPr>
            <a:xfrm>
              <a:off x="4600685" y="216632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25" name="pt925"/>
            <p:cNvSpPr/>
            <p:nvPr/>
          </p:nvSpPr>
          <p:spPr>
            <a:xfrm>
              <a:off x="2120817" y="340486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26" name="pt926"/>
            <p:cNvSpPr/>
            <p:nvPr/>
          </p:nvSpPr>
          <p:spPr>
            <a:xfrm>
              <a:off x="3013965" y="448580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27" name="pt927"/>
            <p:cNvSpPr/>
            <p:nvPr/>
          </p:nvSpPr>
          <p:spPr>
            <a:xfrm>
              <a:off x="2198492" y="249934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28" name="pt928"/>
            <p:cNvSpPr/>
            <p:nvPr/>
          </p:nvSpPr>
          <p:spPr>
            <a:xfrm>
              <a:off x="4625202" y="195237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29" name="pt929"/>
            <p:cNvSpPr/>
            <p:nvPr/>
          </p:nvSpPr>
          <p:spPr>
            <a:xfrm>
              <a:off x="2269880" y="264690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30" name="pt930"/>
            <p:cNvSpPr/>
            <p:nvPr/>
          </p:nvSpPr>
          <p:spPr>
            <a:xfrm>
              <a:off x="1679629" y="369259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31" name="pt931"/>
            <p:cNvSpPr/>
            <p:nvPr/>
          </p:nvSpPr>
          <p:spPr>
            <a:xfrm>
              <a:off x="1532267" y="422934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32" name="pt932"/>
            <p:cNvSpPr/>
            <p:nvPr/>
          </p:nvSpPr>
          <p:spPr>
            <a:xfrm>
              <a:off x="4335769" y="229488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33" name="pt933"/>
            <p:cNvSpPr/>
            <p:nvPr/>
          </p:nvSpPr>
          <p:spPr>
            <a:xfrm>
              <a:off x="3518288" y="471040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34" name="pt934"/>
            <p:cNvSpPr/>
            <p:nvPr/>
          </p:nvSpPr>
          <p:spPr>
            <a:xfrm>
              <a:off x="3140289" y="148653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35" name="pt935"/>
            <p:cNvSpPr/>
            <p:nvPr/>
          </p:nvSpPr>
          <p:spPr>
            <a:xfrm>
              <a:off x="7416293" y="256549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36" name="pt936"/>
            <p:cNvSpPr/>
            <p:nvPr/>
          </p:nvSpPr>
          <p:spPr>
            <a:xfrm>
              <a:off x="5668517" y="267706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37" name="pt937"/>
            <p:cNvSpPr/>
            <p:nvPr/>
          </p:nvSpPr>
          <p:spPr>
            <a:xfrm>
              <a:off x="4233297" y="274814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38" name="pt938"/>
            <p:cNvSpPr/>
            <p:nvPr/>
          </p:nvSpPr>
          <p:spPr>
            <a:xfrm>
              <a:off x="6427375" y="203804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39" name="pt939"/>
            <p:cNvSpPr/>
            <p:nvPr/>
          </p:nvSpPr>
          <p:spPr>
            <a:xfrm>
              <a:off x="1937592" y="323982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40" name="pt940"/>
            <p:cNvSpPr/>
            <p:nvPr/>
          </p:nvSpPr>
          <p:spPr>
            <a:xfrm>
              <a:off x="5197186" y="227059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41" name="pt941"/>
            <p:cNvSpPr/>
            <p:nvPr/>
          </p:nvSpPr>
          <p:spPr>
            <a:xfrm>
              <a:off x="5608447" y="347934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42" name="pt942"/>
            <p:cNvSpPr/>
            <p:nvPr/>
          </p:nvSpPr>
          <p:spPr>
            <a:xfrm>
              <a:off x="4651552" y="223230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43" name="pt943"/>
            <p:cNvSpPr/>
            <p:nvPr/>
          </p:nvSpPr>
          <p:spPr>
            <a:xfrm>
              <a:off x="4572805" y="292989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44" name="pt944"/>
            <p:cNvSpPr/>
            <p:nvPr/>
          </p:nvSpPr>
          <p:spPr>
            <a:xfrm>
              <a:off x="1706590" y="332623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45" name="pt945"/>
            <p:cNvSpPr/>
            <p:nvPr/>
          </p:nvSpPr>
          <p:spPr>
            <a:xfrm>
              <a:off x="6015792" y="254077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46" name="pt946"/>
            <p:cNvSpPr/>
            <p:nvPr/>
          </p:nvSpPr>
          <p:spPr>
            <a:xfrm>
              <a:off x="3778348" y="280372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47" name="pt947"/>
            <p:cNvSpPr/>
            <p:nvPr/>
          </p:nvSpPr>
          <p:spPr>
            <a:xfrm>
              <a:off x="4181464" y="265657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48" name="pt948"/>
            <p:cNvSpPr/>
            <p:nvPr/>
          </p:nvSpPr>
          <p:spPr>
            <a:xfrm>
              <a:off x="1765283" y="283969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49" name="pt949"/>
            <p:cNvSpPr/>
            <p:nvPr/>
          </p:nvSpPr>
          <p:spPr>
            <a:xfrm>
              <a:off x="3966023" y="531769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50" name="pt950"/>
            <p:cNvSpPr/>
            <p:nvPr/>
          </p:nvSpPr>
          <p:spPr>
            <a:xfrm>
              <a:off x="2390095" y="226091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51" name="pt951"/>
            <p:cNvSpPr/>
            <p:nvPr/>
          </p:nvSpPr>
          <p:spPr>
            <a:xfrm>
              <a:off x="5449512" y="250369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52" name="pt952"/>
            <p:cNvSpPr/>
            <p:nvPr/>
          </p:nvSpPr>
          <p:spPr>
            <a:xfrm>
              <a:off x="5449512" y="250369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53" name="pt953"/>
            <p:cNvSpPr/>
            <p:nvPr/>
          </p:nvSpPr>
          <p:spPr>
            <a:xfrm>
              <a:off x="4458171" y="399346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54" name="pt954"/>
            <p:cNvSpPr/>
            <p:nvPr/>
          </p:nvSpPr>
          <p:spPr>
            <a:xfrm>
              <a:off x="5666674" y="208735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55" name="pt955"/>
            <p:cNvSpPr/>
            <p:nvPr/>
          </p:nvSpPr>
          <p:spPr>
            <a:xfrm>
              <a:off x="1819222" y="566930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56" name="pt956"/>
            <p:cNvSpPr/>
            <p:nvPr/>
          </p:nvSpPr>
          <p:spPr>
            <a:xfrm>
              <a:off x="4616741" y="481039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57" name="pt957"/>
            <p:cNvSpPr/>
            <p:nvPr/>
          </p:nvSpPr>
          <p:spPr>
            <a:xfrm>
              <a:off x="2634872" y="345110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58" name="pt958"/>
            <p:cNvSpPr/>
            <p:nvPr/>
          </p:nvSpPr>
          <p:spPr>
            <a:xfrm>
              <a:off x="4002772" y="258501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59" name="pt959"/>
            <p:cNvSpPr/>
            <p:nvPr/>
          </p:nvSpPr>
          <p:spPr>
            <a:xfrm>
              <a:off x="2818329" y="394770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60" name="pt960"/>
            <p:cNvSpPr/>
            <p:nvPr/>
          </p:nvSpPr>
          <p:spPr>
            <a:xfrm>
              <a:off x="2692221" y="491842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61" name="pt961"/>
            <p:cNvSpPr/>
            <p:nvPr/>
          </p:nvSpPr>
          <p:spPr>
            <a:xfrm>
              <a:off x="4180426" y="337389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62" name="pt962"/>
            <p:cNvSpPr/>
            <p:nvPr/>
          </p:nvSpPr>
          <p:spPr>
            <a:xfrm>
              <a:off x="5364081" y="298869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63" name="pt963"/>
            <p:cNvSpPr/>
            <p:nvPr/>
          </p:nvSpPr>
          <p:spPr>
            <a:xfrm>
              <a:off x="5992830" y="183184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64" name="pt964"/>
            <p:cNvSpPr/>
            <p:nvPr/>
          </p:nvSpPr>
          <p:spPr>
            <a:xfrm>
              <a:off x="6557992" y="247895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65" name="pt965"/>
            <p:cNvSpPr/>
            <p:nvPr/>
          </p:nvSpPr>
          <p:spPr>
            <a:xfrm>
              <a:off x="4396843" y="402525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66" name="pt967"/>
            <p:cNvSpPr/>
            <p:nvPr/>
          </p:nvSpPr>
          <p:spPr>
            <a:xfrm>
              <a:off x="3044517" y="294664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67" name="pt968"/>
            <p:cNvSpPr/>
            <p:nvPr/>
          </p:nvSpPr>
          <p:spPr>
            <a:xfrm>
              <a:off x="6262958" y="413996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68" name="pt969"/>
            <p:cNvSpPr/>
            <p:nvPr/>
          </p:nvSpPr>
          <p:spPr>
            <a:xfrm>
              <a:off x="5176945" y="436661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69" name="pt970"/>
            <p:cNvSpPr/>
            <p:nvPr/>
          </p:nvSpPr>
          <p:spPr>
            <a:xfrm>
              <a:off x="5932418" y="298416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70" name="pt971"/>
            <p:cNvSpPr/>
            <p:nvPr/>
          </p:nvSpPr>
          <p:spPr>
            <a:xfrm>
              <a:off x="4240867" y="284705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71" name="pt972"/>
            <p:cNvSpPr/>
            <p:nvPr/>
          </p:nvSpPr>
          <p:spPr>
            <a:xfrm>
              <a:off x="4619955" y="305145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72" name="pt973"/>
            <p:cNvSpPr/>
            <p:nvPr/>
          </p:nvSpPr>
          <p:spPr>
            <a:xfrm>
              <a:off x="2936957" y="380896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73" name="pt974"/>
            <p:cNvSpPr/>
            <p:nvPr/>
          </p:nvSpPr>
          <p:spPr>
            <a:xfrm>
              <a:off x="5687505" y="319202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74" name="pt975"/>
            <p:cNvSpPr/>
            <p:nvPr/>
          </p:nvSpPr>
          <p:spPr>
            <a:xfrm>
              <a:off x="6516519" y="277307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75" name="pt976"/>
            <p:cNvSpPr/>
            <p:nvPr/>
          </p:nvSpPr>
          <p:spPr>
            <a:xfrm>
              <a:off x="4588848" y="376009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76" name="pt977"/>
            <p:cNvSpPr/>
            <p:nvPr/>
          </p:nvSpPr>
          <p:spPr>
            <a:xfrm>
              <a:off x="4588848" y="376009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77" name="pt978"/>
            <p:cNvSpPr/>
            <p:nvPr/>
          </p:nvSpPr>
          <p:spPr>
            <a:xfrm>
              <a:off x="6865237" y="326086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78" name="pt979"/>
            <p:cNvSpPr/>
            <p:nvPr/>
          </p:nvSpPr>
          <p:spPr>
            <a:xfrm>
              <a:off x="5702387" y="249074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79" name="pt980"/>
            <p:cNvSpPr/>
            <p:nvPr/>
          </p:nvSpPr>
          <p:spPr>
            <a:xfrm>
              <a:off x="6436074" y="230474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80" name="pt981"/>
            <p:cNvSpPr/>
            <p:nvPr/>
          </p:nvSpPr>
          <p:spPr>
            <a:xfrm>
              <a:off x="4766649" y="292993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81" name="pt982"/>
            <p:cNvSpPr/>
            <p:nvPr/>
          </p:nvSpPr>
          <p:spPr>
            <a:xfrm>
              <a:off x="6444612" y="281122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82" name="pt983"/>
            <p:cNvSpPr/>
            <p:nvPr/>
          </p:nvSpPr>
          <p:spPr>
            <a:xfrm>
              <a:off x="4912978" y="235208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83" name="pt984"/>
            <p:cNvSpPr/>
            <p:nvPr/>
          </p:nvSpPr>
          <p:spPr>
            <a:xfrm>
              <a:off x="5647253" y="335187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84" name="pt985"/>
            <p:cNvSpPr/>
            <p:nvPr/>
          </p:nvSpPr>
          <p:spPr>
            <a:xfrm>
              <a:off x="6668472" y="366672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85" name="pt986"/>
            <p:cNvSpPr/>
            <p:nvPr/>
          </p:nvSpPr>
          <p:spPr>
            <a:xfrm>
              <a:off x="4405450" y="268524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86" name="pt987"/>
            <p:cNvSpPr/>
            <p:nvPr/>
          </p:nvSpPr>
          <p:spPr>
            <a:xfrm>
              <a:off x="4105138" y="397601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87" name="pt988"/>
            <p:cNvSpPr/>
            <p:nvPr/>
          </p:nvSpPr>
          <p:spPr>
            <a:xfrm>
              <a:off x="4401384" y="357150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88" name="pt989"/>
            <p:cNvSpPr/>
            <p:nvPr/>
          </p:nvSpPr>
          <p:spPr>
            <a:xfrm>
              <a:off x="4198823" y="365572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89" name="pt990"/>
            <p:cNvSpPr/>
            <p:nvPr/>
          </p:nvSpPr>
          <p:spPr>
            <a:xfrm>
              <a:off x="4198823" y="365572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90" name="pt991"/>
            <p:cNvSpPr/>
            <p:nvPr/>
          </p:nvSpPr>
          <p:spPr>
            <a:xfrm>
              <a:off x="5368054" y="438017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91" name="pt992"/>
            <p:cNvSpPr/>
            <p:nvPr/>
          </p:nvSpPr>
          <p:spPr>
            <a:xfrm>
              <a:off x="2782684" y="397394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92" name="pt993"/>
            <p:cNvSpPr/>
            <p:nvPr/>
          </p:nvSpPr>
          <p:spPr>
            <a:xfrm>
              <a:off x="3593125" y="362355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93" name="pt994"/>
            <p:cNvSpPr/>
            <p:nvPr/>
          </p:nvSpPr>
          <p:spPr>
            <a:xfrm>
              <a:off x="4933182" y="407226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94" name="pt995"/>
            <p:cNvSpPr/>
            <p:nvPr/>
          </p:nvSpPr>
          <p:spPr>
            <a:xfrm>
              <a:off x="2106473" y="301854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95" name="pt996"/>
            <p:cNvSpPr/>
            <p:nvPr/>
          </p:nvSpPr>
          <p:spPr>
            <a:xfrm>
              <a:off x="1244680" y="363202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96" name="pt997"/>
            <p:cNvSpPr/>
            <p:nvPr/>
          </p:nvSpPr>
          <p:spPr>
            <a:xfrm>
              <a:off x="3947714" y="281257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97" name="pt998"/>
            <p:cNvSpPr/>
            <p:nvPr/>
          </p:nvSpPr>
          <p:spPr>
            <a:xfrm>
              <a:off x="4388215" y="276909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98" name="pt999"/>
            <p:cNvSpPr/>
            <p:nvPr/>
          </p:nvSpPr>
          <p:spPr>
            <a:xfrm>
              <a:off x="3507177" y="245695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999" name="pt1000"/>
            <p:cNvSpPr/>
            <p:nvPr/>
          </p:nvSpPr>
          <p:spPr>
            <a:xfrm>
              <a:off x="4594692" y="425289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000" name="pt1001"/>
            <p:cNvSpPr/>
            <p:nvPr/>
          </p:nvSpPr>
          <p:spPr>
            <a:xfrm>
              <a:off x="5077356" y="297715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001" name="pt1002"/>
            <p:cNvSpPr/>
            <p:nvPr/>
          </p:nvSpPr>
          <p:spPr>
            <a:xfrm>
              <a:off x="3853304" y="285991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002" name="pt1003"/>
            <p:cNvSpPr/>
            <p:nvPr/>
          </p:nvSpPr>
          <p:spPr>
            <a:xfrm>
              <a:off x="2753221" y="303699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003" name="pt1004"/>
            <p:cNvSpPr/>
            <p:nvPr/>
          </p:nvSpPr>
          <p:spPr>
            <a:xfrm>
              <a:off x="2118528" y="447340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004" name="pt1005"/>
            <p:cNvSpPr/>
            <p:nvPr/>
          </p:nvSpPr>
          <p:spPr>
            <a:xfrm>
              <a:off x="1912424" y="264951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005" name="pt1006"/>
            <p:cNvSpPr/>
            <p:nvPr/>
          </p:nvSpPr>
          <p:spPr>
            <a:xfrm>
              <a:off x="4664692" y="342112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006" name="pt1007"/>
            <p:cNvSpPr/>
            <p:nvPr/>
          </p:nvSpPr>
          <p:spPr>
            <a:xfrm>
              <a:off x="2612710" y="459723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007" name="pt1008"/>
            <p:cNvSpPr/>
            <p:nvPr/>
          </p:nvSpPr>
          <p:spPr>
            <a:xfrm>
              <a:off x="6587673" y="188473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008" name="pt1009"/>
            <p:cNvSpPr/>
            <p:nvPr/>
          </p:nvSpPr>
          <p:spPr>
            <a:xfrm>
              <a:off x="4716873" y="409219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009" name="pt1010"/>
            <p:cNvSpPr/>
            <p:nvPr/>
          </p:nvSpPr>
          <p:spPr>
            <a:xfrm>
              <a:off x="2694157" y="348841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010" name="pt1011"/>
            <p:cNvSpPr/>
            <p:nvPr/>
          </p:nvSpPr>
          <p:spPr>
            <a:xfrm>
              <a:off x="5891966" y="353006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011" name="pt1012"/>
            <p:cNvSpPr/>
            <p:nvPr/>
          </p:nvSpPr>
          <p:spPr>
            <a:xfrm>
              <a:off x="2795609" y="334690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012" name="pt1013"/>
            <p:cNvSpPr/>
            <p:nvPr/>
          </p:nvSpPr>
          <p:spPr>
            <a:xfrm>
              <a:off x="5912379" y="222727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013" name="pt1014"/>
            <p:cNvSpPr/>
            <p:nvPr/>
          </p:nvSpPr>
          <p:spPr>
            <a:xfrm>
              <a:off x="4641917" y="260126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014" name="pt1015"/>
            <p:cNvSpPr/>
            <p:nvPr/>
          </p:nvSpPr>
          <p:spPr>
            <a:xfrm>
              <a:off x="2759570" y="372343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015" name="pt1016"/>
            <p:cNvSpPr/>
            <p:nvPr/>
          </p:nvSpPr>
          <p:spPr>
            <a:xfrm>
              <a:off x="4213549" y="283604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016" name="pt1017"/>
            <p:cNvSpPr/>
            <p:nvPr/>
          </p:nvSpPr>
          <p:spPr>
            <a:xfrm>
              <a:off x="5895074" y="217667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017" name="pt1018"/>
            <p:cNvSpPr/>
            <p:nvPr/>
          </p:nvSpPr>
          <p:spPr>
            <a:xfrm>
              <a:off x="5212198" y="225036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018" name="pt1019"/>
            <p:cNvSpPr/>
            <p:nvPr/>
          </p:nvSpPr>
          <p:spPr>
            <a:xfrm>
              <a:off x="3353652" y="438026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019" name="pt1020"/>
            <p:cNvSpPr/>
            <p:nvPr/>
          </p:nvSpPr>
          <p:spPr>
            <a:xfrm>
              <a:off x="4389734" y="343422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020" name="pt1021"/>
            <p:cNvSpPr/>
            <p:nvPr/>
          </p:nvSpPr>
          <p:spPr>
            <a:xfrm>
              <a:off x="4754328" y="388342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021" name="pt1022"/>
            <p:cNvSpPr/>
            <p:nvPr/>
          </p:nvSpPr>
          <p:spPr>
            <a:xfrm>
              <a:off x="4419831" y="307314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022" name="pt1023"/>
            <p:cNvSpPr/>
            <p:nvPr/>
          </p:nvSpPr>
          <p:spPr>
            <a:xfrm>
              <a:off x="4579302" y="322654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023" name="pt1024"/>
            <p:cNvSpPr/>
            <p:nvPr/>
          </p:nvSpPr>
          <p:spPr>
            <a:xfrm>
              <a:off x="6607624" y="3157006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024" name="pt1025"/>
            <p:cNvSpPr/>
            <p:nvPr/>
          </p:nvSpPr>
          <p:spPr>
            <a:xfrm>
              <a:off x="4550533" y="367256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025" name="pt1026"/>
            <p:cNvSpPr/>
            <p:nvPr/>
          </p:nvSpPr>
          <p:spPr>
            <a:xfrm>
              <a:off x="3559956" y="422873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026" name="pt1027"/>
            <p:cNvSpPr/>
            <p:nvPr/>
          </p:nvSpPr>
          <p:spPr>
            <a:xfrm>
              <a:off x="5385240" y="2447854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027" name="pt1028"/>
            <p:cNvSpPr/>
            <p:nvPr/>
          </p:nvSpPr>
          <p:spPr>
            <a:xfrm>
              <a:off x="2308275" y="371088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028" name="pt1029"/>
            <p:cNvSpPr/>
            <p:nvPr/>
          </p:nvSpPr>
          <p:spPr>
            <a:xfrm>
              <a:off x="4907758" y="2796428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029" name="pt1030"/>
            <p:cNvSpPr/>
            <p:nvPr/>
          </p:nvSpPr>
          <p:spPr>
            <a:xfrm>
              <a:off x="2155156" y="401006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030" name="pt1031"/>
            <p:cNvSpPr/>
            <p:nvPr/>
          </p:nvSpPr>
          <p:spPr>
            <a:xfrm>
              <a:off x="4879039" y="334636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031" name="pt1032"/>
            <p:cNvSpPr/>
            <p:nvPr/>
          </p:nvSpPr>
          <p:spPr>
            <a:xfrm>
              <a:off x="5212439" y="2889345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032" name="pt1033"/>
            <p:cNvSpPr/>
            <p:nvPr/>
          </p:nvSpPr>
          <p:spPr>
            <a:xfrm>
              <a:off x="5764132" y="191651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033" name="pt1034"/>
            <p:cNvSpPr/>
            <p:nvPr/>
          </p:nvSpPr>
          <p:spPr>
            <a:xfrm>
              <a:off x="4986384" y="209437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034" name="pt1035"/>
            <p:cNvSpPr/>
            <p:nvPr/>
          </p:nvSpPr>
          <p:spPr>
            <a:xfrm>
              <a:off x="5121683" y="2400562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035" name="pt1036"/>
            <p:cNvSpPr/>
            <p:nvPr/>
          </p:nvSpPr>
          <p:spPr>
            <a:xfrm>
              <a:off x="6197910" y="1681927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036" name="pt1037"/>
            <p:cNvSpPr/>
            <p:nvPr/>
          </p:nvSpPr>
          <p:spPr>
            <a:xfrm>
              <a:off x="5593189" y="254948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037" name="pt1038"/>
            <p:cNvSpPr/>
            <p:nvPr/>
          </p:nvSpPr>
          <p:spPr>
            <a:xfrm>
              <a:off x="2019154" y="286929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038" name="pt1039"/>
            <p:cNvSpPr/>
            <p:nvPr/>
          </p:nvSpPr>
          <p:spPr>
            <a:xfrm>
              <a:off x="6658673" y="2051429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039" name="pt1040"/>
            <p:cNvSpPr/>
            <p:nvPr/>
          </p:nvSpPr>
          <p:spPr>
            <a:xfrm>
              <a:off x="1453631" y="360266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040" name="pt1041"/>
            <p:cNvSpPr/>
            <p:nvPr/>
          </p:nvSpPr>
          <p:spPr>
            <a:xfrm>
              <a:off x="3050563" y="3815391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041" name="pt1042"/>
            <p:cNvSpPr/>
            <p:nvPr/>
          </p:nvSpPr>
          <p:spPr>
            <a:xfrm>
              <a:off x="3140992" y="3537513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042" name="pt1043"/>
            <p:cNvSpPr/>
            <p:nvPr/>
          </p:nvSpPr>
          <p:spPr>
            <a:xfrm>
              <a:off x="6145366" y="301685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043" name="pt1044"/>
            <p:cNvSpPr/>
            <p:nvPr/>
          </p:nvSpPr>
          <p:spPr>
            <a:xfrm>
              <a:off x="6770183" y="3539160"/>
              <a:ext cx="49651" cy="49651"/>
            </a:xfrm>
            <a:prstGeom prst="ellipse">
              <a:avLst/>
            </a:prstGeom>
            <a:solidFill>
              <a:srgbClr val="4682B4">
                <a:alpha val="60000"/>
              </a:srgbClr>
            </a:solidFill>
            <a:ln w="9000" cap="rnd">
              <a:solidFill>
                <a:srgbClr val="4682B4">
                  <a:alpha val="6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044" name="tx1045"/>
            <p:cNvSpPr/>
            <p:nvPr/>
          </p:nvSpPr>
          <p:spPr>
            <a:xfrm>
              <a:off x="4045971" y="3075992"/>
              <a:ext cx="274630" cy="105767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ACF</a:t>
              </a:r>
            </a:p>
          </p:txBody>
        </p:sp>
        <p:sp>
          <p:nvSpPr>
            <p:cNvPr id="1045" name="tx1046"/>
            <p:cNvSpPr/>
            <p:nvPr/>
          </p:nvSpPr>
          <p:spPr>
            <a:xfrm>
              <a:off x="1702157" y="4701630"/>
              <a:ext cx="882395" cy="13513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AGM battery</a:t>
              </a:r>
            </a:p>
          </p:txBody>
        </p:sp>
        <p:sp>
          <p:nvSpPr>
            <p:cNvPr id="1046" name="tx1049"/>
            <p:cNvSpPr/>
            <p:nvPr/>
          </p:nvSpPr>
          <p:spPr>
            <a:xfrm>
              <a:off x="2440415" y="4381252"/>
              <a:ext cx="1720742" cy="13513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Absorption cross section</a:t>
              </a:r>
            </a:p>
          </p:txBody>
        </p:sp>
        <p:sp>
          <p:nvSpPr>
            <p:cNvPr id="1047" name="tx1051"/>
            <p:cNvSpPr/>
            <p:nvPr/>
          </p:nvSpPr>
          <p:spPr>
            <a:xfrm>
              <a:off x="3867658" y="3652252"/>
              <a:ext cx="972614" cy="13513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Alpha particle</a:t>
              </a:r>
            </a:p>
          </p:txBody>
        </p:sp>
        <p:sp>
          <p:nvSpPr>
            <p:cNvPr id="1048" name="tx1052"/>
            <p:cNvSpPr/>
            <p:nvPr/>
          </p:nvSpPr>
          <p:spPr>
            <a:xfrm>
              <a:off x="3242995" y="3828864"/>
              <a:ext cx="1141407" cy="13513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Apical meristem</a:t>
              </a:r>
            </a:p>
          </p:txBody>
        </p:sp>
        <p:sp>
          <p:nvSpPr>
            <p:cNvPr id="1049" name="tx1053"/>
            <p:cNvSpPr/>
            <p:nvPr/>
          </p:nvSpPr>
          <p:spPr>
            <a:xfrm>
              <a:off x="4130853" y="4118326"/>
              <a:ext cx="903015" cy="108148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Atomic mass</a:t>
              </a:r>
            </a:p>
          </p:txBody>
        </p:sp>
        <p:sp>
          <p:nvSpPr>
            <p:cNvPr id="1050" name="tx1054"/>
            <p:cNvSpPr/>
            <p:nvPr/>
          </p:nvSpPr>
          <p:spPr>
            <a:xfrm>
              <a:off x="1836393" y="4012093"/>
              <a:ext cx="1076465" cy="108148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Atomic nucleus</a:t>
              </a:r>
            </a:p>
          </p:txBody>
        </p:sp>
        <p:sp>
          <p:nvSpPr>
            <p:cNvPr id="1051" name="tx1055"/>
            <p:cNvSpPr/>
            <p:nvPr/>
          </p:nvSpPr>
          <p:spPr>
            <a:xfrm>
              <a:off x="4697127" y="3799742"/>
              <a:ext cx="1081740" cy="108148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Atomic number</a:t>
              </a:r>
            </a:p>
          </p:txBody>
        </p:sp>
        <p:sp>
          <p:nvSpPr>
            <p:cNvPr id="1052" name="tx1056"/>
            <p:cNvSpPr/>
            <p:nvPr/>
          </p:nvSpPr>
          <p:spPr>
            <a:xfrm>
              <a:off x="3332317" y="2852714"/>
              <a:ext cx="332448" cy="101798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BWR</a:t>
              </a:r>
            </a:p>
          </p:txBody>
        </p:sp>
        <p:sp>
          <p:nvSpPr>
            <p:cNvPr id="1053" name="tx1057"/>
            <p:cNvSpPr/>
            <p:nvPr/>
          </p:nvSpPr>
          <p:spPr>
            <a:xfrm>
              <a:off x="2943839" y="4054206"/>
              <a:ext cx="789641" cy="13513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Beta decay</a:t>
              </a:r>
            </a:p>
          </p:txBody>
        </p:sp>
        <p:sp>
          <p:nvSpPr>
            <p:cNvPr id="1054" name="tx1058"/>
            <p:cNvSpPr/>
            <p:nvPr/>
          </p:nvSpPr>
          <p:spPr>
            <a:xfrm>
              <a:off x="2135977" y="2965377"/>
              <a:ext cx="1038515" cy="108148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Biomass Boiler</a:t>
              </a:r>
            </a:p>
          </p:txBody>
        </p:sp>
        <p:sp>
          <p:nvSpPr>
            <p:cNvPr id="1055" name="tx1059"/>
            <p:cNvSpPr/>
            <p:nvPr/>
          </p:nvSpPr>
          <p:spPr>
            <a:xfrm>
              <a:off x="2177275" y="2631136"/>
              <a:ext cx="927059" cy="108148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Black market</a:t>
              </a:r>
            </a:p>
          </p:txBody>
        </p:sp>
        <p:sp>
          <p:nvSpPr>
            <p:cNvPr id="1056" name="tx1060"/>
            <p:cNvSpPr/>
            <p:nvPr/>
          </p:nvSpPr>
          <p:spPr>
            <a:xfrm>
              <a:off x="4298385" y="2341891"/>
              <a:ext cx="291893" cy="105767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CAC</a:t>
              </a:r>
            </a:p>
          </p:txBody>
        </p:sp>
        <p:sp>
          <p:nvSpPr>
            <p:cNvPr id="1057" name="tx1062"/>
            <p:cNvSpPr/>
            <p:nvPr/>
          </p:nvSpPr>
          <p:spPr>
            <a:xfrm>
              <a:off x="4980854" y="2207437"/>
              <a:ext cx="303950" cy="105767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CDC</a:t>
              </a:r>
            </a:p>
          </p:txBody>
        </p:sp>
        <p:sp>
          <p:nvSpPr>
            <p:cNvPr id="1058" name="tx1063"/>
            <p:cNvSpPr/>
            <p:nvPr/>
          </p:nvSpPr>
          <p:spPr>
            <a:xfrm>
              <a:off x="4154677" y="1616426"/>
              <a:ext cx="275658" cy="105767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CES</a:t>
              </a:r>
            </a:p>
          </p:txBody>
        </p:sp>
        <p:sp>
          <p:nvSpPr>
            <p:cNvPr id="1059" name="tx1064"/>
            <p:cNvSpPr/>
            <p:nvPr/>
          </p:nvSpPr>
          <p:spPr>
            <a:xfrm>
              <a:off x="4195822" y="2210578"/>
              <a:ext cx="311622" cy="105767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CNG</a:t>
              </a:r>
            </a:p>
          </p:txBody>
        </p:sp>
        <p:sp>
          <p:nvSpPr>
            <p:cNvPr id="1060" name="tx1065"/>
            <p:cNvSpPr/>
            <p:nvPr/>
          </p:nvSpPr>
          <p:spPr>
            <a:xfrm>
              <a:off x="4080984" y="2858890"/>
              <a:ext cx="278535" cy="105767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CPV</a:t>
              </a:r>
            </a:p>
          </p:txBody>
        </p:sp>
        <p:sp>
          <p:nvSpPr>
            <p:cNvPr id="1061" name="tx1066"/>
            <p:cNvSpPr/>
            <p:nvPr/>
          </p:nvSpPr>
          <p:spPr>
            <a:xfrm>
              <a:off x="4812266" y="2594003"/>
              <a:ext cx="295730" cy="105767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CSG</a:t>
              </a:r>
            </a:p>
          </p:txBody>
        </p:sp>
        <p:sp>
          <p:nvSpPr>
            <p:cNvPr id="1062" name="tx1067"/>
            <p:cNvSpPr/>
            <p:nvPr/>
          </p:nvSpPr>
          <p:spPr>
            <a:xfrm>
              <a:off x="4759161" y="1747146"/>
              <a:ext cx="271616" cy="105767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CSP</a:t>
              </a:r>
            </a:p>
          </p:txBody>
        </p:sp>
        <p:sp>
          <p:nvSpPr>
            <p:cNvPr id="1063" name="tx1068"/>
            <p:cNvSpPr/>
            <p:nvPr/>
          </p:nvSpPr>
          <p:spPr>
            <a:xfrm>
              <a:off x="2032331" y="2351658"/>
              <a:ext cx="674144" cy="13513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CSP plant</a:t>
              </a:r>
            </a:p>
          </p:txBody>
        </p:sp>
        <p:sp>
          <p:nvSpPr>
            <p:cNvPr id="1064" name="tx1069"/>
            <p:cNvSpPr/>
            <p:nvPr/>
          </p:nvSpPr>
          <p:spPr>
            <a:xfrm>
              <a:off x="4321218" y="2605669"/>
              <a:ext cx="276069" cy="105767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CSS</a:t>
              </a:r>
            </a:p>
          </p:txBody>
        </p:sp>
        <p:sp>
          <p:nvSpPr>
            <p:cNvPr id="1065" name="tx1070"/>
            <p:cNvSpPr/>
            <p:nvPr/>
          </p:nvSpPr>
          <p:spPr>
            <a:xfrm>
              <a:off x="5226625" y="3001912"/>
              <a:ext cx="272712" cy="105767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CST</a:t>
              </a:r>
            </a:p>
          </p:txBody>
        </p:sp>
        <p:sp>
          <p:nvSpPr>
            <p:cNvPr id="1066" name="tx1071"/>
            <p:cNvSpPr/>
            <p:nvPr/>
          </p:nvSpPr>
          <p:spPr>
            <a:xfrm>
              <a:off x="4872037" y="4972969"/>
              <a:ext cx="1144353" cy="108148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Calcium fluoride</a:t>
              </a:r>
            </a:p>
          </p:txBody>
        </p:sp>
        <p:sp>
          <p:nvSpPr>
            <p:cNvPr id="1067" name="tx1072"/>
            <p:cNvSpPr/>
            <p:nvPr/>
          </p:nvSpPr>
          <p:spPr>
            <a:xfrm>
              <a:off x="7027627" y="1749106"/>
              <a:ext cx="1061257" cy="108148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Carbon dioxide</a:t>
              </a:r>
            </a:p>
          </p:txBody>
        </p:sp>
        <p:sp>
          <p:nvSpPr>
            <p:cNvPr id="1068" name="tx1073"/>
            <p:cNvSpPr/>
            <p:nvPr/>
          </p:nvSpPr>
          <p:spPr>
            <a:xfrm>
              <a:off x="4188894" y="1904476"/>
              <a:ext cx="1244984" cy="108148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Carbon emissions</a:t>
              </a:r>
            </a:p>
          </p:txBody>
        </p:sp>
        <p:sp>
          <p:nvSpPr>
            <p:cNvPr id="1069" name="tx1074"/>
            <p:cNvSpPr/>
            <p:nvPr/>
          </p:nvSpPr>
          <p:spPr>
            <a:xfrm>
              <a:off x="2779587" y="2005868"/>
              <a:ext cx="774022" cy="108148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Carbon tax</a:t>
              </a:r>
            </a:p>
          </p:txBody>
        </p:sp>
        <p:sp>
          <p:nvSpPr>
            <p:cNvPr id="1070" name="tx1075"/>
            <p:cNvSpPr/>
            <p:nvPr/>
          </p:nvSpPr>
          <p:spPr>
            <a:xfrm>
              <a:off x="6102719" y="2359646"/>
              <a:ext cx="1021183" cy="108148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Chain reaction</a:t>
              </a:r>
            </a:p>
          </p:txBody>
        </p:sp>
        <p:sp>
          <p:nvSpPr>
            <p:cNvPr id="1071" name="tx1077"/>
            <p:cNvSpPr/>
            <p:nvPr/>
          </p:nvSpPr>
          <p:spPr>
            <a:xfrm>
              <a:off x="609269" y="3633824"/>
              <a:ext cx="1320475" cy="13513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Chernobyl disaster</a:t>
              </a:r>
            </a:p>
          </p:txBody>
        </p:sp>
        <p:sp>
          <p:nvSpPr>
            <p:cNvPr id="1072" name="tx1078"/>
            <p:cNvSpPr/>
            <p:nvPr/>
          </p:nvSpPr>
          <p:spPr>
            <a:xfrm>
              <a:off x="290526" y="3399151"/>
              <a:ext cx="2683697" cy="13513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Concentrating solar power technology</a:t>
              </a:r>
            </a:p>
          </p:txBody>
        </p:sp>
        <p:sp>
          <p:nvSpPr>
            <p:cNvPr id="1073" name="tx1079"/>
            <p:cNvSpPr/>
            <p:nvPr/>
          </p:nvSpPr>
          <p:spPr>
            <a:xfrm>
              <a:off x="4467318" y="3369857"/>
              <a:ext cx="787380" cy="108148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Control rod</a:t>
              </a:r>
            </a:p>
          </p:txBody>
        </p:sp>
        <p:sp>
          <p:nvSpPr>
            <p:cNvPr id="1074" name="tx1080"/>
            <p:cNvSpPr/>
            <p:nvPr/>
          </p:nvSpPr>
          <p:spPr>
            <a:xfrm>
              <a:off x="2621878" y="5106568"/>
              <a:ext cx="1024197" cy="108148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Coulomb force</a:t>
              </a:r>
            </a:p>
          </p:txBody>
        </p:sp>
        <p:sp>
          <p:nvSpPr>
            <p:cNvPr id="1075" name="tx1081"/>
            <p:cNvSpPr/>
            <p:nvPr/>
          </p:nvSpPr>
          <p:spPr>
            <a:xfrm>
              <a:off x="1968274" y="2738860"/>
              <a:ext cx="825605" cy="105767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Court cases</a:t>
              </a:r>
            </a:p>
          </p:txBody>
        </p:sp>
        <p:sp>
          <p:nvSpPr>
            <p:cNvPr id="1076" name="tx1082"/>
            <p:cNvSpPr/>
            <p:nvPr/>
          </p:nvSpPr>
          <p:spPr>
            <a:xfrm>
              <a:off x="5817106" y="3132593"/>
              <a:ext cx="1176070" cy="13513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Crystal structure</a:t>
              </a:r>
            </a:p>
          </p:txBody>
        </p:sp>
        <p:sp>
          <p:nvSpPr>
            <p:cNvPr id="1077" name="tx1083"/>
            <p:cNvSpPr/>
            <p:nvPr/>
          </p:nvSpPr>
          <p:spPr>
            <a:xfrm>
              <a:off x="1575923" y="3554731"/>
              <a:ext cx="821495" cy="108148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Dam failure</a:t>
              </a:r>
            </a:p>
          </p:txBody>
        </p:sp>
        <p:sp>
          <p:nvSpPr>
            <p:cNvPr id="1078" name="tx1084"/>
            <p:cNvSpPr/>
            <p:nvPr/>
          </p:nvSpPr>
          <p:spPr>
            <a:xfrm>
              <a:off x="1991830" y="3816454"/>
              <a:ext cx="864995" cy="13513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Decay chain</a:t>
              </a:r>
            </a:p>
          </p:txBody>
        </p:sp>
        <p:sp>
          <p:nvSpPr>
            <p:cNvPr id="1079" name="tx1085"/>
            <p:cNvSpPr/>
            <p:nvPr/>
          </p:nvSpPr>
          <p:spPr>
            <a:xfrm>
              <a:off x="2683979" y="3084986"/>
              <a:ext cx="801286" cy="13513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Decay heat</a:t>
              </a:r>
            </a:p>
          </p:txBody>
        </p:sp>
        <p:sp>
          <p:nvSpPr>
            <p:cNvPr id="1080" name="tx1086"/>
            <p:cNvSpPr/>
            <p:nvPr/>
          </p:nvSpPr>
          <p:spPr>
            <a:xfrm>
              <a:off x="2933190" y="2438433"/>
              <a:ext cx="1269714" cy="13513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Depleted uranium</a:t>
              </a:r>
            </a:p>
          </p:txBody>
        </p:sp>
        <p:sp>
          <p:nvSpPr>
            <p:cNvPr id="1081" name="tx1088"/>
            <p:cNvSpPr/>
            <p:nvPr/>
          </p:nvSpPr>
          <p:spPr>
            <a:xfrm>
              <a:off x="4272271" y="4007873"/>
              <a:ext cx="1765064" cy="108148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Direct Methanol Fuel Cell</a:t>
              </a:r>
            </a:p>
          </p:txBody>
        </p:sp>
        <p:sp>
          <p:nvSpPr>
            <p:cNvPr id="1082" name="tx1089"/>
            <p:cNvSpPr/>
            <p:nvPr/>
          </p:nvSpPr>
          <p:spPr>
            <a:xfrm>
              <a:off x="2746422" y="3682715"/>
              <a:ext cx="787928" cy="13513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Dirty bomb</a:t>
              </a:r>
            </a:p>
          </p:txBody>
        </p:sp>
        <p:sp>
          <p:nvSpPr>
            <p:cNvPr id="1083" name="tx1090"/>
            <p:cNvSpPr/>
            <p:nvPr/>
          </p:nvSpPr>
          <p:spPr>
            <a:xfrm>
              <a:off x="3619659" y="4901483"/>
              <a:ext cx="372796" cy="105767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EDLC</a:t>
              </a:r>
            </a:p>
          </p:txBody>
        </p:sp>
        <p:sp>
          <p:nvSpPr>
            <p:cNvPr id="1084" name="tx1091"/>
            <p:cNvSpPr/>
            <p:nvPr/>
          </p:nvSpPr>
          <p:spPr>
            <a:xfrm>
              <a:off x="5629783" y="2026725"/>
              <a:ext cx="298744" cy="105767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EMS</a:t>
              </a:r>
            </a:p>
          </p:txBody>
        </p:sp>
        <p:sp>
          <p:nvSpPr>
            <p:cNvPr id="1085" name="tx1093"/>
            <p:cNvSpPr/>
            <p:nvPr/>
          </p:nvSpPr>
          <p:spPr>
            <a:xfrm>
              <a:off x="5894818" y="2996489"/>
              <a:ext cx="1049543" cy="13513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Electric charge</a:t>
              </a:r>
            </a:p>
          </p:txBody>
        </p:sp>
        <p:sp>
          <p:nvSpPr>
            <p:cNvPr id="1086" name="tx1094"/>
            <p:cNvSpPr/>
            <p:nvPr/>
          </p:nvSpPr>
          <p:spPr>
            <a:xfrm>
              <a:off x="5528310" y="2552807"/>
              <a:ext cx="1805686" cy="13513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Electric power generation</a:t>
              </a:r>
            </a:p>
          </p:txBody>
        </p:sp>
        <p:sp>
          <p:nvSpPr>
            <p:cNvPr id="1087" name="tx1095"/>
            <p:cNvSpPr/>
            <p:nvPr/>
          </p:nvSpPr>
          <p:spPr>
            <a:xfrm>
              <a:off x="5805702" y="1136838"/>
              <a:ext cx="1382197" cy="13513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Electrical generator</a:t>
              </a:r>
            </a:p>
          </p:txBody>
        </p:sp>
        <p:sp>
          <p:nvSpPr>
            <p:cNvPr id="1088" name="tx1096"/>
            <p:cNvSpPr/>
            <p:nvPr/>
          </p:nvSpPr>
          <p:spPr>
            <a:xfrm>
              <a:off x="4598176" y="2038709"/>
              <a:ext cx="964188" cy="13513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Electrical grid</a:t>
              </a:r>
            </a:p>
          </p:txBody>
        </p:sp>
        <p:sp>
          <p:nvSpPr>
            <p:cNvPr id="1089" name="tx1097"/>
            <p:cNvSpPr/>
            <p:nvPr/>
          </p:nvSpPr>
          <p:spPr>
            <a:xfrm>
              <a:off x="5764565" y="3265062"/>
              <a:ext cx="1818634" cy="13513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Electromagnetic radiation</a:t>
              </a:r>
            </a:p>
          </p:txBody>
        </p:sp>
        <p:sp>
          <p:nvSpPr>
            <p:cNvPr id="1090" name="tx1098"/>
            <p:cNvSpPr/>
            <p:nvPr/>
          </p:nvSpPr>
          <p:spPr>
            <a:xfrm>
              <a:off x="4317177" y="4289858"/>
              <a:ext cx="1275743" cy="108148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Electrostatic force</a:t>
              </a:r>
            </a:p>
          </p:txBody>
        </p:sp>
        <p:sp>
          <p:nvSpPr>
            <p:cNvPr id="1091" name="tx1099"/>
            <p:cNvSpPr/>
            <p:nvPr/>
          </p:nvSpPr>
          <p:spPr>
            <a:xfrm>
              <a:off x="3051235" y="1515971"/>
              <a:ext cx="1098386" cy="13513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Energy security</a:t>
              </a:r>
            </a:p>
          </p:txBody>
        </p:sp>
        <p:sp>
          <p:nvSpPr>
            <p:cNvPr id="1092" name="tx1100"/>
            <p:cNvSpPr/>
            <p:nvPr/>
          </p:nvSpPr>
          <p:spPr>
            <a:xfrm>
              <a:off x="2873231" y="2264929"/>
              <a:ext cx="1246285" cy="108148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Enriched uranium</a:t>
              </a:r>
            </a:p>
          </p:txBody>
        </p:sp>
        <p:sp>
          <p:nvSpPr>
            <p:cNvPr id="1093" name="tx1102"/>
            <p:cNvSpPr/>
            <p:nvPr/>
          </p:nvSpPr>
          <p:spPr>
            <a:xfrm>
              <a:off x="3135584" y="2715091"/>
              <a:ext cx="274425" cy="101798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FBR</a:t>
              </a:r>
            </a:p>
          </p:txBody>
        </p:sp>
        <p:sp>
          <p:nvSpPr>
            <p:cNvPr id="1094" name="tx1103"/>
            <p:cNvSpPr/>
            <p:nvPr/>
          </p:nvSpPr>
          <p:spPr>
            <a:xfrm>
              <a:off x="4536825" y="2796519"/>
              <a:ext cx="258395" cy="105767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FES</a:t>
              </a:r>
            </a:p>
          </p:txBody>
        </p:sp>
        <p:sp>
          <p:nvSpPr>
            <p:cNvPr id="1095" name="tx1104"/>
            <p:cNvSpPr/>
            <p:nvPr/>
          </p:nvSpPr>
          <p:spPr>
            <a:xfrm>
              <a:off x="1010951" y="3771415"/>
              <a:ext cx="742373" cy="108148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First strike</a:t>
              </a:r>
            </a:p>
          </p:txBody>
        </p:sp>
        <p:sp>
          <p:nvSpPr>
            <p:cNvPr id="1096" name="tx1105"/>
            <p:cNvSpPr/>
            <p:nvPr/>
          </p:nvSpPr>
          <p:spPr>
            <a:xfrm>
              <a:off x="5519667" y="2818761"/>
              <a:ext cx="495281" cy="13513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Fly ash</a:t>
              </a:r>
            </a:p>
          </p:txBody>
        </p:sp>
        <p:sp>
          <p:nvSpPr>
            <p:cNvPr id="1097" name="tx1106"/>
            <p:cNvSpPr/>
            <p:nvPr/>
          </p:nvSpPr>
          <p:spPr>
            <a:xfrm>
              <a:off x="1024861" y="4354000"/>
              <a:ext cx="907193" cy="103782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Free neutron</a:t>
              </a:r>
            </a:p>
          </p:txBody>
        </p:sp>
        <p:sp>
          <p:nvSpPr>
            <p:cNvPr id="1098" name="tx1108"/>
            <p:cNvSpPr/>
            <p:nvPr/>
          </p:nvSpPr>
          <p:spPr>
            <a:xfrm>
              <a:off x="3574869" y="4774811"/>
              <a:ext cx="1303281" cy="108148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Galvanic corrosion</a:t>
              </a:r>
            </a:p>
          </p:txBody>
        </p:sp>
        <p:sp>
          <p:nvSpPr>
            <p:cNvPr id="1099" name="tx1109"/>
            <p:cNvSpPr/>
            <p:nvPr/>
          </p:nvSpPr>
          <p:spPr>
            <a:xfrm>
              <a:off x="2699612" y="5207383"/>
              <a:ext cx="790668" cy="13513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Gel battery</a:t>
              </a:r>
            </a:p>
          </p:txBody>
        </p:sp>
        <p:sp>
          <p:nvSpPr>
            <p:cNvPr id="1100" name="tx1110"/>
            <p:cNvSpPr/>
            <p:nvPr/>
          </p:nvSpPr>
          <p:spPr>
            <a:xfrm>
              <a:off x="4958979" y="1392429"/>
              <a:ext cx="1143736" cy="13513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Greenhouse gas</a:t>
              </a:r>
            </a:p>
          </p:txBody>
        </p:sp>
        <p:sp>
          <p:nvSpPr>
            <p:cNvPr id="1101" name="tx1111"/>
            <p:cNvSpPr/>
            <p:nvPr/>
          </p:nvSpPr>
          <p:spPr>
            <a:xfrm>
              <a:off x="4470872" y="3079744"/>
              <a:ext cx="280248" cy="105767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HTS</a:t>
              </a:r>
            </a:p>
          </p:txBody>
        </p:sp>
        <p:sp>
          <p:nvSpPr>
            <p:cNvPr id="1102" name="tx1112"/>
            <p:cNvSpPr/>
            <p:nvPr/>
          </p:nvSpPr>
          <p:spPr>
            <a:xfrm>
              <a:off x="1502218" y="4191752"/>
              <a:ext cx="876298" cy="108148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Hanford Site</a:t>
              </a:r>
            </a:p>
          </p:txBody>
        </p:sp>
        <p:sp>
          <p:nvSpPr>
            <p:cNvPr id="1103" name="tx1113"/>
            <p:cNvSpPr/>
            <p:nvPr/>
          </p:nvSpPr>
          <p:spPr>
            <a:xfrm>
              <a:off x="5202750" y="3458401"/>
              <a:ext cx="855883" cy="13513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Heat engine</a:t>
              </a:r>
            </a:p>
          </p:txBody>
        </p:sp>
        <p:sp>
          <p:nvSpPr>
            <p:cNvPr id="1104" name="tx1114"/>
            <p:cNvSpPr/>
            <p:nvPr/>
          </p:nvSpPr>
          <p:spPr>
            <a:xfrm>
              <a:off x="4631241" y="2970378"/>
              <a:ext cx="236816" cy="105767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ICR</a:t>
              </a:r>
            </a:p>
          </p:txBody>
        </p:sp>
        <p:sp>
          <p:nvSpPr>
            <p:cNvPr id="1105" name="tx1115"/>
            <p:cNvSpPr/>
            <p:nvPr/>
          </p:nvSpPr>
          <p:spPr>
            <a:xfrm>
              <a:off x="3741568" y="1762972"/>
              <a:ext cx="321898" cy="105767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IPCC</a:t>
              </a:r>
            </a:p>
          </p:txBody>
        </p:sp>
        <p:sp>
          <p:nvSpPr>
            <p:cNvPr id="1106" name="tx1116"/>
            <p:cNvSpPr/>
            <p:nvPr/>
          </p:nvSpPr>
          <p:spPr>
            <a:xfrm>
              <a:off x="6426725" y="2166715"/>
              <a:ext cx="313198" cy="101798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ITER</a:t>
              </a:r>
            </a:p>
          </p:txBody>
        </p:sp>
        <p:sp>
          <p:nvSpPr>
            <p:cNvPr id="1107" name="tx1118"/>
            <p:cNvSpPr/>
            <p:nvPr/>
          </p:nvSpPr>
          <p:spPr>
            <a:xfrm>
              <a:off x="2902830" y="4602641"/>
              <a:ext cx="1219364" cy="13513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Ionization energy</a:t>
              </a:r>
            </a:p>
          </p:txBody>
        </p:sp>
        <p:sp>
          <p:nvSpPr>
            <p:cNvPr id="1108" name="tx1119"/>
            <p:cNvSpPr/>
            <p:nvPr/>
          </p:nvSpPr>
          <p:spPr>
            <a:xfrm>
              <a:off x="2134705" y="2100051"/>
              <a:ext cx="375194" cy="105767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LCOE</a:t>
              </a:r>
            </a:p>
          </p:txBody>
        </p:sp>
        <p:sp>
          <p:nvSpPr>
            <p:cNvPr id="1109" name="tx1120"/>
            <p:cNvSpPr/>
            <p:nvPr/>
          </p:nvSpPr>
          <p:spPr>
            <a:xfrm>
              <a:off x="3601893" y="2066077"/>
              <a:ext cx="327584" cy="105767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MOX</a:t>
              </a:r>
            </a:p>
          </p:txBody>
        </p:sp>
        <p:sp>
          <p:nvSpPr>
            <p:cNvPr id="1110" name="tx1121"/>
            <p:cNvSpPr/>
            <p:nvPr/>
          </p:nvSpPr>
          <p:spPr>
            <a:xfrm>
              <a:off x="1386564" y="2320122"/>
              <a:ext cx="635782" cy="108148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MOX fuel</a:t>
              </a:r>
            </a:p>
          </p:txBody>
        </p:sp>
        <p:sp>
          <p:nvSpPr>
            <p:cNvPr id="1111" name="tx1122"/>
            <p:cNvSpPr/>
            <p:nvPr/>
          </p:nvSpPr>
          <p:spPr>
            <a:xfrm>
              <a:off x="6122096" y="2873493"/>
              <a:ext cx="708464" cy="108148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Nitric acid</a:t>
              </a:r>
            </a:p>
          </p:txBody>
        </p:sp>
        <p:sp>
          <p:nvSpPr>
            <p:cNvPr id="1112" name="tx1123"/>
            <p:cNvSpPr/>
            <p:nvPr/>
          </p:nvSpPr>
          <p:spPr>
            <a:xfrm>
              <a:off x="376863" y="3173388"/>
              <a:ext cx="1656554" cy="13513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Non-proliferation treaty</a:t>
              </a:r>
            </a:p>
          </p:txBody>
        </p:sp>
        <p:sp>
          <p:nvSpPr>
            <p:cNvPr id="1113" name="tx1124"/>
            <p:cNvSpPr/>
            <p:nvPr/>
          </p:nvSpPr>
          <p:spPr>
            <a:xfrm>
              <a:off x="397548" y="4750670"/>
              <a:ext cx="1643401" cy="13513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Nuclear binding energy</a:t>
              </a:r>
            </a:p>
          </p:txBody>
        </p:sp>
        <p:sp>
          <p:nvSpPr>
            <p:cNvPr id="1114" name="tx1126"/>
            <p:cNvSpPr/>
            <p:nvPr/>
          </p:nvSpPr>
          <p:spPr>
            <a:xfrm>
              <a:off x="5083282" y="2774022"/>
              <a:ext cx="303608" cy="105767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PCM</a:t>
              </a:r>
            </a:p>
          </p:txBody>
        </p:sp>
        <p:sp>
          <p:nvSpPr>
            <p:cNvPr id="1115" name="tx1128"/>
            <p:cNvSpPr/>
            <p:nvPr/>
          </p:nvSpPr>
          <p:spPr>
            <a:xfrm>
              <a:off x="3749814" y="3972792"/>
              <a:ext cx="279152" cy="105767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PSH</a:t>
              </a:r>
            </a:p>
          </p:txBody>
        </p:sp>
        <p:sp>
          <p:nvSpPr>
            <p:cNvPr id="1116" name="tx1129"/>
            <p:cNvSpPr/>
            <p:nvPr/>
          </p:nvSpPr>
          <p:spPr>
            <a:xfrm>
              <a:off x="820585" y="4518088"/>
              <a:ext cx="1692929" cy="13513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Pauli exclusion principle</a:t>
              </a:r>
            </a:p>
          </p:txBody>
        </p:sp>
        <p:sp>
          <p:nvSpPr>
            <p:cNvPr id="1117" name="tx1130"/>
            <p:cNvSpPr/>
            <p:nvPr/>
          </p:nvSpPr>
          <p:spPr>
            <a:xfrm>
              <a:off x="5314450" y="1761181"/>
              <a:ext cx="1029678" cy="108148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Power stations</a:t>
              </a:r>
            </a:p>
          </p:txBody>
        </p:sp>
        <p:sp>
          <p:nvSpPr>
            <p:cNvPr id="1118" name="tx1132"/>
            <p:cNvSpPr/>
            <p:nvPr/>
          </p:nvSpPr>
          <p:spPr>
            <a:xfrm>
              <a:off x="4859804" y="4485219"/>
              <a:ext cx="1029061" cy="108148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Reaction mass</a:t>
              </a:r>
            </a:p>
          </p:txBody>
        </p:sp>
        <p:sp>
          <p:nvSpPr>
            <p:cNvPr id="1119" name="tx1134"/>
            <p:cNvSpPr/>
            <p:nvPr/>
          </p:nvSpPr>
          <p:spPr>
            <a:xfrm>
              <a:off x="3521623" y="3052372"/>
              <a:ext cx="275247" cy="105767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SHF</a:t>
              </a:r>
            </a:p>
          </p:txBody>
        </p:sp>
        <p:sp>
          <p:nvSpPr>
            <p:cNvPr id="1120" name="tx1137"/>
            <p:cNvSpPr/>
            <p:nvPr/>
          </p:nvSpPr>
          <p:spPr>
            <a:xfrm>
              <a:off x="1641398" y="3058997"/>
              <a:ext cx="352450" cy="105767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STES</a:t>
              </a:r>
            </a:p>
          </p:txBody>
        </p:sp>
        <p:sp>
          <p:nvSpPr>
            <p:cNvPr id="1121" name="tx1138"/>
            <p:cNvSpPr/>
            <p:nvPr/>
          </p:nvSpPr>
          <p:spPr>
            <a:xfrm>
              <a:off x="6372799" y="3439219"/>
              <a:ext cx="1026663" cy="108148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Silicon carbide</a:t>
              </a:r>
            </a:p>
          </p:txBody>
        </p:sp>
        <p:sp>
          <p:nvSpPr>
            <p:cNvPr id="1122" name="tx1139"/>
            <p:cNvSpPr/>
            <p:nvPr/>
          </p:nvSpPr>
          <p:spPr>
            <a:xfrm>
              <a:off x="5540186" y="1843590"/>
              <a:ext cx="835744" cy="13513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Solar power</a:t>
              </a:r>
            </a:p>
          </p:txBody>
        </p:sp>
        <p:sp>
          <p:nvSpPr>
            <p:cNvPr id="1123" name="tx1142"/>
            <p:cNvSpPr/>
            <p:nvPr/>
          </p:nvSpPr>
          <p:spPr>
            <a:xfrm>
              <a:off x="1870195" y="5423529"/>
              <a:ext cx="2512301" cy="13513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Thermal conductivity measurement</a:t>
              </a:r>
            </a:p>
          </p:txBody>
        </p:sp>
        <p:sp>
          <p:nvSpPr>
            <p:cNvPr id="1124" name="tx1143"/>
            <p:cNvSpPr/>
            <p:nvPr/>
          </p:nvSpPr>
          <p:spPr>
            <a:xfrm>
              <a:off x="5805788" y="1571617"/>
              <a:ext cx="833894" cy="13513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Wind power</a:t>
              </a:r>
            </a:p>
          </p:txBody>
        </p:sp>
        <p:sp>
          <p:nvSpPr>
            <p:cNvPr id="1125" name="tx1144"/>
            <p:cNvSpPr/>
            <p:nvPr/>
          </p:nvSpPr>
          <p:spPr>
            <a:xfrm>
              <a:off x="6952512" y="2882691"/>
              <a:ext cx="756280" cy="108148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acetic acid</a:t>
              </a:r>
            </a:p>
          </p:txBody>
        </p:sp>
        <p:sp>
          <p:nvSpPr>
            <p:cNvPr id="1126" name="tx1145"/>
            <p:cNvSpPr/>
            <p:nvPr/>
          </p:nvSpPr>
          <p:spPr>
            <a:xfrm>
              <a:off x="5261447" y="4709882"/>
              <a:ext cx="950761" cy="13513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catalyst layer</a:t>
              </a:r>
            </a:p>
          </p:txBody>
        </p:sp>
        <p:sp>
          <p:nvSpPr>
            <p:cNvPr id="1127" name="tx1146"/>
            <p:cNvSpPr/>
            <p:nvPr/>
          </p:nvSpPr>
          <p:spPr>
            <a:xfrm>
              <a:off x="3050012" y="4247354"/>
              <a:ext cx="1035843" cy="108148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core formation</a:t>
              </a:r>
            </a:p>
          </p:txBody>
        </p:sp>
        <p:sp>
          <p:nvSpPr>
            <p:cNvPr id="1128" name="tx1147"/>
            <p:cNvSpPr/>
            <p:nvPr/>
          </p:nvSpPr>
          <p:spPr>
            <a:xfrm>
              <a:off x="6101969" y="3752495"/>
              <a:ext cx="1245738" cy="108148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electric insulation</a:t>
              </a:r>
            </a:p>
          </p:txBody>
        </p:sp>
        <p:sp>
          <p:nvSpPr>
            <p:cNvPr id="1129" name="tx1148"/>
            <p:cNvSpPr/>
            <p:nvPr/>
          </p:nvSpPr>
          <p:spPr>
            <a:xfrm>
              <a:off x="6620412" y="2466778"/>
              <a:ext cx="983164" cy="108148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electric motor</a:t>
              </a:r>
            </a:p>
          </p:txBody>
        </p:sp>
        <p:sp>
          <p:nvSpPr>
            <p:cNvPr id="1130" name="tx1149"/>
            <p:cNvSpPr/>
            <p:nvPr/>
          </p:nvSpPr>
          <p:spPr>
            <a:xfrm>
              <a:off x="6560604" y="1883933"/>
              <a:ext cx="1061805" cy="108148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electric vehicle</a:t>
              </a:r>
            </a:p>
          </p:txBody>
        </p:sp>
        <p:sp>
          <p:nvSpPr>
            <p:cNvPr id="1131" name="tx1150"/>
            <p:cNvSpPr/>
            <p:nvPr/>
          </p:nvSpPr>
          <p:spPr>
            <a:xfrm>
              <a:off x="3649596" y="5327272"/>
              <a:ext cx="1212034" cy="108148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fixed-bed reactor</a:t>
              </a:r>
            </a:p>
          </p:txBody>
        </p:sp>
        <p:sp>
          <p:nvSpPr>
            <p:cNvPr id="1132" name="tx1151"/>
            <p:cNvSpPr/>
            <p:nvPr/>
          </p:nvSpPr>
          <p:spPr>
            <a:xfrm>
              <a:off x="6263150" y="1999003"/>
              <a:ext cx="797587" cy="13513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gas turbine</a:t>
              </a:r>
            </a:p>
          </p:txBody>
        </p:sp>
        <p:sp>
          <p:nvSpPr>
            <p:cNvPr id="1133" name="tx1152"/>
            <p:cNvSpPr/>
            <p:nvPr/>
          </p:nvSpPr>
          <p:spPr>
            <a:xfrm>
              <a:off x="956469" y="2472200"/>
              <a:ext cx="1549894" cy="13513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geothermal electricity</a:t>
              </a:r>
            </a:p>
          </p:txBody>
        </p:sp>
        <p:sp>
          <p:nvSpPr>
            <p:cNvPr id="1134" name="tx1154"/>
            <p:cNvSpPr/>
            <p:nvPr/>
          </p:nvSpPr>
          <p:spPr>
            <a:xfrm>
              <a:off x="4840988" y="5489922"/>
              <a:ext cx="888354" cy="108148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invert circuit</a:t>
              </a:r>
            </a:p>
          </p:txBody>
        </p:sp>
        <p:sp>
          <p:nvSpPr>
            <p:cNvPr id="1135" name="tx1155"/>
            <p:cNvSpPr/>
            <p:nvPr/>
          </p:nvSpPr>
          <p:spPr>
            <a:xfrm>
              <a:off x="1057800" y="4922333"/>
              <a:ext cx="1512148" cy="13513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nuclear powered ship</a:t>
              </a:r>
            </a:p>
          </p:txBody>
        </p:sp>
        <p:sp>
          <p:nvSpPr>
            <p:cNvPr id="1136" name="tx1157"/>
            <p:cNvSpPr/>
            <p:nvPr/>
          </p:nvSpPr>
          <p:spPr>
            <a:xfrm>
              <a:off x="1534269" y="2832584"/>
              <a:ext cx="1227310" cy="13513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pump technology</a:t>
              </a:r>
            </a:p>
          </p:txBody>
        </p:sp>
        <p:sp>
          <p:nvSpPr>
            <p:cNvPr id="1137" name="tx1158"/>
            <p:cNvSpPr/>
            <p:nvPr/>
          </p:nvSpPr>
          <p:spPr>
            <a:xfrm>
              <a:off x="3808213" y="5170301"/>
              <a:ext cx="1334313" cy="13513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reversible capacity</a:t>
              </a:r>
            </a:p>
          </p:txBody>
        </p:sp>
        <p:sp>
          <p:nvSpPr>
            <p:cNvPr id="1138" name="tx1159"/>
            <p:cNvSpPr/>
            <p:nvPr/>
          </p:nvSpPr>
          <p:spPr>
            <a:xfrm>
              <a:off x="2881750" y="1403208"/>
              <a:ext cx="566730" cy="108148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solar PV</a:t>
              </a:r>
            </a:p>
          </p:txBody>
        </p:sp>
        <p:sp>
          <p:nvSpPr>
            <p:cNvPr id="1139" name="tx1160"/>
            <p:cNvSpPr/>
            <p:nvPr/>
          </p:nvSpPr>
          <p:spPr>
            <a:xfrm>
              <a:off x="1335066" y="5585984"/>
              <a:ext cx="1017964" cy="108148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solid-state cell</a:t>
              </a:r>
            </a:p>
          </p:txBody>
        </p:sp>
        <p:sp>
          <p:nvSpPr>
            <p:cNvPr id="1140" name="tx1161"/>
            <p:cNvSpPr/>
            <p:nvPr/>
          </p:nvSpPr>
          <p:spPr>
            <a:xfrm>
              <a:off x="2037114" y="4835107"/>
              <a:ext cx="1359865" cy="108148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steam accumulator</a:t>
              </a:r>
            </a:p>
          </p:txBody>
        </p:sp>
        <p:sp>
          <p:nvSpPr>
            <p:cNvPr id="1141" name="tx1162"/>
            <p:cNvSpPr/>
            <p:nvPr/>
          </p:nvSpPr>
          <p:spPr>
            <a:xfrm>
              <a:off x="3550592" y="2702263"/>
              <a:ext cx="843895" cy="13513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>
                <a:lnSpc>
                  <a:spcPts val="827"/>
                </a:lnSpc>
              </a:pPr>
              <a:r>
                <a:rPr sz="827">
                  <a:solidFill>
                    <a:srgbClr val="000000">
                      <a:alpha val="100000"/>
                    </a:srgbClr>
                  </a:solidFill>
                  <a:latin typeface="+mn-lt"/>
                  <a:cs typeface="DejaVu Sans"/>
                </a:rPr>
                <a:t>tidal energy</a:t>
              </a:r>
            </a:p>
          </p:txBody>
        </p:sp>
        <p:sp>
          <p:nvSpPr>
            <p:cNvPr id="1143" name="pl1168"/>
            <p:cNvSpPr/>
            <p:nvPr/>
          </p:nvSpPr>
          <p:spPr>
            <a:xfrm>
              <a:off x="718110" y="4866086"/>
              <a:ext cx="37957" cy="0"/>
            </a:xfrm>
            <a:custGeom>
              <a:avLst/>
              <a:gdLst/>
              <a:ahLst/>
              <a:cxnLst/>
              <a:rect l="0" t="0" r="0" b="0"/>
              <a:pathLst>
                <a:path w="37957">
                  <a:moveTo>
                    <a:pt x="0" y="0"/>
                  </a:moveTo>
                  <a:lnTo>
                    <a:pt x="37957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144" name="pl1169"/>
            <p:cNvSpPr/>
            <p:nvPr/>
          </p:nvSpPr>
          <p:spPr>
            <a:xfrm>
              <a:off x="718110" y="3312334"/>
              <a:ext cx="37957" cy="0"/>
            </a:xfrm>
            <a:custGeom>
              <a:avLst/>
              <a:gdLst/>
              <a:ahLst/>
              <a:cxnLst/>
              <a:rect l="0" t="0" r="0" b="0"/>
              <a:pathLst>
                <a:path w="37957">
                  <a:moveTo>
                    <a:pt x="0" y="0"/>
                  </a:moveTo>
                  <a:lnTo>
                    <a:pt x="37957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145" name="pl1170"/>
            <p:cNvSpPr/>
            <p:nvPr/>
          </p:nvSpPr>
          <p:spPr>
            <a:xfrm>
              <a:off x="718110" y="1758582"/>
              <a:ext cx="37957" cy="0"/>
            </a:xfrm>
            <a:custGeom>
              <a:avLst/>
              <a:gdLst/>
              <a:ahLst/>
              <a:cxnLst/>
              <a:rect l="0" t="0" r="0" b="0"/>
              <a:pathLst>
                <a:path w="37957">
                  <a:moveTo>
                    <a:pt x="0" y="0"/>
                  </a:moveTo>
                  <a:lnTo>
                    <a:pt x="37957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146" name="pl1171"/>
            <p:cNvSpPr/>
            <p:nvPr/>
          </p:nvSpPr>
          <p:spPr>
            <a:xfrm>
              <a:off x="718110" y="204831"/>
              <a:ext cx="37957" cy="0"/>
            </a:xfrm>
            <a:custGeom>
              <a:avLst/>
              <a:gdLst/>
              <a:ahLst/>
              <a:cxnLst/>
              <a:rect l="0" t="0" r="0" b="0"/>
              <a:pathLst>
                <a:path w="37957">
                  <a:moveTo>
                    <a:pt x="0" y="0"/>
                  </a:moveTo>
                  <a:lnTo>
                    <a:pt x="37957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147" name="pl1172"/>
            <p:cNvSpPr/>
            <p:nvPr/>
          </p:nvSpPr>
          <p:spPr>
            <a:xfrm>
              <a:off x="3260134" y="5961667"/>
              <a:ext cx="0" cy="37957"/>
            </a:xfrm>
            <a:custGeom>
              <a:avLst/>
              <a:gdLst/>
              <a:ahLst/>
              <a:cxnLst/>
              <a:rect l="0" t="0" r="0" b="0"/>
              <a:pathLst>
                <a:path h="37957">
                  <a:moveTo>
                    <a:pt x="0" y="37957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  <p:sp>
          <p:nvSpPr>
            <p:cNvPr id="1148" name="pl1173"/>
            <p:cNvSpPr/>
            <p:nvPr/>
          </p:nvSpPr>
          <p:spPr>
            <a:xfrm>
              <a:off x="6328995" y="5961667"/>
              <a:ext cx="0" cy="37957"/>
            </a:xfrm>
            <a:custGeom>
              <a:avLst/>
              <a:gdLst/>
              <a:ahLst/>
              <a:cxnLst/>
              <a:rect l="0" t="0" r="0" b="0"/>
              <a:pathLst>
                <a:path h="37957">
                  <a:moveTo>
                    <a:pt x="0" y="37957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sz="1350">
                <a:latin typeface="+mn-lt"/>
              </a:endParaRPr>
            </a:p>
          </p:txBody>
        </p:sp>
      </p:grpSp>
      <p:sp>
        <p:nvSpPr>
          <p:cNvPr id="1149" name="TextBox 1148"/>
          <p:cNvSpPr txBox="1"/>
          <p:nvPr/>
        </p:nvSpPr>
        <p:spPr>
          <a:xfrm>
            <a:off x="6501220" y="4428924"/>
            <a:ext cx="2299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>
                <a:solidFill>
                  <a:srgbClr val="0C77C3"/>
                </a:solidFill>
                <a:latin typeface="+mn-lt"/>
                <a:ea typeface="Arial" charset="0"/>
                <a:cs typeface="Arial" charset="0"/>
              </a:rPr>
              <a:t>НАУЧНЫЕ ПУБЛИКАЦИИ И ПАТЕНТЫ</a:t>
            </a:r>
          </a:p>
        </p:txBody>
      </p:sp>
      <p:sp>
        <p:nvSpPr>
          <p:cNvPr id="1150" name="TextBox 1149"/>
          <p:cNvSpPr txBox="1"/>
          <p:nvPr/>
        </p:nvSpPr>
        <p:spPr>
          <a:xfrm>
            <a:off x="1106852" y="1377722"/>
            <a:ext cx="3161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>
                <a:solidFill>
                  <a:srgbClr val="0070C0"/>
                </a:solidFill>
                <a:latin typeface="+mn-lt"/>
                <a:ea typeface="Arial" charset="0"/>
                <a:cs typeface="Arial" charset="0"/>
              </a:rPr>
              <a:t>РЫНОЧНАЯ АНАЛИТИКА И </a:t>
            </a:r>
            <a:br>
              <a:rPr lang="ru-RU" b="1">
                <a:solidFill>
                  <a:srgbClr val="0070C0"/>
                </a:solidFill>
                <a:latin typeface="+mn-lt"/>
                <a:ea typeface="Arial" charset="0"/>
                <a:cs typeface="Arial" charset="0"/>
              </a:rPr>
            </a:br>
            <a:r>
              <a:rPr lang="ru-RU" b="1">
                <a:solidFill>
                  <a:srgbClr val="0070C0"/>
                </a:solidFill>
                <a:latin typeface="+mn-lt"/>
                <a:ea typeface="Arial" charset="0"/>
                <a:cs typeface="Arial" charset="0"/>
              </a:rPr>
              <a:t>ПРОФЕССИОНАЛЬНЫЕ СМИ</a:t>
            </a:r>
          </a:p>
        </p:txBody>
      </p:sp>
      <p:sp>
        <p:nvSpPr>
          <p:cNvPr id="11" name="tx441"/>
          <p:cNvSpPr/>
          <p:nvPr/>
        </p:nvSpPr>
        <p:spPr>
          <a:xfrm>
            <a:off x="3160070" y="5571945"/>
            <a:ext cx="4165603" cy="352796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>
              <a:lnSpc>
                <a:spcPts val="900"/>
              </a:lnSpc>
            </a:pPr>
            <a:r>
              <a:rPr lang="ru-RU" sz="1050" b="1">
                <a:solidFill>
                  <a:srgbClr val="000000">
                    <a:alpha val="100000"/>
                  </a:srgbClr>
                </a:solidFill>
                <a:latin typeface="+mn-lt"/>
                <a:cs typeface="DejaVu Sans"/>
              </a:rPr>
              <a:t>Индекс популярности тематик в научных публикациях и патентах</a:t>
            </a:r>
          </a:p>
        </p:txBody>
      </p:sp>
    </p:spTree>
    <p:extLst>
      <p:ext uri="{BB962C8B-B14F-4D97-AF65-F5344CB8AC3E}">
        <p14:creationId xmlns:p14="http://schemas.microsoft.com/office/powerpoint/2010/main" val="39724739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Группа 76"/>
          <p:cNvGrpSpPr/>
          <p:nvPr/>
        </p:nvGrpSpPr>
        <p:grpSpPr>
          <a:xfrm>
            <a:off x="1763928" y="1222308"/>
            <a:ext cx="5545423" cy="5350044"/>
            <a:chOff x="1671568" y="1222308"/>
            <a:chExt cx="5545423" cy="5350044"/>
          </a:xfrm>
        </p:grpSpPr>
        <p:grpSp>
          <p:nvGrpSpPr>
            <p:cNvPr id="70" name="Группа 69"/>
            <p:cNvGrpSpPr/>
            <p:nvPr/>
          </p:nvGrpSpPr>
          <p:grpSpPr>
            <a:xfrm>
              <a:off x="1671568" y="1222308"/>
              <a:ext cx="5545423" cy="5350044"/>
              <a:chOff x="1671568" y="1222308"/>
              <a:chExt cx="5545423" cy="5350044"/>
            </a:xfrm>
          </p:grpSpPr>
          <p:grpSp>
            <p:nvGrpSpPr>
              <p:cNvPr id="69" name="Группа 68"/>
              <p:cNvGrpSpPr/>
              <p:nvPr/>
            </p:nvGrpSpPr>
            <p:grpSpPr>
              <a:xfrm>
                <a:off x="1671568" y="1419152"/>
                <a:ext cx="5545423" cy="5153200"/>
                <a:chOff x="1671568" y="1419152"/>
                <a:chExt cx="5545423" cy="5153200"/>
              </a:xfrm>
            </p:grpSpPr>
            <p:pic>
              <p:nvPicPr>
                <p:cNvPr id="7" name="Picture 3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71568" y="1419152"/>
                  <a:ext cx="5545423" cy="5153200"/>
                </a:xfrm>
                <a:prstGeom prst="rect">
                  <a:avLst/>
                </a:prstGeom>
              </p:spPr>
            </p:pic>
            <p:pic>
              <p:nvPicPr>
                <p:cNvPr id="127" name="Рисунок 126"/>
                <p:cNvPicPr>
                  <a:picLocks noChangeAspect="1"/>
                </p:cNvPicPr>
                <p:nvPr/>
              </p:nvPicPr>
              <p:blipFill rotWithShape="1">
                <a:blip r:embed="rId3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rot="20043384">
                  <a:off x="2734908" y="1504100"/>
                  <a:ext cx="594394" cy="1377815"/>
                </a:xfrm>
                <a:prstGeom prst="rect">
                  <a:avLst/>
                </a:prstGeom>
              </p:spPr>
            </p:pic>
            <p:cxnSp>
              <p:nvCxnSpPr>
                <p:cNvPr id="66" name="Прямая соединительная линия 65"/>
                <p:cNvCxnSpPr/>
                <p:nvPr/>
              </p:nvCxnSpPr>
              <p:spPr>
                <a:xfrm flipH="1" flipV="1">
                  <a:off x="3400101" y="2115127"/>
                  <a:ext cx="432991" cy="837306"/>
                </a:xfrm>
                <a:prstGeom prst="line">
                  <a:avLst/>
                </a:prstGeom>
                <a:ln w="28575">
                  <a:solidFill>
                    <a:srgbClr val="17BEC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Прямая соединительная линия 129"/>
                <p:cNvCxnSpPr/>
                <p:nvPr/>
              </p:nvCxnSpPr>
              <p:spPr>
                <a:xfrm flipH="1" flipV="1">
                  <a:off x="3016844" y="1888407"/>
                  <a:ext cx="182666" cy="352959"/>
                </a:xfrm>
                <a:prstGeom prst="line">
                  <a:avLst/>
                </a:prstGeom>
                <a:ln w="76200">
                  <a:solidFill>
                    <a:srgbClr val="FFBB7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28" name="Рисунок 127"/>
              <p:cNvPicPr>
                <a:picLocks noChangeAspect="1"/>
              </p:cNvPicPr>
              <p:nvPr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20126881">
                <a:off x="3221839" y="1222308"/>
                <a:ext cx="126347" cy="1436705"/>
              </a:xfrm>
              <a:prstGeom prst="rect">
                <a:avLst/>
              </a:prstGeom>
            </p:spPr>
          </p:pic>
        </p:grpSp>
        <p:cxnSp>
          <p:nvCxnSpPr>
            <p:cNvPr id="76" name="Прямая соединительная линия 75"/>
            <p:cNvCxnSpPr/>
            <p:nvPr/>
          </p:nvCxnSpPr>
          <p:spPr>
            <a:xfrm flipV="1">
              <a:off x="3333707" y="2527176"/>
              <a:ext cx="301679" cy="193731"/>
            </a:xfrm>
            <a:prstGeom prst="line">
              <a:avLst/>
            </a:prstGeom>
            <a:ln w="38100">
              <a:solidFill>
                <a:srgbClr val="17BE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4" name="Прямоугольник 123"/>
          <p:cNvSpPr/>
          <p:nvPr/>
        </p:nvSpPr>
        <p:spPr>
          <a:xfrm>
            <a:off x="2350821" y="6578142"/>
            <a:ext cx="4693914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50">
                <a:latin typeface="+mj-lt"/>
                <a:cs typeface="Arial" panose="020B0604020202020204" pitchFamily="34" charset="0"/>
              </a:rPr>
              <a:t>Источник: Система интеллектуального анализа больших данных </a:t>
            </a:r>
            <a:r>
              <a:rPr lang="en-US" sz="750" err="1">
                <a:latin typeface="+mj-lt"/>
                <a:cs typeface="Arial" panose="020B0604020202020204" pitchFamily="34" charset="0"/>
              </a:rPr>
              <a:t>iFORA</a:t>
            </a:r>
            <a:r>
              <a:rPr lang="ru-RU" sz="750">
                <a:latin typeface="+mj-lt"/>
                <a:cs typeface="Arial" panose="020B0604020202020204" pitchFamily="34" charset="0"/>
              </a:rPr>
              <a:t> (правообладатель - ИСИЭЗ НИУ ВШЭ)</a:t>
            </a:r>
          </a:p>
        </p:txBody>
      </p:sp>
      <p:sp>
        <p:nvSpPr>
          <p:cNvPr id="126" name="Прямоугольник 125"/>
          <p:cNvSpPr/>
          <p:nvPr/>
        </p:nvSpPr>
        <p:spPr>
          <a:xfrm>
            <a:off x="63991" y="6543704"/>
            <a:ext cx="1475084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50">
                <a:latin typeface="+mj-lt"/>
                <a:cs typeface="Arial" panose="020B0604020202020204" pitchFamily="34" charset="0"/>
              </a:rPr>
              <a:t>© НИУ ВШЭ. Конфиденциально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76086" y="273529"/>
            <a:ext cx="8215514" cy="938840"/>
          </a:xfrm>
        </p:spPr>
        <p:txBody>
          <a:bodyPr/>
          <a:lstStyle/>
          <a:p>
            <a:r>
              <a:rPr lang="ru-RU" sz="2200">
                <a:latin typeface="+mj-lt"/>
              </a:rPr>
              <a:t>Количественные оценки рынков</a:t>
            </a:r>
            <a:br>
              <a:rPr lang="ru-RU" sz="2200">
                <a:latin typeface="+mj-lt"/>
              </a:rPr>
            </a:br>
            <a:r>
              <a:rPr lang="ru-RU" sz="1800">
                <a:latin typeface="+mj-lt"/>
              </a:rPr>
              <a:t>   на основе агрегации более 2000 </a:t>
            </a:r>
            <a:r>
              <a:rPr lang="ru-RU" sz="1800"/>
              <a:t>обзоров промышленных </a:t>
            </a:r>
            <a:r>
              <a:rPr lang="ru-RU" sz="1800">
                <a:latin typeface="+mj-lt"/>
              </a:rPr>
              <a:t>рынков </a:t>
            </a:r>
            <a:r>
              <a:rPr lang="ru-RU">
                <a:latin typeface="+mj-lt"/>
              </a:rPr>
              <a:t>	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19050"/>
            <a:fld id="{81D60167-4931-47E6-BA6A-407CBD079E47}" type="slidenum">
              <a:rPr lang="ru-RU" smtClean="0">
                <a:solidFill>
                  <a:srgbClr val="000000"/>
                </a:solidFill>
                <a:latin typeface="+mj-lt"/>
              </a:rPr>
              <a:pPr marL="19050"/>
              <a:t>28</a:t>
            </a:fld>
            <a:endParaRPr lang="ru-RU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 rot="18055352">
            <a:off x="4987910" y="2645916"/>
            <a:ext cx="5592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>
                <a:latin typeface="+mj-lt"/>
              </a:rPr>
              <a:t>17,7%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64093" y="3834539"/>
            <a:ext cx="5592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>
                <a:latin typeface="+mj-lt"/>
              </a:rPr>
              <a:t>14,3%</a:t>
            </a:r>
          </a:p>
        </p:txBody>
      </p:sp>
      <p:sp>
        <p:nvSpPr>
          <p:cNvPr id="10" name="TextBox 9"/>
          <p:cNvSpPr txBox="1"/>
          <p:nvPr/>
        </p:nvSpPr>
        <p:spPr>
          <a:xfrm rot="2758935">
            <a:off x="5285318" y="4927086"/>
            <a:ext cx="5592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>
                <a:latin typeface="+mj-lt"/>
              </a:rPr>
              <a:t>11,1%</a:t>
            </a:r>
          </a:p>
        </p:txBody>
      </p:sp>
      <p:sp>
        <p:nvSpPr>
          <p:cNvPr id="11" name="TextBox 10"/>
          <p:cNvSpPr txBox="1"/>
          <p:nvPr/>
        </p:nvSpPr>
        <p:spPr>
          <a:xfrm rot="4926249">
            <a:off x="4455113" y="5343273"/>
            <a:ext cx="5267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>
                <a:latin typeface="+mj-lt"/>
              </a:rPr>
              <a:t>9,3%</a:t>
            </a:r>
          </a:p>
        </p:txBody>
      </p:sp>
      <p:sp>
        <p:nvSpPr>
          <p:cNvPr id="12" name="TextBox 11"/>
          <p:cNvSpPr txBox="1"/>
          <p:nvPr/>
        </p:nvSpPr>
        <p:spPr>
          <a:xfrm rot="17701742">
            <a:off x="3595596" y="5169831"/>
            <a:ext cx="5592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>
                <a:latin typeface="+mj-lt"/>
              </a:rPr>
              <a:t>8,4%</a:t>
            </a:r>
          </a:p>
        </p:txBody>
      </p:sp>
      <p:sp>
        <p:nvSpPr>
          <p:cNvPr id="14" name="TextBox 13"/>
          <p:cNvSpPr txBox="1"/>
          <p:nvPr/>
        </p:nvSpPr>
        <p:spPr>
          <a:xfrm rot="18858103">
            <a:off x="3125381" y="4779350"/>
            <a:ext cx="5592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>
                <a:latin typeface="+mj-lt"/>
              </a:rPr>
              <a:t>6,9%</a:t>
            </a:r>
          </a:p>
        </p:txBody>
      </p:sp>
      <p:sp>
        <p:nvSpPr>
          <p:cNvPr id="15" name="TextBox 14"/>
          <p:cNvSpPr txBox="1"/>
          <p:nvPr/>
        </p:nvSpPr>
        <p:spPr>
          <a:xfrm rot="20966781">
            <a:off x="2869854" y="4247344"/>
            <a:ext cx="5539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>
                <a:latin typeface="+mj-lt"/>
              </a:rPr>
              <a:t>5,9%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20275" y="3735321"/>
            <a:ext cx="5592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>
                <a:latin typeface="+mj-lt"/>
              </a:rPr>
              <a:t>5,8%</a:t>
            </a:r>
          </a:p>
        </p:txBody>
      </p:sp>
      <p:sp>
        <p:nvSpPr>
          <p:cNvPr id="17" name="TextBox 16"/>
          <p:cNvSpPr txBox="1"/>
          <p:nvPr/>
        </p:nvSpPr>
        <p:spPr>
          <a:xfrm rot="1398977">
            <a:off x="2965283" y="3304469"/>
            <a:ext cx="5592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>
                <a:latin typeface="+mj-lt"/>
              </a:rPr>
              <a:t>5,6%</a:t>
            </a:r>
          </a:p>
        </p:txBody>
      </p:sp>
      <p:sp>
        <p:nvSpPr>
          <p:cNvPr id="18" name="TextBox 17"/>
          <p:cNvSpPr txBox="1"/>
          <p:nvPr/>
        </p:nvSpPr>
        <p:spPr>
          <a:xfrm rot="2555251">
            <a:off x="3209417" y="2949938"/>
            <a:ext cx="5592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>
                <a:latin typeface="+mj-lt"/>
              </a:rPr>
              <a:t>3,7%</a:t>
            </a:r>
          </a:p>
        </p:txBody>
      </p:sp>
      <p:sp>
        <p:nvSpPr>
          <p:cNvPr id="20" name="TextBox 19"/>
          <p:cNvSpPr txBox="1"/>
          <p:nvPr/>
        </p:nvSpPr>
        <p:spPr>
          <a:xfrm rot="3924072">
            <a:off x="3676230" y="2587848"/>
            <a:ext cx="5592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>
                <a:latin typeface="+mj-lt"/>
              </a:rPr>
              <a:t>2,6%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5942913" y="4103934"/>
            <a:ext cx="2852732" cy="3681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757482" y="3832968"/>
            <a:ext cx="22276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>
                <a:latin typeface="+mj-lt"/>
              </a:rPr>
              <a:t>Передовые материалы</a:t>
            </a:r>
          </a:p>
        </p:txBody>
      </p:sp>
      <p:cxnSp>
        <p:nvCxnSpPr>
          <p:cNvPr id="30" name="Straight Connector 101"/>
          <p:cNvCxnSpPr/>
          <p:nvPr/>
        </p:nvCxnSpPr>
        <p:spPr>
          <a:xfrm flipV="1">
            <a:off x="5847818" y="4827608"/>
            <a:ext cx="3257260" cy="110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41"/>
          <p:cNvCxnSpPr/>
          <p:nvPr/>
        </p:nvCxnSpPr>
        <p:spPr>
          <a:xfrm>
            <a:off x="4965601" y="5613399"/>
            <a:ext cx="2746284" cy="303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44"/>
          <p:cNvCxnSpPr/>
          <p:nvPr/>
        </p:nvCxnSpPr>
        <p:spPr>
          <a:xfrm flipV="1">
            <a:off x="610040" y="5618258"/>
            <a:ext cx="3547800" cy="254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45"/>
          <p:cNvCxnSpPr/>
          <p:nvPr/>
        </p:nvCxnSpPr>
        <p:spPr>
          <a:xfrm>
            <a:off x="875605" y="5242369"/>
            <a:ext cx="2566080" cy="54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46"/>
          <p:cNvCxnSpPr/>
          <p:nvPr/>
        </p:nvCxnSpPr>
        <p:spPr>
          <a:xfrm flipV="1">
            <a:off x="1323453" y="4677123"/>
            <a:ext cx="1776469" cy="45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47"/>
          <p:cNvCxnSpPr/>
          <p:nvPr/>
        </p:nvCxnSpPr>
        <p:spPr>
          <a:xfrm flipV="1">
            <a:off x="339322" y="4105988"/>
            <a:ext cx="2556084" cy="201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48"/>
          <p:cNvCxnSpPr/>
          <p:nvPr/>
        </p:nvCxnSpPr>
        <p:spPr>
          <a:xfrm flipV="1">
            <a:off x="138063" y="3528218"/>
            <a:ext cx="2961858" cy="1833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52"/>
          <p:cNvCxnSpPr/>
          <p:nvPr/>
        </p:nvCxnSpPr>
        <p:spPr>
          <a:xfrm flipV="1">
            <a:off x="920888" y="3172634"/>
            <a:ext cx="2599281" cy="1404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55"/>
          <p:cNvCxnSpPr/>
          <p:nvPr/>
        </p:nvCxnSpPr>
        <p:spPr>
          <a:xfrm flipV="1">
            <a:off x="5677459" y="3072189"/>
            <a:ext cx="2950595" cy="286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190907" y="2855687"/>
            <a:ext cx="18017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>
                <a:latin typeface="+mj-lt"/>
              </a:rPr>
              <a:t>Базовая химия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577131" y="4555735"/>
            <a:ext cx="2849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>
                <a:latin typeface="+mj-lt"/>
              </a:rPr>
              <a:t>Автопром и транспортное машиностроение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514623" y="5336380"/>
            <a:ext cx="11993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>
                <a:latin typeface="+mj-lt"/>
              </a:rPr>
              <a:t>Электроника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10040" y="5364241"/>
            <a:ext cx="19078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>
                <a:latin typeface="+mj-lt"/>
              </a:rPr>
              <a:t>Медицинская техника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16730" y="4930278"/>
            <a:ext cx="12109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>
                <a:latin typeface="+mj-lt"/>
              </a:rPr>
              <a:t>Энергетика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356612" y="4374844"/>
            <a:ext cx="4908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>
                <a:latin typeface="+mj-lt"/>
              </a:rPr>
              <a:t>ИКТ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68446" y="2892703"/>
            <a:ext cx="15214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>
                <a:latin typeface="+mj-lt"/>
              </a:rPr>
              <a:t>Строительство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04723" y="3833577"/>
            <a:ext cx="17411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>
                <a:latin typeface="+mj-lt"/>
              </a:rPr>
              <a:t>Сельское хозяйство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86375" y="3270685"/>
            <a:ext cx="2709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>
                <a:latin typeface="+mj-lt"/>
              </a:rPr>
              <a:t>Авиакосмическая и оборонная промышленность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493479" y="1099506"/>
            <a:ext cx="23270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>
                <a:solidFill>
                  <a:schemeClr val="accent1"/>
                </a:solidFill>
                <a:latin typeface="+mn-lt"/>
              </a:rPr>
              <a:t>АСУТП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285050" y="3758018"/>
            <a:ext cx="24496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>
                <a:latin typeface="+mj-lt"/>
              </a:rPr>
              <a:t>Общий объем рынков</a:t>
            </a:r>
            <a:endParaRPr lang="en-US" sz="1600" b="1">
              <a:latin typeface="+mj-lt"/>
            </a:endParaRPr>
          </a:p>
          <a:p>
            <a:pPr algn="ctr"/>
            <a:r>
              <a:rPr lang="en-US" sz="1600" b="1">
                <a:latin typeface="+mj-lt"/>
              </a:rPr>
              <a:t>$ </a:t>
            </a:r>
            <a:r>
              <a:rPr lang="ru-RU" sz="1600" b="1">
                <a:latin typeface="+mj-lt"/>
              </a:rPr>
              <a:t>32</a:t>
            </a:r>
            <a:r>
              <a:rPr lang="en-US" sz="1600" b="1">
                <a:latin typeface="+mj-lt"/>
              </a:rPr>
              <a:t> </a:t>
            </a:r>
            <a:r>
              <a:rPr lang="ru-RU" sz="1600" b="1">
                <a:latin typeface="+mj-lt"/>
              </a:rPr>
              <a:t>067,5</a:t>
            </a:r>
            <a:r>
              <a:rPr lang="en-US" sz="1600" b="1">
                <a:latin typeface="+mj-lt"/>
              </a:rPr>
              <a:t> </a:t>
            </a:r>
            <a:r>
              <a:rPr lang="ru-RU" sz="1600" b="1">
                <a:latin typeface="+mj-lt"/>
              </a:rPr>
              <a:t>млрд</a:t>
            </a:r>
          </a:p>
        </p:txBody>
      </p:sp>
      <p:sp>
        <p:nvSpPr>
          <p:cNvPr id="95" name="Прямоугольник 94"/>
          <p:cNvSpPr/>
          <p:nvPr/>
        </p:nvSpPr>
        <p:spPr>
          <a:xfrm rot="3814767">
            <a:off x="2687613" y="1013099"/>
            <a:ext cx="184767" cy="1189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-540218" y="1615353"/>
            <a:ext cx="37128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>
                <a:solidFill>
                  <a:schemeClr val="accent1"/>
                </a:solidFill>
                <a:latin typeface="+mn-lt"/>
              </a:rPr>
              <a:t>	</a:t>
            </a:r>
            <a:r>
              <a:rPr lang="ru-RU" sz="1600">
                <a:solidFill>
                  <a:schemeClr val="accent1"/>
                </a:solidFill>
              </a:rPr>
              <a:t> </a:t>
            </a:r>
            <a:r>
              <a:rPr lang="ru-RU" sz="1600">
                <a:solidFill>
                  <a:schemeClr val="accent1"/>
                </a:solidFill>
                <a:latin typeface="+mn-lt"/>
              </a:rPr>
              <a:t>Промышленная автоматизация</a:t>
            </a:r>
          </a:p>
        </p:txBody>
      </p:sp>
      <p:cxnSp>
        <p:nvCxnSpPr>
          <p:cNvPr id="73" name="Straight Connector 52"/>
          <p:cNvCxnSpPr/>
          <p:nvPr/>
        </p:nvCxnSpPr>
        <p:spPr>
          <a:xfrm flipV="1">
            <a:off x="188510" y="1932395"/>
            <a:ext cx="2919956" cy="14343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Elbow Connector 27"/>
          <p:cNvCxnSpPr/>
          <p:nvPr/>
        </p:nvCxnSpPr>
        <p:spPr>
          <a:xfrm rot="10800000" flipV="1">
            <a:off x="388486" y="2002980"/>
            <a:ext cx="2478219" cy="332650"/>
          </a:xfrm>
          <a:prstGeom prst="bentConnector3">
            <a:avLst>
              <a:gd name="adj1" fmla="val 12730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9" name="Прямоугольник 108"/>
          <p:cNvSpPr/>
          <p:nvPr/>
        </p:nvSpPr>
        <p:spPr>
          <a:xfrm>
            <a:off x="327025" y="1976133"/>
            <a:ext cx="21222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>
                <a:solidFill>
                  <a:schemeClr val="accent1"/>
                </a:solidFill>
                <a:latin typeface="+mn-lt"/>
              </a:rPr>
              <a:t>"Фабрики будущего</a:t>
            </a:r>
            <a:r>
              <a:rPr lang="ru-RU" sz="2000">
                <a:solidFill>
                  <a:schemeClr val="accent1"/>
                </a:solidFill>
              </a:rPr>
              <a:t>"</a:t>
            </a:r>
          </a:p>
        </p:txBody>
      </p:sp>
      <p:sp>
        <p:nvSpPr>
          <p:cNvPr id="118" name="Прямоугольник 117"/>
          <p:cNvSpPr/>
          <p:nvPr/>
        </p:nvSpPr>
        <p:spPr>
          <a:xfrm>
            <a:off x="316626" y="2282153"/>
            <a:ext cx="1345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chemeClr val="accent1"/>
                </a:solidFill>
                <a:latin typeface="+mn-lt"/>
              </a:rPr>
              <a:t>$ 205</a:t>
            </a:r>
            <a:r>
              <a:rPr lang="ru-RU" sz="1400" b="1">
                <a:solidFill>
                  <a:schemeClr val="accent1"/>
                </a:solidFill>
                <a:latin typeface="+mn-lt"/>
              </a:rPr>
              <a:t>,</a:t>
            </a:r>
            <a:r>
              <a:rPr lang="en-US" sz="1400" b="1">
                <a:solidFill>
                  <a:schemeClr val="accent1"/>
                </a:solidFill>
                <a:latin typeface="+mn-lt"/>
              </a:rPr>
              <a:t>4 </a:t>
            </a:r>
            <a:r>
              <a:rPr lang="ru-RU" sz="1400" b="1">
                <a:solidFill>
                  <a:schemeClr val="accent1"/>
                </a:solidFill>
                <a:latin typeface="+mn-lt"/>
              </a:rPr>
              <a:t>млрд </a:t>
            </a:r>
            <a:endParaRPr lang="ru-RU" sz="1400">
              <a:latin typeface="+mn-lt"/>
            </a:endParaRPr>
          </a:p>
        </p:txBody>
      </p:sp>
      <p:sp>
        <p:nvSpPr>
          <p:cNvPr id="129" name="TextBox 128"/>
          <p:cNvSpPr txBox="1"/>
          <p:nvPr/>
        </p:nvSpPr>
        <p:spPr>
          <a:xfrm rot="3192653">
            <a:off x="2875353" y="2028934"/>
            <a:ext cx="5592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>
                <a:solidFill>
                  <a:schemeClr val="accent1"/>
                </a:solidFill>
                <a:latin typeface="+mj-lt"/>
              </a:rPr>
              <a:t>2,2%</a:t>
            </a:r>
          </a:p>
        </p:txBody>
      </p:sp>
      <p:cxnSp>
        <p:nvCxnSpPr>
          <p:cNvPr id="72" name="Elbow Connector 27"/>
          <p:cNvCxnSpPr/>
          <p:nvPr/>
        </p:nvCxnSpPr>
        <p:spPr>
          <a:xfrm rot="10800000">
            <a:off x="2137415" y="1436625"/>
            <a:ext cx="1355007" cy="891368"/>
          </a:xfrm>
          <a:prstGeom prst="bentConnector3">
            <a:avLst>
              <a:gd name="adj1" fmla="val 240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rot="3489761">
            <a:off x="3284293" y="2480260"/>
            <a:ext cx="5592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>
                <a:solidFill>
                  <a:schemeClr val="bg1"/>
                </a:solidFill>
                <a:latin typeface="+mj-lt"/>
              </a:rPr>
              <a:t>3,6%</a:t>
            </a:r>
          </a:p>
        </p:txBody>
      </p:sp>
    </p:spTree>
    <p:extLst>
      <p:ext uri="{BB962C8B-B14F-4D97-AF65-F5344CB8AC3E}">
        <p14:creationId xmlns:p14="http://schemas.microsoft.com/office/powerpoint/2010/main" val="17447178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702251" y="987011"/>
            <a:ext cx="8177316" cy="50151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трелка вправо 36"/>
          <p:cNvSpPr/>
          <p:nvPr/>
        </p:nvSpPr>
        <p:spPr>
          <a:xfrm rot="16200000">
            <a:off x="402059" y="5034086"/>
            <a:ext cx="1170749" cy="102992"/>
          </a:xfrm>
          <a:prstGeom prst="right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3369" y="1067412"/>
            <a:ext cx="7621549" cy="478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1540" y="195547"/>
            <a:ext cx="7719060" cy="815788"/>
          </a:xfrm>
        </p:spPr>
        <p:txBody>
          <a:bodyPr/>
          <a:lstStyle/>
          <a:p>
            <a:r>
              <a:rPr lang="ru-RU" sz="2200">
                <a:latin typeface="+mj-lt"/>
                <a:cs typeface="Arial" panose="020B0604020202020204" pitchFamily="34" charset="0"/>
              </a:rPr>
              <a:t>Связь науки с экономикой</a:t>
            </a:r>
            <a:endParaRPr lang="ru-RU" sz="1800"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19050"/>
            <a:fld id="{81D60167-4931-47E6-BA6A-407CBD079E47}" type="slidenum">
              <a:rPr lang="ru-RU" smtClean="0">
                <a:solidFill>
                  <a:srgbClr val="000000"/>
                </a:solidFill>
                <a:latin typeface="+mj-lt"/>
              </a:rPr>
              <a:pPr marL="19050"/>
              <a:t>29</a:t>
            </a:fld>
            <a:endParaRPr lang="ru-RU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24" name="Прямоугольник 123"/>
          <p:cNvSpPr/>
          <p:nvPr/>
        </p:nvSpPr>
        <p:spPr>
          <a:xfrm>
            <a:off x="2225043" y="6700722"/>
            <a:ext cx="4693914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50">
                <a:latin typeface="+mj-lt"/>
                <a:cs typeface="Arial" panose="020B0604020202020204" pitchFamily="34" charset="0"/>
              </a:rPr>
              <a:t>Источник: Система интеллектуального анализа больших данных </a:t>
            </a:r>
            <a:r>
              <a:rPr lang="en-US" sz="750" err="1">
                <a:latin typeface="+mj-lt"/>
                <a:cs typeface="Arial" panose="020B0604020202020204" pitchFamily="34" charset="0"/>
              </a:rPr>
              <a:t>iFORA</a:t>
            </a:r>
            <a:r>
              <a:rPr lang="ru-RU" sz="750">
                <a:latin typeface="+mj-lt"/>
                <a:cs typeface="Arial" panose="020B0604020202020204" pitchFamily="34" charset="0"/>
              </a:rPr>
              <a:t> (правообладатель - ИСИЭЗ НИУ ВШЭ)</a:t>
            </a:r>
          </a:p>
        </p:txBody>
      </p:sp>
      <p:sp>
        <p:nvSpPr>
          <p:cNvPr id="126" name="Прямоугольник 125"/>
          <p:cNvSpPr/>
          <p:nvPr/>
        </p:nvSpPr>
        <p:spPr>
          <a:xfrm>
            <a:off x="63991" y="6700723"/>
            <a:ext cx="1475084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50">
                <a:latin typeface="+mj-lt"/>
                <a:cs typeface="Arial" panose="020B0604020202020204" pitchFamily="34" charset="0"/>
              </a:rPr>
              <a:t>© НИУ ВШЭ. Конфиденциально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41155" y="5784482"/>
            <a:ext cx="393174" cy="172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29" name="TextBox 28"/>
          <p:cNvSpPr txBox="1"/>
          <p:nvPr/>
        </p:nvSpPr>
        <p:spPr>
          <a:xfrm rot="16200000">
            <a:off x="-458866" y="2688861"/>
            <a:ext cx="2939125" cy="5909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b="1">
                <a:latin typeface="+mj-lt"/>
              </a:rPr>
              <a:t>Среднегодовой темп роста объемов, %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900150" y="5652556"/>
            <a:ext cx="4450473" cy="3416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b="1">
                <a:latin typeface="+mj-lt"/>
              </a:rPr>
              <a:t>Значимость в научных статьях</a:t>
            </a:r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1862918" y="6073214"/>
            <a:ext cx="7030519" cy="63976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Myriad Pro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9pPr>
          </a:lstStyle>
          <a:p>
            <a:pPr defTabSz="914400"/>
            <a:r>
              <a:rPr lang="ru-RU" sz="2000">
                <a:latin typeface="+mj-lt"/>
                <a:cs typeface="Arial" panose="020B0604020202020204" pitchFamily="34" charset="0"/>
              </a:rPr>
              <a:t>Соотнесение параметров рынков</a:t>
            </a:r>
            <a:br>
              <a:rPr lang="ru-RU" sz="2000">
                <a:latin typeface="+mj-lt"/>
                <a:cs typeface="Arial" panose="020B0604020202020204" pitchFamily="34" charset="0"/>
              </a:rPr>
            </a:br>
            <a:r>
              <a:rPr lang="ru-RU" sz="2000">
                <a:latin typeface="+mj-lt"/>
                <a:cs typeface="Arial" panose="020B0604020202020204" pitchFamily="34" charset="0"/>
              </a:rPr>
              <a:t>и научно-технологического задела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51058" y="5412485"/>
            <a:ext cx="1365698" cy="83767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200" b="1">
                <a:latin typeface="+mj-lt"/>
              </a:rPr>
              <a:t>Результат агрегации рыночных обзоров </a:t>
            </a:r>
          </a:p>
        </p:txBody>
      </p:sp>
      <p:sp>
        <p:nvSpPr>
          <p:cNvPr id="32" name="Овальная выноска 31"/>
          <p:cNvSpPr/>
          <p:nvPr/>
        </p:nvSpPr>
        <p:spPr>
          <a:xfrm>
            <a:off x="2315461" y="1801204"/>
            <a:ext cx="1644562" cy="402211"/>
          </a:xfrm>
          <a:prstGeom prst="wedgeEllipseCallout">
            <a:avLst>
              <a:gd name="adj1" fmla="val -71769"/>
              <a:gd name="adj2" fmla="val -48358"/>
            </a:avLst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>
                <a:solidFill>
                  <a:schemeClr val="tx1"/>
                </a:solidFill>
                <a:latin typeface="+mj-lt"/>
              </a:rPr>
              <a:t>Роботы </a:t>
            </a:r>
            <a:r>
              <a:rPr lang="ru-RU" sz="900" b="1" err="1">
                <a:solidFill>
                  <a:schemeClr val="tx1"/>
                </a:solidFill>
                <a:latin typeface="+mj-lt"/>
              </a:rPr>
              <a:t>телеприсутствия</a:t>
            </a:r>
            <a:endParaRPr lang="ru-RU" sz="9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38" name="Овальная выноска 37"/>
          <p:cNvSpPr/>
          <p:nvPr/>
        </p:nvSpPr>
        <p:spPr>
          <a:xfrm>
            <a:off x="3867238" y="1091736"/>
            <a:ext cx="2316580" cy="297485"/>
          </a:xfrm>
          <a:prstGeom prst="wedgeEllipseCallout">
            <a:avLst>
              <a:gd name="adj1" fmla="val -16059"/>
              <a:gd name="adj2" fmla="val 81889"/>
            </a:avLst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>
                <a:solidFill>
                  <a:schemeClr val="tx1"/>
                </a:solidFill>
                <a:latin typeface="+mj-lt"/>
              </a:rPr>
              <a:t>Облачные базы данных</a:t>
            </a:r>
          </a:p>
        </p:txBody>
      </p:sp>
      <p:sp>
        <p:nvSpPr>
          <p:cNvPr id="40" name="Овальная выноска 39"/>
          <p:cNvSpPr/>
          <p:nvPr/>
        </p:nvSpPr>
        <p:spPr>
          <a:xfrm>
            <a:off x="6413500" y="2647620"/>
            <a:ext cx="2021373" cy="354987"/>
          </a:xfrm>
          <a:prstGeom prst="wedgeEllipseCallout">
            <a:avLst>
              <a:gd name="adj1" fmla="val -88350"/>
              <a:gd name="adj2" fmla="val -58757"/>
            </a:avLst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>
                <a:solidFill>
                  <a:schemeClr val="tx1"/>
                </a:solidFill>
                <a:latin typeface="+mj-lt"/>
              </a:rPr>
              <a:t>Реабилитационные роботы</a:t>
            </a:r>
          </a:p>
        </p:txBody>
      </p:sp>
      <p:sp>
        <p:nvSpPr>
          <p:cNvPr id="42" name="Овальная выноска 41"/>
          <p:cNvSpPr/>
          <p:nvPr/>
        </p:nvSpPr>
        <p:spPr>
          <a:xfrm>
            <a:off x="6693013" y="1907064"/>
            <a:ext cx="1741860" cy="316966"/>
          </a:xfrm>
          <a:prstGeom prst="wedgeEllipseCallout">
            <a:avLst>
              <a:gd name="adj1" fmla="val -90713"/>
              <a:gd name="adj2" fmla="val 75036"/>
            </a:avLst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>
                <a:solidFill>
                  <a:schemeClr val="tx1"/>
                </a:solidFill>
                <a:latin typeface="+mj-lt"/>
              </a:rPr>
              <a:t>Большие данные</a:t>
            </a:r>
          </a:p>
        </p:txBody>
      </p:sp>
      <p:sp>
        <p:nvSpPr>
          <p:cNvPr id="43" name="Овальная выноска 42"/>
          <p:cNvSpPr/>
          <p:nvPr/>
        </p:nvSpPr>
        <p:spPr>
          <a:xfrm>
            <a:off x="6629399" y="4437652"/>
            <a:ext cx="1628775" cy="402211"/>
          </a:xfrm>
          <a:prstGeom prst="wedgeEllipseCallout">
            <a:avLst>
              <a:gd name="adj1" fmla="val -109650"/>
              <a:gd name="adj2" fmla="val -159662"/>
            </a:avLst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>
                <a:solidFill>
                  <a:schemeClr val="tx1"/>
                </a:solidFill>
                <a:latin typeface="+mj-lt"/>
              </a:rPr>
              <a:t>Промышленная робототехника</a:t>
            </a: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1539075" y="1265897"/>
            <a:ext cx="1809780" cy="40338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144000" tIns="0" rIns="72000" bIns="36000" rtlCol="0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sz="1200">
                <a:latin typeface="+mj-lt"/>
              </a:rPr>
              <a:t>Зона для поддержки науки и технологий</a:t>
            </a: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6452785" y="1266545"/>
            <a:ext cx="1806697" cy="40338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144000" tIns="0" rIns="72000" bIns="36000" rtlCol="0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sz="1200">
                <a:latin typeface="+mj-lt"/>
              </a:rPr>
              <a:t>Зона проектного финансирования</a:t>
            </a:r>
          </a:p>
        </p:txBody>
      </p:sp>
      <p:sp>
        <p:nvSpPr>
          <p:cNvPr id="27" name="Заголовок 1"/>
          <p:cNvSpPr txBox="1">
            <a:spLocks/>
          </p:cNvSpPr>
          <p:nvPr/>
        </p:nvSpPr>
        <p:spPr>
          <a:xfrm>
            <a:off x="1562675" y="5063918"/>
            <a:ext cx="1810627" cy="4068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144000" tIns="0" rIns="72000" bIns="36000" rtlCol="0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sz="1200" err="1">
                <a:latin typeface="+mj-lt"/>
              </a:rPr>
              <a:t>Нишевые</a:t>
            </a:r>
            <a:r>
              <a:rPr lang="en-US" sz="1200" b="1">
                <a:latin typeface="+mj-lt"/>
              </a:rPr>
              <a:t> </a:t>
            </a:r>
            <a:r>
              <a:rPr lang="ru-RU" sz="1200">
                <a:latin typeface="+mj-lt"/>
              </a:rPr>
              <a:t>сегменты</a:t>
            </a:r>
          </a:p>
        </p:txBody>
      </p:sp>
      <p:sp>
        <p:nvSpPr>
          <p:cNvPr id="28" name="Заголовок 1"/>
          <p:cNvSpPr txBox="1">
            <a:spLocks/>
          </p:cNvSpPr>
          <p:nvPr/>
        </p:nvSpPr>
        <p:spPr>
          <a:xfrm>
            <a:off x="6413500" y="5056399"/>
            <a:ext cx="1806697" cy="4109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144000" tIns="0" rIns="72000" bIns="36000" rtlCol="0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sz="1200">
                <a:latin typeface="+mj-lt"/>
              </a:rPr>
              <a:t>Зона стимулирования спроса</a:t>
            </a:r>
          </a:p>
        </p:txBody>
      </p:sp>
      <p:sp>
        <p:nvSpPr>
          <p:cNvPr id="31" name="Овальная выноска 30"/>
          <p:cNvSpPr/>
          <p:nvPr/>
        </p:nvSpPr>
        <p:spPr>
          <a:xfrm>
            <a:off x="4038516" y="1642251"/>
            <a:ext cx="1968584" cy="402211"/>
          </a:xfrm>
          <a:prstGeom prst="wedgeEllipseCallout">
            <a:avLst>
              <a:gd name="adj1" fmla="val -80036"/>
              <a:gd name="adj2" fmla="val 169512"/>
            </a:avLst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" b="1">
                <a:solidFill>
                  <a:schemeClr val="tx1"/>
                </a:solidFill>
                <a:latin typeface="+mj-lt"/>
              </a:rPr>
              <a:t>Роботы с кинематической схемой типа SCARA</a:t>
            </a:r>
          </a:p>
        </p:txBody>
      </p:sp>
    </p:spTree>
    <p:extLst>
      <p:ext uri="{BB962C8B-B14F-4D97-AF65-F5344CB8AC3E}">
        <p14:creationId xmlns:p14="http://schemas.microsoft.com/office/powerpoint/2010/main" val="4037933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9C3BF3-5A5B-4D8F-8FCC-67FFCDD5B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2144" y="2471103"/>
            <a:ext cx="9206144" cy="1912620"/>
          </a:xfrm>
        </p:spPr>
        <p:txBody>
          <a:bodyPr/>
          <a:lstStyle/>
          <a:p>
            <a:r>
              <a:rPr lang="ru-RU" sz="3200" dirty="0"/>
              <a:t>Стратегическая аналитика: существующие запросы, потребность в системе анализа больших данных и особая роль текстового 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B017595-9CF8-4109-B9B2-3E520DD991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25400"/>
            <a:fld id="{81D60167-4931-47E6-BA6A-407CBD079E47}" type="slidenum">
              <a:rPr lang="ru-RU" smtClean="0"/>
              <a:pPr marL="2540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06040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02"/>
          <a:stretch/>
        </p:blipFill>
        <p:spPr>
          <a:xfrm>
            <a:off x="3679880" y="1132913"/>
            <a:ext cx="5464120" cy="56529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41" y="2605709"/>
            <a:ext cx="3839724" cy="383972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769621" y="990336"/>
            <a:ext cx="1429167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>
                <a:latin typeface="+mn-lt"/>
              </a:rPr>
              <a:t>2011-2017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6075" y="-75231"/>
            <a:ext cx="8357925" cy="1313797"/>
          </a:xfrm>
        </p:spPr>
        <p:txBody>
          <a:bodyPr/>
          <a:lstStyle/>
          <a:p>
            <a:r>
              <a:rPr lang="ru-RU" sz="2200">
                <a:latin typeface="+mj-lt"/>
              </a:rPr>
              <a:t>Идентификация </a:t>
            </a:r>
            <a:r>
              <a:rPr lang="ru-RU" sz="2200"/>
              <a:t>технологических и продуктовых</a:t>
            </a:r>
            <a:r>
              <a:rPr lang="ru-RU" sz="2200">
                <a:latin typeface="+mj-lt"/>
              </a:rPr>
              <a:t> портфелей</a:t>
            </a:r>
            <a:br>
              <a:rPr lang="ru-RU" sz="2200">
                <a:latin typeface="+mj-lt"/>
              </a:rPr>
            </a:br>
            <a:r>
              <a:rPr lang="ru-RU" sz="2200">
                <a:latin typeface="+mj-lt"/>
              </a:rPr>
              <a:t>	</a:t>
            </a:r>
            <a:r>
              <a:rPr lang="ru-RU" sz="1800">
                <a:latin typeface="+mj-lt"/>
              </a:rPr>
              <a:t>на примере промышленной робототехники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25400"/>
            <a:fld id="{81D60167-4931-47E6-BA6A-407CBD079E47}" type="slidenum">
              <a:rPr lang="ru-RU" smtClean="0"/>
              <a:pPr marL="25400"/>
              <a:t>30</a:t>
            </a:fld>
            <a:endParaRPr lang="ru-RU"/>
          </a:p>
        </p:txBody>
      </p:sp>
      <p:sp>
        <p:nvSpPr>
          <p:cNvPr id="10" name="Объект 1"/>
          <p:cNvSpPr txBox="1">
            <a:spLocks/>
          </p:cNvSpPr>
          <p:nvPr/>
        </p:nvSpPr>
        <p:spPr>
          <a:xfrm>
            <a:off x="63991" y="1126050"/>
            <a:ext cx="8975322" cy="55707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0" lvl="1" indent="-457200" defTabSz="9144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ru-RU" sz="2400" b="1"/>
          </a:p>
        </p:txBody>
      </p:sp>
      <p:sp>
        <p:nvSpPr>
          <p:cNvPr id="4" name="Прямоугольник 3"/>
          <p:cNvSpPr/>
          <p:nvPr/>
        </p:nvSpPr>
        <p:spPr>
          <a:xfrm>
            <a:off x="1368388" y="2129735"/>
            <a:ext cx="1287532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ru-RU" b="1">
                <a:latin typeface="+mn-lt"/>
              </a:rPr>
              <a:t>1980-2010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404113" y="6653097"/>
            <a:ext cx="4693914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50">
                <a:latin typeface="+mj-lt"/>
                <a:cs typeface="Arial" panose="020B0604020202020204" pitchFamily="34" charset="0"/>
              </a:rPr>
              <a:t>Источник: Система интеллектуального анализа больших данных </a:t>
            </a:r>
            <a:r>
              <a:rPr lang="en-US" sz="750" err="1">
                <a:latin typeface="+mj-lt"/>
                <a:cs typeface="Arial" panose="020B0604020202020204" pitchFamily="34" charset="0"/>
              </a:rPr>
              <a:t>iFORA</a:t>
            </a:r>
            <a:r>
              <a:rPr lang="ru-RU" sz="750">
                <a:latin typeface="+mj-lt"/>
                <a:cs typeface="Arial" panose="020B0604020202020204" pitchFamily="34" charset="0"/>
              </a:rPr>
              <a:t> (правообладатель - ИСИЭЗ НИУ ВШЭ)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3991" y="6653098"/>
            <a:ext cx="1475084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50">
                <a:latin typeface="+mj-lt"/>
                <a:cs typeface="Arial" panose="020B0604020202020204" pitchFamily="34" charset="0"/>
              </a:rPr>
              <a:t>© НИУ ВШЭ. Конфиденциально</a:t>
            </a:r>
          </a:p>
        </p:txBody>
      </p:sp>
      <p:sp>
        <p:nvSpPr>
          <p:cNvPr id="8" name="Стрелка вправо 7"/>
          <p:cNvSpPr/>
          <p:nvPr/>
        </p:nvSpPr>
        <p:spPr>
          <a:xfrm rot="19803660">
            <a:off x="3338722" y="2542012"/>
            <a:ext cx="714375" cy="352425"/>
          </a:xfrm>
          <a:prstGeom prst="rightArrow">
            <a:avLst/>
          </a:prstGeom>
          <a:solidFill>
            <a:srgbClr val="1F497D"/>
          </a:solidFill>
          <a:ln>
            <a:solidFill>
              <a:srgbClr val="1F49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4367" y="6309608"/>
            <a:ext cx="25010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Динамические уравнения</a:t>
            </a:r>
          </a:p>
        </p:txBody>
      </p:sp>
      <p:cxnSp>
        <p:nvCxnSpPr>
          <p:cNvPr id="15" name="Прямая со стрелкой 14"/>
          <p:cNvCxnSpPr/>
          <p:nvPr/>
        </p:nvCxnSpPr>
        <p:spPr>
          <a:xfrm flipV="1">
            <a:off x="977923" y="5162522"/>
            <a:ext cx="869039" cy="1171296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Овал 15"/>
          <p:cNvSpPr/>
          <p:nvPr/>
        </p:nvSpPr>
        <p:spPr>
          <a:xfrm rot="16200000">
            <a:off x="1190389" y="4382428"/>
            <a:ext cx="1540283" cy="295900"/>
          </a:xfrm>
          <a:prstGeom prst="ellipse">
            <a:avLst/>
          </a:prstGeom>
          <a:noFill/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195960" y="6126658"/>
            <a:ext cx="25010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Суставные соединения</a:t>
            </a:r>
          </a:p>
        </p:txBody>
      </p:sp>
      <p:cxnSp>
        <p:nvCxnSpPr>
          <p:cNvPr id="18" name="Прямая со стрелкой 17"/>
          <p:cNvCxnSpPr/>
          <p:nvPr/>
        </p:nvCxnSpPr>
        <p:spPr>
          <a:xfrm flipH="1" flipV="1">
            <a:off x="2655921" y="4775130"/>
            <a:ext cx="171032" cy="1426588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Овал 18"/>
          <p:cNvSpPr/>
          <p:nvPr/>
        </p:nvSpPr>
        <p:spPr>
          <a:xfrm>
            <a:off x="2248716" y="4473323"/>
            <a:ext cx="755741" cy="295900"/>
          </a:xfrm>
          <a:prstGeom prst="ellipse">
            <a:avLst/>
          </a:prstGeom>
          <a:noFill/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380739" y="6399285"/>
            <a:ext cx="28629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Призматические соединения</a:t>
            </a:r>
          </a:p>
        </p:txBody>
      </p:sp>
      <p:cxnSp>
        <p:nvCxnSpPr>
          <p:cNvPr id="23" name="Прямая со стрелкой 22"/>
          <p:cNvCxnSpPr>
            <a:endCxn id="24" idx="3"/>
          </p:cNvCxnSpPr>
          <p:nvPr/>
        </p:nvCxnSpPr>
        <p:spPr>
          <a:xfrm flipV="1">
            <a:off x="5229432" y="4284210"/>
            <a:ext cx="317557" cy="2186697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Овал 23"/>
          <p:cNvSpPr/>
          <p:nvPr/>
        </p:nvSpPr>
        <p:spPr>
          <a:xfrm>
            <a:off x="5421086" y="4129567"/>
            <a:ext cx="859719" cy="181176"/>
          </a:xfrm>
          <a:prstGeom prst="ellipse">
            <a:avLst/>
          </a:prstGeom>
          <a:noFill/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732589" y="1348381"/>
            <a:ext cx="25010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3D </a:t>
            </a:r>
            <a:r>
              <a:rPr lang="ru-RU" sz="1400" b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моделирование</a:t>
            </a:r>
          </a:p>
        </p:txBody>
      </p:sp>
      <p:cxnSp>
        <p:nvCxnSpPr>
          <p:cNvPr id="32" name="Прямая со стрелкой 31"/>
          <p:cNvCxnSpPr>
            <a:endCxn id="33" idx="6"/>
          </p:cNvCxnSpPr>
          <p:nvPr/>
        </p:nvCxnSpPr>
        <p:spPr>
          <a:xfrm flipH="1">
            <a:off x="6342023" y="1663697"/>
            <a:ext cx="1131801" cy="974653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Овал 32"/>
          <p:cNvSpPr/>
          <p:nvPr/>
        </p:nvSpPr>
        <p:spPr>
          <a:xfrm rot="16200000">
            <a:off x="6053169" y="2819363"/>
            <a:ext cx="577708" cy="215682"/>
          </a:xfrm>
          <a:prstGeom prst="ellipse">
            <a:avLst/>
          </a:prstGeom>
          <a:noFill/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7087159" y="6309608"/>
            <a:ext cx="21086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Машинное обучение</a:t>
            </a:r>
          </a:p>
        </p:txBody>
      </p:sp>
      <p:cxnSp>
        <p:nvCxnSpPr>
          <p:cNvPr id="38" name="Прямая со стрелкой 37"/>
          <p:cNvCxnSpPr/>
          <p:nvPr/>
        </p:nvCxnSpPr>
        <p:spPr>
          <a:xfrm flipH="1" flipV="1">
            <a:off x="5957432" y="5529352"/>
            <a:ext cx="1685170" cy="804466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Овал 38"/>
          <p:cNvSpPr/>
          <p:nvPr/>
        </p:nvSpPr>
        <p:spPr>
          <a:xfrm rot="16200000">
            <a:off x="5524610" y="5417472"/>
            <a:ext cx="696163" cy="150817"/>
          </a:xfrm>
          <a:prstGeom prst="ellipse">
            <a:avLst/>
          </a:prstGeom>
          <a:noFill/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2" name="Овал 41"/>
          <p:cNvSpPr/>
          <p:nvPr/>
        </p:nvSpPr>
        <p:spPr>
          <a:xfrm rot="16200000">
            <a:off x="4282273" y="2356121"/>
            <a:ext cx="859719" cy="181176"/>
          </a:xfrm>
          <a:prstGeom prst="ellipse">
            <a:avLst/>
          </a:prstGeom>
          <a:noFill/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3504097" y="1541858"/>
            <a:ext cx="2501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Обработка речевых сигналов</a:t>
            </a:r>
          </a:p>
        </p:txBody>
      </p:sp>
      <p:cxnSp>
        <p:nvCxnSpPr>
          <p:cNvPr id="44" name="Прямая со стрелкой 43"/>
          <p:cNvCxnSpPr>
            <a:endCxn id="42" idx="7"/>
          </p:cNvCxnSpPr>
          <p:nvPr/>
        </p:nvCxnSpPr>
        <p:spPr>
          <a:xfrm>
            <a:off x="4344340" y="2006575"/>
            <a:ext cx="303738" cy="136178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Овал 33"/>
          <p:cNvSpPr/>
          <p:nvPr/>
        </p:nvSpPr>
        <p:spPr>
          <a:xfrm>
            <a:off x="899160" y="4442460"/>
            <a:ext cx="932562" cy="190499"/>
          </a:xfrm>
          <a:prstGeom prst="ellipse">
            <a:avLst/>
          </a:prstGeom>
          <a:noFill/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81576" y="2542676"/>
            <a:ext cx="30484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Программирование движений</a:t>
            </a:r>
          </a:p>
        </p:txBody>
      </p:sp>
      <p:cxnSp>
        <p:nvCxnSpPr>
          <p:cNvPr id="36" name="Прямая со стрелкой 35"/>
          <p:cNvCxnSpPr>
            <a:endCxn id="34" idx="1"/>
          </p:cNvCxnSpPr>
          <p:nvPr/>
        </p:nvCxnSpPr>
        <p:spPr>
          <a:xfrm>
            <a:off x="696664" y="2788025"/>
            <a:ext cx="339067" cy="1682333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Овал 39"/>
          <p:cNvSpPr/>
          <p:nvPr/>
        </p:nvSpPr>
        <p:spPr>
          <a:xfrm>
            <a:off x="6339070" y="4808399"/>
            <a:ext cx="758958" cy="214800"/>
          </a:xfrm>
          <a:prstGeom prst="ellipse">
            <a:avLst/>
          </a:prstGeom>
          <a:noFill/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7824821" y="5803455"/>
            <a:ext cx="1370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Обработка изображений</a:t>
            </a:r>
          </a:p>
        </p:txBody>
      </p:sp>
      <p:cxnSp>
        <p:nvCxnSpPr>
          <p:cNvPr id="45" name="Прямая со стрелкой 44"/>
          <p:cNvCxnSpPr/>
          <p:nvPr/>
        </p:nvCxnSpPr>
        <p:spPr>
          <a:xfrm flipH="1" flipV="1">
            <a:off x="6781679" y="5042279"/>
            <a:ext cx="1685170" cy="804466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>
            <a:endCxn id="47" idx="6"/>
          </p:cNvCxnSpPr>
          <p:nvPr/>
        </p:nvCxnSpPr>
        <p:spPr>
          <a:xfrm flipH="1">
            <a:off x="7751028" y="2119021"/>
            <a:ext cx="512939" cy="834380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Овал 46"/>
          <p:cNvSpPr/>
          <p:nvPr/>
        </p:nvSpPr>
        <p:spPr>
          <a:xfrm rot="16200000">
            <a:off x="7425531" y="3224435"/>
            <a:ext cx="650993" cy="108925"/>
          </a:xfrm>
          <a:prstGeom prst="ellipse">
            <a:avLst/>
          </a:prstGeom>
          <a:noFill/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7980278" y="1637736"/>
            <a:ext cx="1435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Машинное зрение</a:t>
            </a:r>
          </a:p>
        </p:txBody>
      </p:sp>
    </p:spTree>
    <p:extLst>
      <p:ext uri="{BB962C8B-B14F-4D97-AF65-F5344CB8AC3E}">
        <p14:creationId xmlns:p14="http://schemas.microsoft.com/office/powerpoint/2010/main" val="36722414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Box 81">
            <a:extLst>
              <a:ext uri="{FF2B5EF4-FFF2-40B4-BE49-F238E27FC236}">
                <a16:creationId xmlns:a16="http://schemas.microsoft.com/office/drawing/2014/main" id="{A302C3DE-60AB-468D-9983-244E26699AEF}"/>
              </a:ext>
            </a:extLst>
          </p:cNvPr>
          <p:cNvSpPr txBox="1"/>
          <p:nvPr/>
        </p:nvSpPr>
        <p:spPr>
          <a:xfrm>
            <a:off x="877125" y="274833"/>
            <a:ext cx="7957396" cy="7109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noAutofit/>
          </a:bodyPr>
          <a:lstStyle/>
          <a:p>
            <a:pPr algn="l">
              <a:lnSpc>
                <a:spcPct val="80000"/>
              </a:lnSpc>
            </a:pPr>
            <a:r>
              <a:rPr lang="ru-RU" sz="2200" b="1">
                <a:latin typeface="Myriad Pro" pitchFamily="34" charset="0"/>
                <a:ea typeface="+mj-ea"/>
                <a:cs typeface="+mj-cs"/>
              </a:rPr>
              <a:t>Анализ спроса на рынках </a:t>
            </a:r>
          </a:p>
          <a:p>
            <a:pPr algn="l">
              <a:lnSpc>
                <a:spcPct val="80000"/>
              </a:lnSpc>
            </a:pPr>
            <a:r>
              <a:rPr lang="ru-RU" sz="2200" b="1">
                <a:latin typeface="Myriad Pro" pitchFamily="34" charset="0"/>
                <a:ea typeface="+mj-ea"/>
                <a:cs typeface="+mj-cs"/>
              </a:rPr>
              <a:t>	</a:t>
            </a:r>
            <a:r>
              <a:rPr lang="ru-RU" b="1">
                <a:latin typeface="Myriad Pro" pitchFamily="34" charset="0"/>
                <a:ea typeface="+mj-ea"/>
                <a:cs typeface="+mj-cs"/>
              </a:rPr>
              <a:t>на примере редких и редкоземельных металлов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>
          <a:xfrm>
            <a:off x="8629650" y="6610113"/>
            <a:ext cx="458923" cy="247887"/>
          </a:xfrm>
        </p:spPr>
        <p:txBody>
          <a:bodyPr/>
          <a:lstStyle/>
          <a:p>
            <a:fld id="{86CB4B4D-7CA3-9044-876B-883B54F8677D}" type="slidenum">
              <a:rPr lang="ru-RU" smtClean="0"/>
              <a:pPr/>
              <a:t>31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r="8481" b="2517"/>
          <a:stretch/>
        </p:blipFill>
        <p:spPr>
          <a:xfrm>
            <a:off x="459105" y="1376814"/>
            <a:ext cx="8027670" cy="4763953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1096200" y="5730308"/>
          <a:ext cx="8266879" cy="50631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36364">
                  <a:extLst>
                    <a:ext uri="{9D8B030D-6E8A-4147-A177-3AD203B41FA5}">
                      <a16:colId xmlns:a16="http://schemas.microsoft.com/office/drawing/2014/main" val="3323013820"/>
                    </a:ext>
                  </a:extLst>
                </a:gridCol>
                <a:gridCol w="666759">
                  <a:extLst>
                    <a:ext uri="{9D8B030D-6E8A-4147-A177-3AD203B41FA5}">
                      <a16:colId xmlns:a16="http://schemas.microsoft.com/office/drawing/2014/main" val="2727876428"/>
                    </a:ext>
                  </a:extLst>
                </a:gridCol>
                <a:gridCol w="694373">
                  <a:extLst>
                    <a:ext uri="{9D8B030D-6E8A-4147-A177-3AD203B41FA5}">
                      <a16:colId xmlns:a16="http://schemas.microsoft.com/office/drawing/2014/main" val="3703590930"/>
                    </a:ext>
                  </a:extLst>
                </a:gridCol>
                <a:gridCol w="522923">
                  <a:extLst>
                    <a:ext uri="{9D8B030D-6E8A-4147-A177-3AD203B41FA5}">
                      <a16:colId xmlns:a16="http://schemas.microsoft.com/office/drawing/2014/main" val="753998557"/>
                    </a:ext>
                  </a:extLst>
                </a:gridCol>
                <a:gridCol w="608648">
                  <a:extLst>
                    <a:ext uri="{9D8B030D-6E8A-4147-A177-3AD203B41FA5}">
                      <a16:colId xmlns:a16="http://schemas.microsoft.com/office/drawing/2014/main" val="403406738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328240821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168391531"/>
                    </a:ext>
                  </a:extLst>
                </a:gridCol>
                <a:gridCol w="591503">
                  <a:extLst>
                    <a:ext uri="{9D8B030D-6E8A-4147-A177-3AD203B41FA5}">
                      <a16:colId xmlns:a16="http://schemas.microsoft.com/office/drawing/2014/main" val="3001722324"/>
                    </a:ext>
                  </a:extLst>
                </a:gridCol>
                <a:gridCol w="608648">
                  <a:extLst>
                    <a:ext uri="{9D8B030D-6E8A-4147-A177-3AD203B41FA5}">
                      <a16:colId xmlns:a16="http://schemas.microsoft.com/office/drawing/2014/main" val="3111421499"/>
                    </a:ext>
                  </a:extLst>
                </a:gridCol>
                <a:gridCol w="540068">
                  <a:extLst>
                    <a:ext uri="{9D8B030D-6E8A-4147-A177-3AD203B41FA5}">
                      <a16:colId xmlns:a16="http://schemas.microsoft.com/office/drawing/2014/main" val="319280219"/>
                    </a:ext>
                  </a:extLst>
                </a:gridCol>
                <a:gridCol w="582930">
                  <a:extLst>
                    <a:ext uri="{9D8B030D-6E8A-4147-A177-3AD203B41FA5}">
                      <a16:colId xmlns:a16="http://schemas.microsoft.com/office/drawing/2014/main" val="3094037560"/>
                    </a:ext>
                  </a:extLst>
                </a:gridCol>
                <a:gridCol w="634365">
                  <a:extLst>
                    <a:ext uri="{9D8B030D-6E8A-4147-A177-3AD203B41FA5}">
                      <a16:colId xmlns:a16="http://schemas.microsoft.com/office/drawing/2014/main" val="2105845614"/>
                    </a:ext>
                  </a:extLst>
                </a:gridCol>
                <a:gridCol w="591503">
                  <a:extLst>
                    <a:ext uri="{9D8B030D-6E8A-4147-A177-3AD203B41FA5}">
                      <a16:colId xmlns:a16="http://schemas.microsoft.com/office/drawing/2014/main" val="3701555140"/>
                    </a:ext>
                  </a:extLst>
                </a:gridCol>
                <a:gridCol w="691515">
                  <a:extLst>
                    <a:ext uri="{9D8B030D-6E8A-4147-A177-3AD203B41FA5}">
                      <a16:colId xmlns:a16="http://schemas.microsoft.com/office/drawing/2014/main" val="1725920570"/>
                    </a:ext>
                  </a:extLst>
                </a:gridCol>
              </a:tblGrid>
              <a:tr h="50631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effectLst/>
                          <a:latin typeface="+mn-lt"/>
                        </a:rPr>
                        <a:t>Сплавы</a:t>
                      </a:r>
                      <a:endParaRPr lang="ru-RU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20" marR="482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effectLst/>
                          <a:latin typeface="+mn-lt"/>
                        </a:rPr>
                        <a:t>Углеродные </a:t>
                      </a:r>
                      <a:r>
                        <a:rPr lang="ru-RU" sz="600" b="1" err="1">
                          <a:effectLst/>
                          <a:latin typeface="+mn-lt"/>
                        </a:rPr>
                        <a:t>нанотрубки</a:t>
                      </a:r>
                      <a:endParaRPr lang="ru-RU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20" marR="482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effectLst/>
                          <a:latin typeface="+mn-lt"/>
                        </a:rPr>
                        <a:t>Каталитический конвертер</a:t>
                      </a:r>
                      <a:endParaRPr lang="ru-RU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20" marR="482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effectLst/>
                          <a:latin typeface="+mn-lt"/>
                        </a:rPr>
                        <a:t>Дисплеи</a:t>
                      </a:r>
                      <a:endParaRPr lang="ru-RU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20" marR="482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effectLst/>
                          <a:latin typeface="+mn-lt"/>
                        </a:rPr>
                        <a:t>Двигатели</a:t>
                      </a:r>
                      <a:endParaRPr lang="ru-RU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20" marR="482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effectLst/>
                          <a:latin typeface="+mn-lt"/>
                        </a:rPr>
                        <a:t>Топливные присадки</a:t>
                      </a:r>
                      <a:endParaRPr lang="ru-RU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20" marR="482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effectLst/>
                          <a:latin typeface="+mn-lt"/>
                        </a:rPr>
                        <a:t>Освещение</a:t>
                      </a:r>
                      <a:endParaRPr lang="ru-RU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20" marR="482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effectLst/>
                          <a:latin typeface="+mn-lt"/>
                        </a:rPr>
                        <a:t>Магнитные материалы</a:t>
                      </a:r>
                      <a:endParaRPr lang="ru-RU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20" marR="482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effectLst/>
                          <a:latin typeface="+mn-lt"/>
                        </a:rPr>
                        <a:t>Постоянные магниты</a:t>
                      </a:r>
                      <a:endParaRPr lang="ru-RU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20" marR="482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effectLst/>
                          <a:latin typeface="+mn-lt"/>
                        </a:rPr>
                        <a:t>Фосфаты</a:t>
                      </a:r>
                      <a:endParaRPr lang="ru-RU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20" marR="482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b="1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ИКТ</a:t>
                      </a:r>
                    </a:p>
                  </a:txBody>
                  <a:tcPr marL="48220" marR="482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effectLst/>
                          <a:latin typeface="+mn-lt"/>
                        </a:rPr>
                        <a:t>Растворители</a:t>
                      </a:r>
                      <a:endParaRPr lang="ru-RU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20" marR="482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effectLst/>
                          <a:latin typeface="+mn-lt"/>
                        </a:rPr>
                        <a:t>Поверхности</a:t>
                      </a:r>
                      <a:endParaRPr lang="ru-RU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20" marR="482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20" marR="482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054989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669442" y="1428086"/>
            <a:ext cx="3312544" cy="4385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125" i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Нет аналогов для производства цветных дисплеев (красное люминесцирующее вещество)</a:t>
            </a:r>
          </a:p>
        </p:txBody>
      </p:sp>
      <p:cxnSp>
        <p:nvCxnSpPr>
          <p:cNvPr id="9" name="Прямая со стрелкой 8"/>
          <p:cNvCxnSpPr>
            <a:stCxn id="7" idx="1"/>
          </p:cNvCxnSpPr>
          <p:nvPr/>
        </p:nvCxnSpPr>
        <p:spPr>
          <a:xfrm flipH="1">
            <a:off x="3099436" y="1647377"/>
            <a:ext cx="570006" cy="2358838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Прямоугольник 16"/>
          <p:cNvSpPr/>
          <p:nvPr/>
        </p:nvSpPr>
        <p:spPr>
          <a:xfrm>
            <a:off x="1662771" y="4211801"/>
            <a:ext cx="1917102" cy="10618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050" i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Используются в электронике и ядерной энергетике. Электронные схемы и динамики небольших размеров и более производительные</a:t>
            </a:r>
          </a:p>
        </p:txBody>
      </p:sp>
      <p:cxnSp>
        <p:nvCxnSpPr>
          <p:cNvPr id="18" name="Прямая со стрелкой 17"/>
          <p:cNvCxnSpPr/>
          <p:nvPr/>
        </p:nvCxnSpPr>
        <p:spPr>
          <a:xfrm flipH="1" flipV="1">
            <a:off x="1448497" y="4397195"/>
            <a:ext cx="210758" cy="29396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Прямоугольник 20"/>
          <p:cNvSpPr/>
          <p:nvPr/>
        </p:nvSpPr>
        <p:spPr>
          <a:xfrm>
            <a:off x="7410639" y="4592198"/>
            <a:ext cx="1750036" cy="7848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125" i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Базовый элемент высокотемпературной сверхпроводящей керамики в энергетике</a:t>
            </a:r>
          </a:p>
        </p:txBody>
      </p:sp>
      <p:cxnSp>
        <p:nvCxnSpPr>
          <p:cNvPr id="22" name="Прямая со стрелкой 21"/>
          <p:cNvCxnSpPr/>
          <p:nvPr/>
        </p:nvCxnSpPr>
        <p:spPr>
          <a:xfrm flipV="1">
            <a:off x="8028622" y="4468603"/>
            <a:ext cx="180023" cy="13335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5" name="Прямоугольник 24"/>
          <p:cNvSpPr/>
          <p:nvPr/>
        </p:nvSpPr>
        <p:spPr>
          <a:xfrm>
            <a:off x="4908233" y="4040648"/>
            <a:ext cx="3300412" cy="4385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125" i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Применение в OLED-устройствах благодаря высоким люминесцентными характеристиками</a:t>
            </a:r>
          </a:p>
        </p:txBody>
      </p:sp>
      <p:cxnSp>
        <p:nvCxnSpPr>
          <p:cNvPr id="26" name="Прямая со стрелкой 25"/>
          <p:cNvCxnSpPr/>
          <p:nvPr/>
        </p:nvCxnSpPr>
        <p:spPr>
          <a:xfrm flipH="1">
            <a:off x="4791075" y="4397195"/>
            <a:ext cx="322898" cy="349353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Прямоугольник 28"/>
          <p:cNvSpPr/>
          <p:nvPr/>
        </p:nvSpPr>
        <p:spPr>
          <a:xfrm>
            <a:off x="1866748" y="5258040"/>
            <a:ext cx="5421143" cy="39523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984" i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Самый мощный </a:t>
            </a:r>
            <a:r>
              <a:rPr lang="ru-RU" sz="984" i="1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магнитотвёрдый</a:t>
            </a:r>
            <a:r>
              <a:rPr lang="ru-RU" sz="984" i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материал. Лучший магнитострикционный материал современной техники — электроника (</a:t>
            </a:r>
            <a:r>
              <a:rPr lang="ru-RU" sz="984" i="1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компьтерная</a:t>
            </a:r>
            <a:r>
              <a:rPr lang="ru-RU" sz="984" i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память), метки </a:t>
            </a:r>
            <a:r>
              <a:rPr lang="ru-RU" sz="984" i="1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противокражных</a:t>
            </a:r>
            <a:r>
              <a:rPr lang="ru-RU" sz="984" i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систем</a:t>
            </a:r>
          </a:p>
        </p:txBody>
      </p:sp>
      <p:cxnSp>
        <p:nvCxnSpPr>
          <p:cNvPr id="31" name="Прямая со стрелкой 30"/>
          <p:cNvCxnSpPr/>
          <p:nvPr/>
        </p:nvCxnSpPr>
        <p:spPr>
          <a:xfrm flipV="1">
            <a:off x="5229637" y="4778313"/>
            <a:ext cx="729893" cy="524545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8" name="Прямоугольник 37"/>
          <p:cNvSpPr/>
          <p:nvPr/>
        </p:nvSpPr>
        <p:spPr>
          <a:xfrm>
            <a:off x="3790035" y="2739879"/>
            <a:ext cx="1563929" cy="1261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844" i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Создание термоэлектрических материалов (преобразуют электрическую энергию в разницу температур или, наоборот) для автомобилей, в будущем — в ЖКХ, аэрокосмическом секторе, объектах морской техники</a:t>
            </a:r>
          </a:p>
        </p:txBody>
      </p:sp>
      <p:cxnSp>
        <p:nvCxnSpPr>
          <p:cNvPr id="39" name="Прямая со стрелкой 38"/>
          <p:cNvCxnSpPr/>
          <p:nvPr/>
        </p:nvCxnSpPr>
        <p:spPr>
          <a:xfrm flipH="1">
            <a:off x="3730568" y="3981386"/>
            <a:ext cx="708082" cy="1153013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Прямоугольник 23"/>
          <p:cNvSpPr/>
          <p:nvPr/>
        </p:nvSpPr>
        <p:spPr>
          <a:xfrm>
            <a:off x="1925677" y="6622091"/>
            <a:ext cx="5607136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50">
                <a:latin typeface="+mn-lt"/>
                <a:cs typeface="Arial" panose="020B0604020202020204" pitchFamily="34" charset="0"/>
              </a:rPr>
              <a:t>Источник: Система интеллектуального анализа больших данных </a:t>
            </a:r>
            <a:r>
              <a:rPr lang="en-US" sz="750" err="1">
                <a:latin typeface="+mn-lt"/>
                <a:cs typeface="Arial" panose="020B0604020202020204" pitchFamily="34" charset="0"/>
              </a:rPr>
              <a:t>iFORA</a:t>
            </a:r>
            <a:r>
              <a:rPr lang="ru-RU" sz="750">
                <a:latin typeface="+mn-lt"/>
                <a:cs typeface="Arial" panose="020B0604020202020204" pitchFamily="34" charset="0"/>
              </a:rPr>
              <a:t> (правообладатель - ИСИЭЗ НИУ ВШЭ)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96104" y="6624934"/>
            <a:ext cx="1475084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50">
                <a:latin typeface="+mn-lt"/>
                <a:cs typeface="Arial" panose="020B0604020202020204" pitchFamily="34" charset="0"/>
              </a:rPr>
              <a:t>© НИУ ВШЭ. Конфиденциально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3870617" y="6068506"/>
            <a:ext cx="197041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ru-RU" sz="1400" b="1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Области применения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70393" y="1323835"/>
            <a:ext cx="813464" cy="23725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lIns="18000" tIns="10800" rIns="18000" bIns="10800">
            <a:spAutoFit/>
          </a:bodyPr>
          <a:lstStyle/>
          <a:p>
            <a:pPr algn="ctr"/>
            <a:r>
              <a:rPr lang="ru-RU" sz="1400" b="1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Металлы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01478" y="1069383"/>
            <a:ext cx="8826285" cy="5377912"/>
          </a:xfrm>
          <a:prstGeom prst="round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9546944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1204" y="487792"/>
            <a:ext cx="8342795" cy="6397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200">
                <a:latin typeface="+mn-lt"/>
              </a:rPr>
              <a:t>Выявление зарождающихся рынков и возникающих технологий</a:t>
            </a:r>
            <a:br>
              <a:rPr lang="ru-RU" sz="2200">
                <a:latin typeface="+mn-lt"/>
              </a:rPr>
            </a:br>
            <a:r>
              <a:rPr lang="ru-RU" sz="2200">
                <a:latin typeface="+mn-lt"/>
              </a:rPr>
              <a:t>	</a:t>
            </a:r>
            <a:r>
              <a:rPr lang="ru-RU" sz="1800">
                <a:latin typeface="+mn-lt"/>
              </a:rPr>
              <a:t>на примере </a:t>
            </a:r>
            <a:r>
              <a:rPr lang="ru-RU" sz="1800" err="1">
                <a:latin typeface="+mn-lt"/>
              </a:rPr>
              <a:t>стартапов</a:t>
            </a:r>
            <a:r>
              <a:rPr lang="ru-RU" sz="1800">
                <a:latin typeface="+mn-lt"/>
              </a:rPr>
              <a:t> в сфере авиации</a:t>
            </a:r>
            <a:br>
              <a:rPr lang="ru-RU" sz="1800">
                <a:latin typeface="+mn-lt"/>
              </a:rPr>
            </a:br>
            <a:r>
              <a:rPr lang="ru-RU" sz="2000">
                <a:latin typeface="+mn-lt"/>
              </a:rPr>
              <a:t>	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>
          <a:xfrm>
            <a:off x="8658482" y="6598778"/>
            <a:ext cx="381000" cy="193040"/>
          </a:xfrm>
        </p:spPr>
        <p:txBody>
          <a:bodyPr/>
          <a:lstStyle/>
          <a:p>
            <a:pPr marL="25400"/>
            <a:fld id="{81D60167-4931-47E6-BA6A-407CBD079E47}" type="slidenum">
              <a:rPr lang="ru-RU" smtClean="0">
                <a:latin typeface="+mn-lt"/>
              </a:rPr>
              <a:pPr marL="25400"/>
              <a:t>32</a:t>
            </a:fld>
            <a:endParaRPr lang="ru-RU">
              <a:latin typeface="+mn-lt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04586" y="6649578"/>
            <a:ext cx="1614545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50">
                <a:latin typeface="+mn-lt"/>
                <a:cs typeface="Arial" panose="020B0604020202020204" pitchFamily="34" charset="0"/>
              </a:rPr>
              <a:t>© НИУ ВШЭ. Конфиденциально</a:t>
            </a:r>
          </a:p>
        </p:txBody>
      </p:sp>
      <p:graphicFrame>
        <p:nvGraphicFramePr>
          <p:cNvPr id="63" name="Таблица 62"/>
          <p:cNvGraphicFramePr>
            <a:graphicFrameLocks noGrp="1"/>
          </p:cNvGraphicFramePr>
          <p:nvPr>
            <p:extLst/>
          </p:nvPr>
        </p:nvGraphicFramePr>
        <p:xfrm>
          <a:off x="390699" y="1408329"/>
          <a:ext cx="878263" cy="5224306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878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1986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Advanced Vehicle and Engine Innovation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6" marR="856" marT="570" marB="57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4818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Aero Centro Aircraft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6" marR="856" marT="570" marB="57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4818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Aero Glass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6" marR="856" marT="570" marB="57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4818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Aero Infinity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6" marR="856" marT="570" marB="57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4818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err="1">
                          <a:effectLst/>
                        </a:rPr>
                        <a:t>Aeropoint</a:t>
                      </a:r>
                      <a:r>
                        <a:rPr lang="en-US" sz="700">
                          <a:effectLst/>
                        </a:rPr>
                        <a:t> Academy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6" marR="856" marT="570" marB="57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4818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err="1">
                          <a:effectLst/>
                        </a:rPr>
                        <a:t>Aerostarter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6" marR="856" marT="570" marB="57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5406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err="1">
                          <a:effectLst/>
                        </a:rPr>
                        <a:t>Aimfill</a:t>
                      </a:r>
                      <a:r>
                        <a:rPr lang="en-US" sz="700">
                          <a:effectLst/>
                        </a:rPr>
                        <a:t> International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6" marR="856" marT="570" marB="57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4818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Air </a:t>
                      </a:r>
                      <a:r>
                        <a:rPr lang="en-US" sz="700" err="1">
                          <a:effectLst/>
                        </a:rPr>
                        <a:t>Somaliand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6" marR="856" marT="570" marB="57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4818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Airbus </a:t>
                      </a:r>
                      <a:r>
                        <a:rPr lang="en-US" sz="700" err="1">
                          <a:effectLst/>
                        </a:rPr>
                        <a:t>BizLab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6" marR="856" marT="570" marB="57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24818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err="1">
                          <a:effectLst/>
                        </a:rPr>
                        <a:t>AirDB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6" marR="856" marT="570" marB="57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24818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err="1">
                          <a:effectLst/>
                        </a:rPr>
                        <a:t>Airdog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6" marR="856" marT="570" marB="57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24818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err="1">
                          <a:effectLst/>
                        </a:rPr>
                        <a:t>AirHelp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6" marR="856" marT="570" marB="57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24818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Airlines Technology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6" marR="856" marT="570" marB="57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24818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err="1">
                          <a:effectLst/>
                        </a:rPr>
                        <a:t>Airly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6" marR="856" marT="570" marB="57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24818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err="1">
                          <a:effectLst/>
                        </a:rPr>
                        <a:t>AirMod</a:t>
                      </a:r>
                      <a:r>
                        <a:rPr lang="en-US" sz="700">
                          <a:effectLst/>
                        </a:rPr>
                        <a:t> Consulting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6" marR="856" marT="570" marB="57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24818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err="1">
                          <a:effectLst/>
                        </a:rPr>
                        <a:t>Airscape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6" marR="856" marT="570" marB="57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24818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Airtime Aircraft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6" marR="856" marT="570" marB="57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24818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err="1">
                          <a:effectLst/>
                        </a:rPr>
                        <a:t>Airware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6" marR="856" marT="570" marB="57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24818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Alba Orbital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6" marR="856" marT="570" marB="570" anchor="b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48402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Alpha Red Solutions </a:t>
                      </a:r>
                      <a:r>
                        <a:rPr lang="en-US" sz="700" err="1">
                          <a:effectLst/>
                        </a:rPr>
                        <a:t>Sdn</a:t>
                      </a:r>
                      <a:r>
                        <a:rPr lang="en-US" sz="700">
                          <a:effectLst/>
                        </a:rPr>
                        <a:t> </a:t>
                      </a:r>
                      <a:r>
                        <a:rPr lang="en-US" sz="700" err="1">
                          <a:effectLst/>
                        </a:rPr>
                        <a:t>Bhd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6" marR="856" marT="570" marB="570" anchor="b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24818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err="1">
                          <a:effectLst/>
                        </a:rPr>
                        <a:t>AMIntegrated</a:t>
                      </a:r>
                      <a:r>
                        <a:rPr lang="en-US" sz="700">
                          <a:effectLst/>
                        </a:rPr>
                        <a:t> Aerial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6" marR="856" marT="570" marB="570" anchor="b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24818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An1ken Aviation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6" marR="856" marT="570" marB="570" anchor="b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24818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err="1">
                          <a:effectLst/>
                        </a:rPr>
                        <a:t>Astranis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6" marR="856" marT="570" marB="570" anchor="b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24818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ATP Flight School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6" marR="856" marT="570" marB="570" anchor="b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48402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Australian Corporate Jet </a:t>
                      </a:r>
                      <a:r>
                        <a:rPr lang="en-US" sz="700" err="1">
                          <a:effectLst/>
                        </a:rPr>
                        <a:t>Centres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6" marR="856" marT="570" marB="570" anchor="b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24818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err="1">
                          <a:effectLst/>
                        </a:rPr>
                        <a:t>AvAir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6" marR="856" marT="570" marB="570" anchor="b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248402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err="1">
                          <a:effectLst/>
                        </a:rPr>
                        <a:t>AviAsia</a:t>
                      </a:r>
                      <a:r>
                        <a:rPr lang="en-US" sz="700">
                          <a:effectLst/>
                        </a:rPr>
                        <a:t> Aviation Solutions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6" marR="856" marT="570" marB="570" anchor="b"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248402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Aviation Fueling Service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6" marR="856" marT="570" marB="570" anchor="b"/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24818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Aviation Infinity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6" marR="856" marT="570" marB="570" anchor="b"/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248402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Aviation Safety Advancements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6" marR="856" marT="570" marB="570" anchor="b"/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24818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AviationStore.in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6" marR="856" marT="570" marB="570" anchor="b"/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24818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err="1">
                          <a:effectLst/>
                        </a:rPr>
                        <a:t>Avion</a:t>
                      </a:r>
                      <a:r>
                        <a:rPr lang="en-US" sz="700">
                          <a:effectLst/>
                        </a:rPr>
                        <a:t> Media Group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6" marR="856" marT="570" marB="570" anchor="b"/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124818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err="1">
                          <a:effectLst/>
                        </a:rPr>
                        <a:t>Avionix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6" marR="856" marT="570" marB="570" anchor="b"/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  <a:tr h="124818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err="1">
                          <a:effectLst/>
                        </a:rPr>
                        <a:t>AvSKY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6" marR="856" marT="570" marB="570" anchor="b"/>
                </a:tc>
                <a:extLst>
                  <a:ext uri="{0D108BD9-81ED-4DB2-BD59-A6C34878D82A}">
                    <a16:rowId xmlns:a16="http://schemas.microsoft.com/office/drawing/2014/main" val="10034"/>
                  </a:ext>
                </a:extLst>
              </a:tr>
              <a:tr h="124818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err="1">
                          <a:effectLst/>
                        </a:rPr>
                        <a:t>BestAVIA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6" marR="856" marT="570" marB="570" anchor="b"/>
                </a:tc>
                <a:extLst>
                  <a:ext uri="{0D108BD9-81ED-4DB2-BD59-A6C34878D82A}">
                    <a16:rowId xmlns:a16="http://schemas.microsoft.com/office/drawing/2014/main" val="10035"/>
                  </a:ext>
                </a:extLst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/>
          </p:nvPr>
        </p:nvGraphicFramePr>
        <p:xfrm>
          <a:off x="1267448" y="1408333"/>
          <a:ext cx="792172" cy="5224305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7921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2983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Bid Aero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5" marR="855" marT="570" marB="57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983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Biz Airlines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5" marR="855" marT="570" marB="57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983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Book With Biggles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5" marR="855" marT="570" marB="57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2983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Boom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5" marR="855" marT="570" marB="57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2983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CaptainOps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5" marR="855" marT="570" marB="57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2983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CARIBLift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5" marR="855" marT="570" marB="57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2983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ClimaCell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5" marR="855" marT="570" marB="57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2983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Coavmi.com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5" marR="855" marT="570" marB="57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22983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Correyvuela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5" marR="855" marT="570" marB="57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4750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DARTdrones Flight Academy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5" marR="855" marT="570" marB="57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4750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Drone Industry Insights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5" marR="855" marT="570" marB="57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22983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dronedeploy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5" marR="855" marT="570" marB="57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22983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DroneRush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5" marR="855" marT="570" marB="57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22983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Easy Fly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5" marR="855" marT="570" marB="57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22983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EasyFBO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5" marR="855" marT="570" marB="57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22983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EHang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5" marR="855" marT="570" marB="57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12039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Encel Space Systems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5" marR="855" marT="570" marB="57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22983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Encore Jets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5" marR="855" marT="570" marB="57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22983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enhanceaviation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5" marR="855" marT="570" marB="57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22983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ExpertJet Charter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5" marR="855" marT="570" marB="570" anchor="b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44750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FBO Sales and Advisory Services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5" marR="855" marT="570" marB="570" anchor="b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22983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Ferris Aviation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5" marR="855" marT="570" marB="570" anchor="b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22983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Flight CenterOne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5" marR="855" marT="570" marB="570" anchor="b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22983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Flighttime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5" marR="855" marT="570" marB="570" anchor="b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22983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FlyEasy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5" marR="855" marT="570" marB="570" anchor="b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22983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Flyezee.com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5" marR="855" marT="570" marB="570" anchor="b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51738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Flying Software Labs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5" marR="855" marT="570" marB="570" anchor="b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22983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FlyPilot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5" marR="855" marT="570" marB="570" anchor="b"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244750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Galaxy Unmanned Systems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5" marR="855" marT="570" marB="570" anchor="b"/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22983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Globalpundits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5" marR="855" marT="570" marB="570" anchor="b"/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22983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Green Tech Aircraft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5" marR="855" marT="570" marB="570" anchor="b"/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244750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Heading 370 Clothing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5" marR="855" marT="570" marB="570" anchor="b"/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22983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HelloJet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5" marR="855" marT="570" marB="570" anchor="b"/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244750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Horizon Airport Services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5" marR="855" marT="570" marB="570" anchor="b"/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  <a:tr h="122983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err="1">
                          <a:effectLst/>
                        </a:rPr>
                        <a:t>Hubworkair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5" marR="855" marT="570" marB="570" anchor="b"/>
                </a:tc>
                <a:extLst>
                  <a:ext uri="{0D108BD9-81ED-4DB2-BD59-A6C34878D82A}">
                    <a16:rowId xmlns:a16="http://schemas.microsoft.com/office/drawing/2014/main" val="10034"/>
                  </a:ext>
                </a:extLst>
              </a:tr>
              <a:tr h="171487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IBS </a:t>
                      </a:r>
                      <a:r>
                        <a:rPr lang="en-US" sz="700" err="1">
                          <a:effectLst/>
                        </a:rPr>
                        <a:t>Flightcases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5" marR="855" marT="570" marB="570" anchor="b"/>
                </a:tc>
                <a:extLst>
                  <a:ext uri="{0D108BD9-81ED-4DB2-BD59-A6C34878D82A}">
                    <a16:rowId xmlns:a16="http://schemas.microsoft.com/office/drawing/2014/main" val="10035"/>
                  </a:ext>
                </a:extLst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/>
          </p:nvPr>
        </p:nvGraphicFramePr>
        <p:xfrm>
          <a:off x="2060169" y="1408323"/>
          <a:ext cx="812505" cy="5224309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8125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9370">
                <a:tc>
                  <a:txBody>
                    <a:bodyPr/>
                    <a:lstStyle/>
                    <a:p>
                      <a:pPr marL="1800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>
                          <a:effectLst/>
                        </a:rPr>
                        <a:t>ICON Aircraft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8" marR="878" marT="585" marB="585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370">
                <a:tc>
                  <a:txBody>
                    <a:bodyPr/>
                    <a:lstStyle/>
                    <a:p>
                      <a:pPr marL="1800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>
                          <a:effectLst/>
                        </a:rPr>
                        <a:t>ImmaculateFlight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8" marR="878" marT="585" marB="585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689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InnerVision Robotics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8" marR="878" marT="585" marB="585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370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Innovative Binaries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8" marR="878" marT="585" marB="585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689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International Aviation Group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8" marR="878" marT="585" marB="585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9370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Jet Genius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8" marR="878" marT="585" marB="585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9370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Jet Rebellion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8" marR="878" marT="585" marB="585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9370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JetHunt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8" marR="878" marT="585" marB="585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19370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JetInsight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8" marR="878" marT="585" marB="585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19370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Jetonair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8" marR="878" marT="585" marB="585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19370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JetSuite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8" marR="878" marT="585" marB="585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19370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Jetway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8" marR="878" marT="585" marB="585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19370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JETWISE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8" marR="878" marT="585" marB="585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19370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Juniper Unmanned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8" marR="878" marT="585" marB="585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19370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Kespry Inc.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8" marR="878" marT="585" marB="585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19370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KleanKraft, L.L.C.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8" marR="878" marT="585" marB="585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3689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Lake Zone Charter Services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8" marR="878" marT="585" marB="585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19370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Lilium Aviation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8" marR="878" marT="585" marB="585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19370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Mileways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8" marR="878" marT="585" marB="585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68007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MRO Exchange LLC/</a:t>
                      </a:r>
                      <a:r>
                        <a:rPr lang="en-US" sz="700" err="1">
                          <a:effectLst/>
                        </a:rPr>
                        <a:t>MROmarketplace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8" marR="878" marT="585" marB="585" anchor="b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19370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MySkyForce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8" marR="878" marT="585" marB="585" anchor="b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19370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NetSky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8" marR="878" marT="585" marB="585" anchor="b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19370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NextGreatTrip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8" marR="878" marT="585" marB="585" anchor="b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19370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Nimble Aircraft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8" marR="878" marT="585" marB="585" anchor="b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43689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North Bridge Aviation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8" marR="878" marT="585" marB="585" anchor="b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19370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OFFCRAFT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8" marR="878" marT="585" marB="585" anchor="b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19370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OpenJet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8" marR="878" marT="585" marB="585" anchor="b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19370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OpJets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8" marR="878" marT="585" marB="585" anchor="b"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19370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Paperclip Design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8" marR="878" marT="585" marB="585" anchor="b"/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19370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ParaZero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8" marR="878" marT="585" marB="585" anchor="b"/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19370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Partsbase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8" marR="878" marT="585" marB="585" anchor="b"/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19370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Pilot AI Labs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8" marR="878" marT="585" marB="585" anchor="b"/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19370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PilotNeeded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8" marR="878" marT="585" marB="585" anchor="b"/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119370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PlaneLogiX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8" marR="878" marT="585" marB="585" anchor="b"/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  <a:tr h="243689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Predictive Aviation Analytics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8" marR="878" marT="585" marB="585" anchor="b"/>
                </a:tc>
                <a:extLst>
                  <a:ext uri="{0D108BD9-81ED-4DB2-BD59-A6C34878D82A}">
                    <a16:rowId xmlns:a16="http://schemas.microsoft.com/office/drawing/2014/main" val="10034"/>
                  </a:ext>
                </a:extLst>
              </a:tr>
              <a:tr h="176127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PRENAV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8" marR="878" marT="585" marB="585" anchor="b"/>
                </a:tc>
                <a:extLst>
                  <a:ext uri="{0D108BD9-81ED-4DB2-BD59-A6C34878D82A}">
                    <a16:rowId xmlns:a16="http://schemas.microsoft.com/office/drawing/2014/main" val="10035"/>
                  </a:ext>
                </a:extLst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/>
          </p:nvPr>
        </p:nvGraphicFramePr>
        <p:xfrm>
          <a:off x="2869400" y="1408329"/>
          <a:ext cx="879609" cy="5224290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8796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0468">
                <a:tc>
                  <a:txBody>
                    <a:bodyPr/>
                    <a:lstStyle/>
                    <a:p>
                      <a:pPr marL="1800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>
                          <a:effectLst/>
                        </a:rPr>
                        <a:t>Qualified Technologies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" marR="950" marT="633" marB="633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724">
                <a:tc>
                  <a:txBody>
                    <a:bodyPr/>
                    <a:lstStyle/>
                    <a:p>
                      <a:pPr marL="1800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>
                          <a:effectLst/>
                        </a:rPr>
                        <a:t>Reliance Air Charters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" marR="950" marT="633" marB="633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724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Rotaradar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" marR="950" marT="633" marB="633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724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RPAS Solutions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" marR="950" marT="633" marB="633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04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Shen Zhen Manly Tech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" marR="950" marT="633" marB="633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8724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err="1">
                          <a:effectLst/>
                        </a:rPr>
                        <a:t>Sia</a:t>
                      </a:r>
                      <a:r>
                        <a:rPr lang="en-US" sz="700">
                          <a:effectLst/>
                        </a:rPr>
                        <a:t> Aerospace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" marR="950" marT="633" marB="633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8724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Sibelloptics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" marR="950" marT="633" marB="633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8724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Skycatch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" marR="950" marT="633" marB="633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8724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Skycorp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" marR="950" marT="633" marB="633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38724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Skyfront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" marR="950" marT="633" marB="633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38724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Skytech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" marR="950" marT="633" marB="633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38724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Sparewings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" marR="950" marT="633" marB="633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38724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Stratos Group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" marR="950" marT="633" marB="633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38724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Surf Air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" marR="950" marT="633" marB="633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38724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Surfreps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" marR="950" marT="633" marB="633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38724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Swift Navigation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" marR="950" marT="633" marB="633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38724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SynapseMX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" marR="950" marT="633" marB="633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38724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SYNERJETS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" marR="950" marT="633" marB="633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38724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Take Air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" marR="950" marT="633" marB="633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38724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Tallamond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" marR="950" marT="633" marB="633" anchor="b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38724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Talos Aviation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" marR="950" marT="633" marB="633" anchor="b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38724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Tekinno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" marR="950" marT="633" marB="633" anchor="b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38724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TestU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" marR="950" marT="633" marB="633" anchor="b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38724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This Will Fly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" marR="950" marT="633" marB="633" anchor="b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38724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Vector Space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" marR="950" marT="633" marB="633" anchor="b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38724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Venus Aircraft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" marR="950" marT="633" marB="633" anchor="b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38724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Vertical AI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" marR="950" marT="633" marB="633" anchor="b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38724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Vibes Air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" marR="950" marT="633" marB="633" anchor="b"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38724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VIRES Aeronautics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" marR="950" marT="633" marB="633" anchor="b"/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38724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VUELOJET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" marR="950" marT="633" marB="633" anchor="b"/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38724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Waxwing Avionics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" marR="950" marT="633" marB="633" anchor="b"/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38724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Wingly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" marR="950" marT="633" marB="633" anchor="b"/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275926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Wrong Bros. Flight Training Wing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" marR="950" marT="633" marB="633" anchor="b"/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138724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YAMJETS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" marR="950" marT="633" marB="633" anchor="b"/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  <a:tr h="138724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Zee.Aero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" marR="950" marT="633" marB="633" anchor="b"/>
                </a:tc>
                <a:extLst>
                  <a:ext uri="{0D108BD9-81ED-4DB2-BD59-A6C34878D82A}">
                    <a16:rowId xmlns:a16="http://schemas.microsoft.com/office/drawing/2014/main" val="10034"/>
                  </a:ext>
                </a:extLst>
              </a:tr>
              <a:tr h="138724">
                <a:tc>
                  <a:txBody>
                    <a:bodyPr/>
                    <a:lstStyle/>
                    <a:p>
                      <a:pPr marL="18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err="1">
                          <a:effectLst/>
                        </a:rPr>
                        <a:t>ZyenaLABS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0" marR="950" marT="633" marB="633" anchor="b"/>
                </a:tc>
                <a:extLst>
                  <a:ext uri="{0D108BD9-81ED-4DB2-BD59-A6C34878D82A}">
                    <a16:rowId xmlns:a16="http://schemas.microsoft.com/office/drawing/2014/main" val="10035"/>
                  </a:ext>
                </a:extLst>
              </a:tr>
            </a:tbl>
          </a:graphicData>
        </a:graphic>
      </p:graphicFrame>
      <p:sp>
        <p:nvSpPr>
          <p:cNvPr id="109" name="Прямоугольник 108"/>
          <p:cNvSpPr/>
          <p:nvPr/>
        </p:nvSpPr>
        <p:spPr>
          <a:xfrm>
            <a:off x="519935" y="1090096"/>
            <a:ext cx="30793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Идентификация </a:t>
            </a:r>
            <a:r>
              <a:rPr lang="ru-RU" sz="1400" b="1" err="1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стартапов</a:t>
            </a:r>
            <a:endParaRPr lang="ru-RU" sz="1400" b="1">
              <a:solidFill>
                <a:schemeClr val="accent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12" name="Прямоугольник 111"/>
          <p:cNvSpPr/>
          <p:nvPr/>
        </p:nvSpPr>
        <p:spPr>
          <a:xfrm>
            <a:off x="5267175" y="2483916"/>
            <a:ext cx="28411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err="1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Репутационный</a:t>
            </a:r>
            <a:r>
              <a:rPr lang="ru-RU" sz="1400" b="1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 анализ</a:t>
            </a:r>
          </a:p>
        </p:txBody>
      </p:sp>
      <p:graphicFrame>
        <p:nvGraphicFramePr>
          <p:cNvPr id="113" name="Таблица 112"/>
          <p:cNvGraphicFramePr>
            <a:graphicFrameLocks noGrp="1"/>
          </p:cNvGraphicFramePr>
          <p:nvPr>
            <p:extLst/>
          </p:nvPr>
        </p:nvGraphicFramePr>
        <p:xfrm>
          <a:off x="4044412" y="2831200"/>
          <a:ext cx="4702970" cy="38014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227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4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65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84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57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00856">
                <a:tc>
                  <a:txBody>
                    <a:bodyPr/>
                    <a:lstStyle/>
                    <a:p>
                      <a:pPr marL="36000" algn="ctr" fontAlgn="b"/>
                      <a:r>
                        <a:rPr lang="ru-RU" sz="1000" b="1" u="none" strike="noStrike" err="1">
                          <a:effectLst/>
                        </a:rPr>
                        <a:t>Стартап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b"/>
                      <a:r>
                        <a:rPr lang="ru-RU" sz="900" b="1" u="none" strike="noStrike">
                          <a:effectLst/>
                        </a:rPr>
                        <a:t>Степень </a:t>
                      </a:r>
                      <a:r>
                        <a:rPr lang="ru-RU" sz="900" b="1" u="none" strike="noStrike">
                          <a:solidFill>
                            <a:srgbClr val="C00000"/>
                          </a:solidFill>
                          <a:effectLst/>
                        </a:rPr>
                        <a:t>негативности</a:t>
                      </a:r>
                    </a:p>
                    <a:p>
                      <a:pPr marL="36000" algn="ctr" fontAlgn="b"/>
                      <a:r>
                        <a:rPr lang="ru-RU" sz="900" b="1" u="none" strike="noStrike">
                          <a:effectLst/>
                        </a:rPr>
                        <a:t>упоминаний</a:t>
                      </a:r>
                      <a:endParaRPr lang="en-US" sz="900" b="1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b"/>
                      <a:r>
                        <a:rPr lang="ru-RU" sz="900" b="1" u="none" strike="noStrike">
                          <a:effectLst/>
                        </a:rPr>
                        <a:t>Число </a:t>
                      </a:r>
                      <a:r>
                        <a:rPr lang="ru-RU" sz="900" b="1" u="none" strike="noStrike">
                          <a:solidFill>
                            <a:srgbClr val="C00000"/>
                          </a:solidFill>
                          <a:effectLst/>
                        </a:rPr>
                        <a:t>негативных </a:t>
                      </a:r>
                      <a:r>
                        <a:rPr lang="ru-RU" sz="900" b="1" u="none" strike="noStrike">
                          <a:effectLst/>
                        </a:rPr>
                        <a:t>упоминаний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b"/>
                      <a:r>
                        <a:rPr lang="ru-RU" sz="900" b="1" u="none" strike="noStrike">
                          <a:effectLst/>
                        </a:rPr>
                        <a:t>Степень </a:t>
                      </a:r>
                      <a:r>
                        <a:rPr lang="ru-RU" sz="900" b="1" kern="12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позитивности</a:t>
                      </a:r>
                    </a:p>
                    <a:p>
                      <a:pPr marL="36000" algn="ctr" fontAlgn="b"/>
                      <a:r>
                        <a:rPr lang="ru-RU" sz="900" b="1" u="none" strike="noStrike">
                          <a:effectLst/>
                        </a:rPr>
                        <a:t>упоминаний</a:t>
                      </a:r>
                      <a:endParaRPr lang="en-US" sz="900" b="1" kern="120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b"/>
                      <a:r>
                        <a:rPr lang="ru-RU" sz="900" b="1" u="none" strike="noStrike">
                          <a:effectLst/>
                        </a:rPr>
                        <a:t>Число </a:t>
                      </a:r>
                      <a:r>
                        <a:rPr lang="ru-RU" sz="900" b="1" kern="12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позитивных</a:t>
                      </a:r>
                      <a:r>
                        <a:rPr lang="ru-RU" sz="900" b="1" kern="1200" baseline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b="1" u="none" strike="noStrike">
                          <a:effectLst/>
                        </a:rPr>
                        <a:t>упоминаний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694">
                <a:tc>
                  <a:txBody>
                    <a:bodyPr/>
                    <a:lstStyle/>
                    <a:p>
                      <a:pPr marL="36000" algn="l" fontAlgn="b"/>
                      <a:r>
                        <a:rPr lang="en-US" sz="1000" u="none" strike="noStrike">
                          <a:effectLst/>
                        </a:rPr>
                        <a:t>Surf Air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b"/>
                      <a:r>
                        <a:rPr lang="ru-RU" sz="1100" u="none" strike="noStrike">
                          <a:effectLst/>
                        </a:rPr>
                        <a:t>-26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b"/>
                      <a:r>
                        <a:rPr lang="ru-RU" sz="1100" u="none" strike="noStrike">
                          <a:effectLst/>
                        </a:rPr>
                        <a:t>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b"/>
                      <a:r>
                        <a:rPr lang="ru-RU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185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b"/>
                      <a:r>
                        <a:rPr lang="ru-RU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694">
                <a:tc>
                  <a:txBody>
                    <a:bodyPr/>
                    <a:lstStyle/>
                    <a:p>
                      <a:pPr marL="36000" algn="l" fontAlgn="b"/>
                      <a:r>
                        <a:rPr lang="en-US" sz="1000" u="none" strike="noStrike" err="1">
                          <a:effectLst/>
                        </a:rPr>
                        <a:t>JetSuite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b"/>
                      <a:r>
                        <a:rPr lang="ru-RU" sz="1100" u="none" strike="noStrike">
                          <a:effectLst/>
                        </a:rPr>
                        <a:t>-14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b"/>
                      <a:r>
                        <a:rPr lang="ru-RU" sz="1100" u="none" strike="noStrike">
                          <a:effectLst/>
                        </a:rPr>
                        <a:t>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b"/>
                      <a:r>
                        <a:rPr lang="ru-RU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98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b"/>
                      <a:r>
                        <a:rPr lang="ru-RU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694">
                <a:tc>
                  <a:txBody>
                    <a:bodyPr/>
                    <a:lstStyle/>
                    <a:p>
                      <a:pPr marL="36000" algn="l" fontAlgn="b"/>
                      <a:r>
                        <a:rPr lang="en-US" sz="1000" u="none" strike="noStrike">
                          <a:effectLst/>
                        </a:rPr>
                        <a:t>Airware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b"/>
                      <a:r>
                        <a:rPr lang="ru-RU" sz="1100" u="none" strike="noStrike">
                          <a:effectLst/>
                        </a:rPr>
                        <a:t>-11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b"/>
                      <a:r>
                        <a:rPr lang="ru-RU" sz="1100" u="none" strike="noStrike">
                          <a:effectLst/>
                        </a:rPr>
                        <a:t>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b"/>
                      <a:r>
                        <a:rPr lang="ru-RU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b"/>
                      <a:r>
                        <a:rPr lang="ru-RU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694">
                <a:tc>
                  <a:txBody>
                    <a:bodyPr/>
                    <a:lstStyle/>
                    <a:p>
                      <a:pPr marL="36000" algn="l" fontAlgn="b"/>
                      <a:r>
                        <a:rPr lang="en-US" sz="1000" u="none" strike="noStrike">
                          <a:effectLst/>
                        </a:rPr>
                        <a:t>ICON Aircraft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b"/>
                      <a:r>
                        <a:rPr lang="ru-RU" sz="1100" u="none" strike="noStrike">
                          <a:effectLst/>
                        </a:rPr>
                        <a:t>-9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b"/>
                      <a:r>
                        <a:rPr lang="ru-RU" sz="1100" u="none" strike="noStrike">
                          <a:effectLst/>
                        </a:rPr>
                        <a:t>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b"/>
                      <a:r>
                        <a:rPr lang="ru-RU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b"/>
                      <a:r>
                        <a:rPr lang="ru-RU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694">
                <a:tc>
                  <a:txBody>
                    <a:bodyPr/>
                    <a:lstStyle/>
                    <a:p>
                      <a:pPr marL="36000" algn="l" fontAlgn="b"/>
                      <a:r>
                        <a:rPr lang="en-US" sz="1000" u="none" strike="noStrike">
                          <a:effectLst/>
                        </a:rPr>
                        <a:t>Aero Glass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b"/>
                      <a:r>
                        <a:rPr lang="ru-RU" sz="1100" u="none" strike="noStrike">
                          <a:effectLst/>
                        </a:rPr>
                        <a:t>-3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b"/>
                      <a:r>
                        <a:rPr lang="ru-RU" sz="1100" u="none" strike="noStrike">
                          <a:effectLst/>
                        </a:rPr>
                        <a:t>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b"/>
                      <a:r>
                        <a:rPr lang="ru-RU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b"/>
                      <a:r>
                        <a:rPr lang="ru-RU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4694">
                <a:tc>
                  <a:txBody>
                    <a:bodyPr/>
                    <a:lstStyle/>
                    <a:p>
                      <a:pPr marL="36000" algn="l" fontAlgn="b"/>
                      <a:r>
                        <a:rPr lang="en-US" sz="1000" u="none" strike="noStrike">
                          <a:effectLst/>
                        </a:rPr>
                        <a:t>Skytech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b"/>
                      <a:r>
                        <a:rPr lang="ru-RU" sz="1100" u="none" strike="noStrike">
                          <a:effectLst/>
                        </a:rPr>
                        <a:t>-6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b"/>
                      <a:r>
                        <a:rPr lang="ru-RU" sz="1100" u="none" strike="noStrike">
                          <a:effectLst/>
                        </a:rPr>
                        <a:t>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b"/>
                      <a:r>
                        <a:rPr lang="ru-RU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b"/>
                      <a:r>
                        <a:rPr lang="ru-RU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4694">
                <a:tc>
                  <a:txBody>
                    <a:bodyPr/>
                    <a:lstStyle/>
                    <a:p>
                      <a:pPr marL="36000" algn="l" fontAlgn="b"/>
                      <a:r>
                        <a:rPr lang="en-US" sz="1000" u="none" strike="noStrike">
                          <a:effectLst/>
                        </a:rPr>
                        <a:t>SYNERJETS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b"/>
                      <a:r>
                        <a:rPr lang="ru-RU" sz="1100" u="none" strike="noStrike">
                          <a:effectLst/>
                        </a:rPr>
                        <a:t>-2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b"/>
                      <a:r>
                        <a:rPr lang="ru-RU" sz="1100" u="none" strike="noStrike">
                          <a:effectLst/>
                        </a:rPr>
                        <a:t>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b"/>
                      <a:r>
                        <a:rPr lang="ru-RU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b"/>
                      <a:r>
                        <a:rPr lang="ru-RU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4694">
                <a:tc>
                  <a:txBody>
                    <a:bodyPr/>
                    <a:lstStyle/>
                    <a:p>
                      <a:pPr marL="36000" algn="l" fontAlgn="b"/>
                      <a:r>
                        <a:rPr lang="en-US" sz="1000" u="none" strike="noStrike">
                          <a:effectLst/>
                        </a:rPr>
                        <a:t>SynapseMX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b"/>
                      <a:r>
                        <a:rPr lang="ru-RU" sz="1100" u="none" strike="noStrike">
                          <a:effectLst/>
                        </a:rPr>
                        <a:t>-4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b"/>
                      <a:r>
                        <a:rPr lang="ru-RU" sz="1100" u="none" strike="noStrike">
                          <a:effectLst/>
                        </a:rPr>
                        <a:t>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b"/>
                      <a:r>
                        <a:rPr lang="ru-RU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b"/>
                      <a:r>
                        <a:rPr lang="ru-RU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4694">
                <a:tc>
                  <a:txBody>
                    <a:bodyPr/>
                    <a:lstStyle/>
                    <a:p>
                      <a:pPr marL="36000" algn="l" fontAlgn="b"/>
                      <a:r>
                        <a:rPr lang="en-US" sz="1000" u="none" strike="noStrike">
                          <a:effectLst/>
                        </a:rPr>
                        <a:t>EHang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b"/>
                      <a:r>
                        <a:rPr lang="ru-RU" sz="1100" u="none" strike="noStrike">
                          <a:effectLst/>
                        </a:rPr>
                        <a:t>-6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b"/>
                      <a:r>
                        <a:rPr lang="ru-RU" sz="1100" u="none" strike="noStrike">
                          <a:effectLst/>
                        </a:rPr>
                        <a:t>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b"/>
                      <a:r>
                        <a:rPr lang="ru-RU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b"/>
                      <a:r>
                        <a:rPr lang="ru-RU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4694">
                <a:tc>
                  <a:txBody>
                    <a:bodyPr/>
                    <a:lstStyle/>
                    <a:p>
                      <a:pPr marL="36000" algn="l" fontAlgn="b"/>
                      <a:r>
                        <a:rPr lang="en-US" sz="1000" u="none" strike="noStrike">
                          <a:effectLst/>
                        </a:rPr>
                        <a:t>Flighttime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b"/>
                      <a:r>
                        <a:rPr lang="ru-RU" sz="1100" u="none" strike="noStrike">
                          <a:effectLst/>
                        </a:rPr>
                        <a:t>-4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b"/>
                      <a:r>
                        <a:rPr lang="ru-RU" sz="1100" u="none" strike="noStrike">
                          <a:effectLst/>
                        </a:rPr>
                        <a:t>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b"/>
                      <a:r>
                        <a:rPr lang="ru-RU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b"/>
                      <a:r>
                        <a:rPr lang="ru-RU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6089">
                <a:tc>
                  <a:txBody>
                    <a:bodyPr/>
                    <a:lstStyle/>
                    <a:p>
                      <a:pPr marL="36000" algn="l" fontAlgn="b"/>
                      <a:r>
                        <a:rPr lang="en-US" sz="1000" u="none" strike="noStrike">
                          <a:effectLst/>
                        </a:rPr>
                        <a:t>International Aviation Group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b"/>
                      <a:r>
                        <a:rPr lang="ru-RU" sz="1100" u="none" strike="noStrike">
                          <a:effectLst/>
                        </a:rPr>
                        <a:t>-1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b"/>
                      <a:r>
                        <a:rPr lang="ru-RU" sz="1100" u="none" strike="noStrike">
                          <a:effectLst/>
                        </a:rPr>
                        <a:t>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b"/>
                      <a:r>
                        <a:rPr lang="ru-RU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b"/>
                      <a:r>
                        <a:rPr lang="ru-RU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4694">
                <a:tc>
                  <a:txBody>
                    <a:bodyPr/>
                    <a:lstStyle/>
                    <a:p>
                      <a:pPr marL="36000" algn="l" fontAlgn="b"/>
                      <a:r>
                        <a:rPr lang="en-US" sz="1000" u="none" strike="noStrike">
                          <a:effectLst/>
                        </a:rPr>
                        <a:t>EasyFBO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b"/>
                      <a:r>
                        <a:rPr lang="ru-RU" sz="1100" u="none" strike="noStrike">
                          <a:effectLst/>
                        </a:rPr>
                        <a:t>-1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b"/>
                      <a:r>
                        <a:rPr lang="ru-RU" sz="1100" u="none" strike="noStrike">
                          <a:effectLst/>
                        </a:rPr>
                        <a:t>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b"/>
                      <a:r>
                        <a:rPr lang="ru-RU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b"/>
                      <a:r>
                        <a:rPr lang="ru-RU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6089">
                <a:tc>
                  <a:txBody>
                    <a:bodyPr/>
                    <a:lstStyle/>
                    <a:p>
                      <a:pPr marL="36000" algn="l" fontAlgn="b"/>
                      <a:r>
                        <a:rPr lang="en-US" sz="1000" u="none" strike="noStrike">
                          <a:effectLst/>
                        </a:rPr>
                        <a:t>Airlines Technology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b"/>
                      <a:r>
                        <a:rPr lang="ru-RU" sz="1100" u="none" strike="noStrike">
                          <a:effectLst/>
                        </a:rPr>
                        <a:t>-1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b"/>
                      <a:r>
                        <a:rPr lang="ru-RU" sz="1100" u="none" strike="noStrike">
                          <a:effectLst/>
                        </a:rPr>
                        <a:t>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b"/>
                      <a:endParaRPr lang="ru-RU" sz="11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b"/>
                      <a:endParaRPr lang="ru-RU" sz="11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6089">
                <a:tc>
                  <a:txBody>
                    <a:bodyPr/>
                    <a:lstStyle/>
                    <a:p>
                      <a:pPr marL="36000" algn="l" fontAlgn="b"/>
                      <a:r>
                        <a:rPr lang="en-US" sz="1000" u="none" strike="noStrike">
                          <a:effectLst/>
                        </a:rPr>
                        <a:t>Aviation Fueling Service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b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b"/>
                      <a:r>
                        <a:rPr lang="ru-RU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b"/>
                      <a:r>
                        <a:rPr lang="ru-RU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4694">
                <a:tc>
                  <a:txBody>
                    <a:bodyPr/>
                    <a:lstStyle/>
                    <a:p>
                      <a:pPr marL="36000" algn="l" fontAlgn="b"/>
                      <a:r>
                        <a:rPr lang="en-US" sz="1000" u="none" strike="noStrike" err="1">
                          <a:effectLst/>
                        </a:rPr>
                        <a:t>OpenJet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b"/>
                      <a:r>
                        <a:rPr lang="ru-RU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b"/>
                      <a:r>
                        <a:rPr lang="ru-RU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4694">
                <a:tc>
                  <a:txBody>
                    <a:bodyPr/>
                    <a:lstStyle/>
                    <a:p>
                      <a:pPr marL="36000" algn="l" fontAlgn="b"/>
                      <a:r>
                        <a:rPr lang="en-US" sz="1000" u="none" strike="noStrike" err="1">
                          <a:effectLst/>
                        </a:rPr>
                        <a:t>Partsbase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b"/>
                      <a:r>
                        <a:rPr lang="ru-RU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b"/>
                      <a:r>
                        <a:rPr lang="ru-RU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54694">
                <a:tc>
                  <a:txBody>
                    <a:bodyPr/>
                    <a:lstStyle/>
                    <a:p>
                      <a:pPr marL="36000" algn="l" fontAlgn="b"/>
                      <a:r>
                        <a:rPr lang="en-US" sz="1000" u="none" strike="noStrike" err="1">
                          <a:effectLst/>
                        </a:rPr>
                        <a:t>JetHunt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b"/>
                      <a:r>
                        <a:rPr lang="ru-RU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b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114" name="Прямоугольник 113"/>
          <p:cNvSpPr/>
          <p:nvPr/>
        </p:nvSpPr>
        <p:spPr>
          <a:xfrm>
            <a:off x="2404113" y="6653097"/>
            <a:ext cx="4693914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50">
                <a:latin typeface="+mj-lt"/>
                <a:cs typeface="Arial" panose="020B0604020202020204" pitchFamily="34" charset="0"/>
              </a:rPr>
              <a:t>Источник: Система интеллектуального анализа больших данных </a:t>
            </a:r>
            <a:r>
              <a:rPr lang="en-US" sz="750" err="1">
                <a:latin typeface="+mj-lt"/>
                <a:cs typeface="Arial" panose="020B0604020202020204" pitchFamily="34" charset="0"/>
              </a:rPr>
              <a:t>iFORA</a:t>
            </a:r>
            <a:r>
              <a:rPr lang="ru-RU" sz="750">
                <a:latin typeface="+mj-lt"/>
                <a:cs typeface="Arial" panose="020B0604020202020204" pitchFamily="34" charset="0"/>
              </a:rPr>
              <a:t> (правообладатель - ИСИЭЗ НИУ ВШЭ)</a:t>
            </a:r>
          </a:p>
        </p:txBody>
      </p:sp>
      <p:sp>
        <p:nvSpPr>
          <p:cNvPr id="115" name="Прямоугольник 114"/>
          <p:cNvSpPr/>
          <p:nvPr/>
        </p:nvSpPr>
        <p:spPr>
          <a:xfrm>
            <a:off x="4211072" y="1709516"/>
            <a:ext cx="198386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/>
              <a:t>калифорнийская авиакомпания, предлагает клиентам неограниченное количество перелетов за фиксированную ежемесячную плату</a:t>
            </a:r>
          </a:p>
        </p:txBody>
      </p:sp>
      <p:pic>
        <p:nvPicPr>
          <p:cNvPr id="116" name="Рисунок 115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803" b="40913"/>
          <a:stretch/>
        </p:blipFill>
        <p:spPr>
          <a:xfrm>
            <a:off x="4473112" y="1397914"/>
            <a:ext cx="1367271" cy="345700"/>
          </a:xfrm>
          <a:prstGeom prst="rect">
            <a:avLst/>
          </a:prstGeom>
        </p:spPr>
      </p:pic>
      <p:pic>
        <p:nvPicPr>
          <p:cNvPr id="119" name="Рисунок 11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4191" y="1502576"/>
            <a:ext cx="1687550" cy="284150"/>
          </a:xfrm>
          <a:prstGeom prst="rect">
            <a:avLst/>
          </a:prstGeom>
        </p:spPr>
      </p:pic>
      <p:sp>
        <p:nvSpPr>
          <p:cNvPr id="120" name="Прямоугольник 119"/>
          <p:cNvSpPr/>
          <p:nvPr/>
        </p:nvSpPr>
        <p:spPr>
          <a:xfrm>
            <a:off x="6879373" y="1806589"/>
            <a:ext cx="1983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/>
              <a:t>калифорнийская частная </a:t>
            </a:r>
            <a:r>
              <a:rPr lang="ru-RU" sz="900">
                <a:solidFill>
                  <a:srgbClr val="000000"/>
                </a:solidFill>
              </a:rPr>
              <a:t>чартерная авиакомпания, предлагает также аренду частных самолетов </a:t>
            </a:r>
          </a:p>
        </p:txBody>
      </p:sp>
      <p:sp>
        <p:nvSpPr>
          <p:cNvPr id="121" name="Прямоугольник 120"/>
          <p:cNvSpPr/>
          <p:nvPr/>
        </p:nvSpPr>
        <p:spPr>
          <a:xfrm>
            <a:off x="4864951" y="1126704"/>
            <a:ext cx="35455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Идентификация бизнес-моделей</a:t>
            </a:r>
          </a:p>
        </p:txBody>
      </p:sp>
    </p:spTree>
    <p:extLst>
      <p:ext uri="{BB962C8B-B14F-4D97-AF65-F5344CB8AC3E}">
        <p14:creationId xmlns:p14="http://schemas.microsoft.com/office/powerpoint/2010/main" val="979820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>
            <a:graphicFrameLocks/>
          </p:cNvGraphicFramePr>
          <p:nvPr>
            <p:extLst/>
          </p:nvPr>
        </p:nvGraphicFramePr>
        <p:xfrm>
          <a:off x="798787" y="434109"/>
          <a:ext cx="8135006" cy="62016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" name="Группа 3"/>
          <p:cNvGrpSpPr/>
          <p:nvPr/>
        </p:nvGrpSpPr>
        <p:grpSpPr>
          <a:xfrm>
            <a:off x="6569370" y="5524496"/>
            <a:ext cx="2322382" cy="693423"/>
            <a:chOff x="5239959" y="6508531"/>
            <a:chExt cx="1590675" cy="517161"/>
          </a:xfrm>
        </p:grpSpPr>
        <p:sp>
          <p:nvSpPr>
            <p:cNvPr id="6" name="TextBox 2"/>
            <p:cNvSpPr txBox="1"/>
            <p:nvPr/>
          </p:nvSpPr>
          <p:spPr>
            <a:xfrm>
              <a:off x="5239959" y="6508531"/>
              <a:ext cx="1590675" cy="517161"/>
            </a:xfrm>
            <a:prstGeom prst="rect">
              <a:avLst/>
            </a:prstGeom>
            <a:solidFill>
              <a:schemeClr val="lt1"/>
            </a:solidFill>
            <a:ln w="9525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100">
                  <a:latin typeface="+mj-lt"/>
                </a:rPr>
                <a:t>Объем</a:t>
              </a:r>
              <a:r>
                <a:rPr lang="en-US" sz="1100">
                  <a:latin typeface="+mj-lt"/>
                </a:rPr>
                <a:t> </a:t>
              </a:r>
              <a:r>
                <a:rPr lang="ru-RU">
                  <a:latin typeface="+mj-lt"/>
                </a:rPr>
                <a:t>потребления</a:t>
              </a:r>
              <a:br>
                <a:rPr lang="ru-RU" sz="1100" baseline="0">
                  <a:latin typeface="+mj-lt"/>
                </a:rPr>
              </a:br>
              <a:endParaRPr lang="en-US" sz="1100" baseline="0">
                <a:latin typeface="+mj-lt"/>
              </a:endParaRPr>
            </a:p>
            <a:p>
              <a:r>
                <a:rPr lang="ru-RU" sz="1100" baseline="0">
                  <a:latin typeface="+mj-lt"/>
                </a:rPr>
                <a:t>Объем </a:t>
              </a:r>
              <a:r>
                <a:rPr lang="ru-RU">
                  <a:latin typeface="+mj-lt"/>
                </a:rPr>
                <a:t>производства</a:t>
              </a:r>
              <a:endParaRPr lang="ru-RU" sz="1100">
                <a:latin typeface="+mj-lt"/>
              </a:endParaRPr>
            </a:p>
          </p:txBody>
        </p:sp>
        <p:sp>
          <p:nvSpPr>
            <p:cNvPr id="7" name="Овал 6"/>
            <p:cNvSpPr/>
            <p:nvPr/>
          </p:nvSpPr>
          <p:spPr>
            <a:xfrm>
              <a:off x="6642949" y="6578888"/>
              <a:ext cx="83506" cy="77406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ru-RU" sz="1100">
                <a:latin typeface="+mj-lt"/>
              </a:endParaRPr>
            </a:p>
          </p:txBody>
        </p:sp>
        <p:sp>
          <p:nvSpPr>
            <p:cNvPr id="8" name="Овал 7"/>
            <p:cNvSpPr/>
            <p:nvPr/>
          </p:nvSpPr>
          <p:spPr>
            <a:xfrm>
              <a:off x="6642949" y="6798370"/>
              <a:ext cx="83506" cy="8524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ru-RU" sz="1100">
                <a:latin typeface="+mj-lt"/>
              </a:endParaRPr>
            </a:p>
          </p:txBody>
        </p:sp>
      </p:grpSp>
      <p:cxnSp>
        <p:nvCxnSpPr>
          <p:cNvPr id="12" name="Прямая со стрелкой 11"/>
          <p:cNvCxnSpPr/>
          <p:nvPr/>
        </p:nvCxnSpPr>
        <p:spPr>
          <a:xfrm>
            <a:off x="3154680" y="4724400"/>
            <a:ext cx="456738" cy="5170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172762" y="4267200"/>
            <a:ext cx="1656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>
                <a:latin typeface="+mj-lt"/>
              </a:rPr>
              <a:t>Источник, </a:t>
            </a:r>
            <a:br>
              <a:rPr lang="ru-RU" sz="1400">
                <a:latin typeface="+mj-lt"/>
              </a:rPr>
            </a:br>
            <a:r>
              <a:rPr lang="ru-RU" sz="1400">
                <a:latin typeface="+mj-lt"/>
              </a:rPr>
              <a:t>год публикации</a:t>
            </a:r>
          </a:p>
        </p:txBody>
      </p:sp>
      <p:sp>
        <p:nvSpPr>
          <p:cNvPr id="16" name="TextBox 15"/>
          <p:cNvSpPr txBox="1"/>
          <p:nvPr/>
        </p:nvSpPr>
        <p:spPr>
          <a:xfrm rot="16200000">
            <a:off x="117452" y="2858757"/>
            <a:ext cx="1262577" cy="26579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r>
              <a:rPr lang="ru-RU" sz="1600">
                <a:latin typeface="+mj-lt"/>
              </a:rPr>
              <a:t>Млрд м</a:t>
            </a:r>
            <a:r>
              <a:rPr lang="ru-RU" sz="1600" baseline="30000">
                <a:latin typeface="+mj-lt"/>
              </a:rPr>
              <a:t>3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787640" y="1037722"/>
            <a:ext cx="1280160" cy="3022494"/>
          </a:xfrm>
          <a:prstGeom prst="round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940039" y="4060216"/>
            <a:ext cx="1127761" cy="1348389"/>
          </a:xfrm>
          <a:prstGeom prst="roundRect">
            <a:avLst/>
          </a:prstGeom>
          <a:noFill/>
          <a:ln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783384" y="6627473"/>
            <a:ext cx="5577232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50">
                <a:latin typeface="+mj-lt"/>
                <a:cs typeface="Arial" panose="020B0604020202020204" pitchFamily="34" charset="0"/>
              </a:rPr>
              <a:t>Источник: Система интеллектуального анализа больших данных </a:t>
            </a:r>
            <a:r>
              <a:rPr lang="en-US" sz="750" err="1">
                <a:latin typeface="+mj-lt"/>
                <a:cs typeface="Arial" panose="020B0604020202020204" pitchFamily="34" charset="0"/>
              </a:rPr>
              <a:t>iFORA</a:t>
            </a:r>
            <a:r>
              <a:rPr lang="ru-RU" sz="750">
                <a:latin typeface="+mj-lt"/>
                <a:cs typeface="Arial" panose="020B0604020202020204" pitchFamily="34" charset="0"/>
              </a:rPr>
              <a:t> (правообладатель - ИСИЭЗ НИУ ВШЭ)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F99385-52A2-6747-869D-2DE58138CBA3}" type="slidenum">
              <a:rPr lang="ru-RU" smtClean="0"/>
              <a:t>33</a:t>
            </a:fld>
            <a:endParaRPr lang="ru-RU"/>
          </a:p>
        </p:txBody>
      </p:sp>
      <p:sp>
        <p:nvSpPr>
          <p:cNvPr id="21" name="Заголовок 1"/>
          <p:cNvSpPr txBox="1">
            <a:spLocks noGrp="1"/>
          </p:cNvSpPr>
          <p:nvPr>
            <p:ph type="title"/>
          </p:nvPr>
        </p:nvSpPr>
        <p:spPr>
          <a:xfrm>
            <a:off x="798787" y="302071"/>
            <a:ext cx="8345213" cy="668461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Myriad Pro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9pPr>
          </a:lstStyle>
          <a:p>
            <a:pPr defTabSz="914400">
              <a:lnSpc>
                <a:spcPct val="90000"/>
              </a:lnSpc>
            </a:pPr>
            <a:r>
              <a:rPr lang="ru-RU" sz="2200">
                <a:latin typeface="+mj-lt"/>
                <a:cs typeface="Arial" panose="020B0604020202020204" pitchFamily="34" charset="0"/>
              </a:rPr>
              <a:t>Консенсус-прогнозы</a:t>
            </a:r>
            <a:br>
              <a:rPr lang="ru-RU" sz="1800">
                <a:latin typeface="+mj-lt"/>
                <a:cs typeface="Arial" panose="020B0604020202020204" pitchFamily="34" charset="0"/>
              </a:rPr>
            </a:br>
            <a:r>
              <a:rPr lang="ru-RU" sz="1800">
                <a:latin typeface="+mj-lt"/>
                <a:cs typeface="Arial" panose="020B0604020202020204" pitchFamily="34" charset="0"/>
              </a:rPr>
              <a:t>	на примере производства и потребления природного газа </a:t>
            </a:r>
            <a:br>
              <a:rPr lang="ru-RU" sz="1800">
                <a:latin typeface="+mj-lt"/>
                <a:cs typeface="Arial" panose="020B0604020202020204" pitchFamily="34" charset="0"/>
              </a:rPr>
            </a:br>
            <a:r>
              <a:rPr lang="ru-RU" sz="1800">
                <a:latin typeface="+mj-lt"/>
                <a:cs typeface="Arial" panose="020B0604020202020204" pitchFamily="34" charset="0"/>
              </a:rPr>
              <a:t>	в Китае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63991" y="6658004"/>
            <a:ext cx="1475084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50">
                <a:latin typeface="+mj-lt"/>
                <a:cs typeface="Arial" panose="020B0604020202020204" pitchFamily="34" charset="0"/>
              </a:rPr>
              <a:t>© НИУ ВШЭ. Конфиденциально</a:t>
            </a:r>
          </a:p>
        </p:txBody>
      </p:sp>
    </p:spTree>
    <p:extLst>
      <p:ext uri="{BB962C8B-B14F-4D97-AF65-F5344CB8AC3E}">
        <p14:creationId xmlns:p14="http://schemas.microsoft.com/office/powerpoint/2010/main" val="28161844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Таблица 12"/>
          <p:cNvGraphicFramePr>
            <a:graphicFrameLocks noGrp="1"/>
          </p:cNvGraphicFramePr>
          <p:nvPr>
            <p:extLst/>
          </p:nvPr>
        </p:nvGraphicFramePr>
        <p:xfrm>
          <a:off x="4596106" y="1494797"/>
          <a:ext cx="4401197" cy="51403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3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1841">
                  <a:extLst>
                    <a:ext uri="{9D8B030D-6E8A-4147-A177-3AD203B41FA5}">
                      <a16:colId xmlns:a16="http://schemas.microsoft.com/office/drawing/2014/main" val="1850639262"/>
                    </a:ext>
                  </a:extLst>
                </a:gridCol>
                <a:gridCol w="29255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21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№ п/п</a:t>
                      </a:r>
                    </a:p>
                  </a:txBody>
                  <a:tcPr marL="4446" marR="4446" marT="4446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  <a:latin typeface="+mn-lt"/>
                        </a:rPr>
                        <a:t>Наименование двигателя / семейства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6" marR="4446" marT="4446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  <a:latin typeface="+mn-lt"/>
                        </a:rPr>
                        <a:t>Альтернативные варианты</a:t>
                      </a:r>
                      <a:br>
                        <a:rPr lang="ru-RU" sz="900" b="1" u="none" strike="noStrike">
                          <a:effectLst/>
                          <a:latin typeface="+mn-lt"/>
                        </a:rPr>
                      </a:br>
                      <a:r>
                        <a:rPr lang="ru-RU" sz="900" b="1" u="none" strike="noStrike">
                          <a:effectLst/>
                          <a:latin typeface="+mn-lt"/>
                        </a:rPr>
                        <a:t>наименования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6" marR="4446" marT="4446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985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23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6" marR="4446" marT="4446" marB="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General Electric CF34</a:t>
                      </a:r>
                    </a:p>
                  </a:txBody>
                  <a:tcPr marL="0" marR="0" marT="19050" marB="1905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"GE CF34" OR "General Electric CF34"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4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24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6" marR="4446" marT="4446" marB="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Pratt &amp; Whitney PW800</a:t>
                      </a:r>
                    </a:p>
                  </a:txBody>
                  <a:tcPr marL="0" marR="0" marT="19050" marB="1905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"P&amp;WC PW800" OR "Pratt &amp; Whitney Canada PW800" OR "Pratt &amp; Whitney PW800"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4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25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6" marR="4446" marT="4446" marB="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Rolls-Royce </a:t>
                      </a:r>
                      <a:r>
                        <a:rPr lang="en-US" sz="800" b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Tay</a:t>
                      </a:r>
                      <a:endParaRPr lang="en-US" sz="800" b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9050" marB="1905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"Rolls-Royce RB183 Tay" OR "RR RB183 Tay" OR "Rolls Royce RB183 Tay"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419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26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6" marR="4446" marT="4446" marB="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Snecma</a:t>
                      </a:r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800" b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Silvercrest</a:t>
                      </a:r>
                      <a:endParaRPr lang="en-US" sz="800" b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9050" marB="1905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Snecma Silvercrest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4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27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6" marR="4446" marT="4446" marB="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Rolls-Royce AE 3007</a:t>
                      </a:r>
                    </a:p>
                  </a:txBody>
                  <a:tcPr marL="0" marR="0" marT="19050" marB="1905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"R-R AE 3007" OR "Rolls-Royce AE 3007" OR "RR AE 3007" OR "Rolls Royce AE 3007"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54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28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6" marR="4446" marT="4446" marB="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Pratt &amp; Whitney PW300</a:t>
                      </a:r>
                    </a:p>
                  </a:txBody>
                  <a:tcPr marL="0" marR="0" marT="19050" marB="1905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"P&amp;WC PW300" OR "Pratt &amp; Whitney Canada PW300" OR "Pratt &amp; Whitney PW300"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7419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29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6" marR="4446" marT="4446" marB="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HW HTF7000</a:t>
                      </a:r>
                    </a:p>
                  </a:txBody>
                  <a:tcPr marL="0" marR="0" marT="19050" marB="1905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Honeywell HTF7000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1985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6" marR="4446" marT="4446" marB="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HW TFE731</a:t>
                      </a:r>
                    </a:p>
                  </a:txBody>
                  <a:tcPr marL="0" marR="0" marT="19050" marB="1905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Honeywell TFE731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1985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31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6" marR="4446" marT="4446" marB="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Williams FJ44</a:t>
                      </a:r>
                    </a:p>
                  </a:txBody>
                  <a:tcPr marL="0" marR="0" marT="19050" marB="1905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Williams FJ44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54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32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6" marR="4446" marT="4446" marB="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Pratt &amp; Whitney PW500</a:t>
                      </a:r>
                    </a:p>
                  </a:txBody>
                  <a:tcPr marL="0" marR="0" marT="19050" marB="1905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"Pratt &amp; Whitney Canada PW500" OR "P&amp;WC PW500" OR "Pratt &amp; Whitney PW500"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54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33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6" marR="4446" marT="4446" marB="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General Electric-Honda HF120</a:t>
                      </a:r>
                    </a:p>
                  </a:txBody>
                  <a:tcPr marL="0" marR="0" marT="19050" marB="1905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"GE Honda HF120" OR "General Electric-Honda HF120"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1985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34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6" marR="4446" marT="4446" marB="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Williams FJ33</a:t>
                      </a:r>
                    </a:p>
                  </a:txBody>
                  <a:tcPr marL="0" marR="0" marT="19050" marB="1905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Williams FJ33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54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35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6" marR="4446" marT="4446" marB="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Pratt &amp; Whitney PW600</a:t>
                      </a:r>
                    </a:p>
                  </a:txBody>
                  <a:tcPr marL="0" marR="0" marT="19050" marB="1905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"Pratt &amp; Whitney Canada PW600" OR "P&amp;WC PW600" OR "Pratt &amp; Whitney PW600"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1985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36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6" marR="4446" marT="4446" marB="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Engine Alliance GP7200</a:t>
                      </a:r>
                    </a:p>
                  </a:txBody>
                  <a:tcPr marL="0" marR="0" marT="19050" marB="1905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"EA GP7200" OR "Engine Alliance GP7200"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67419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37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6" marR="4446" marT="4446" marB="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CFM International CFM56-7</a:t>
                      </a:r>
                    </a:p>
                  </a:txBody>
                  <a:tcPr marL="0" marR="0" marT="19050" marB="1905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"CFM56-7" OR "CFM International CFM56-7"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61985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38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6" marR="4446" marT="4446" marB="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Gulfstream Aerospace G500</a:t>
                      </a:r>
                    </a:p>
                  </a:txBody>
                  <a:tcPr marL="0" marR="0" marT="19050" marB="1905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Gulfstream Aerospace G500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61985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39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6" marR="4446" marT="4446" marB="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Gulfstream Aerospace G600</a:t>
                      </a:r>
                    </a:p>
                  </a:txBody>
                  <a:tcPr marL="0" marR="0" marT="19050" marB="1905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Gulfstream Aerospace G600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854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6" marR="4446" marT="4446" marB="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Rolls-Royce Trent 550</a:t>
                      </a:r>
                    </a:p>
                  </a:txBody>
                  <a:tcPr marL="0" marR="0" marT="19050" marB="1905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"R-R Trent 550" OR "RR Trent 550" OR "Rolls-Royce Trent 550" OR "Rolls Royce Trent 550"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854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41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6" marR="4446" marT="4446" marB="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Rolls-Royce RB211-524H-T</a:t>
                      </a:r>
                    </a:p>
                  </a:txBody>
                  <a:tcPr marL="0" marR="0" marT="19050" marB="1905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"R-R RB211-524H-T" OR "RR RB211-524H-T" OR "Rolls-Royce RB211-524H-T" OR "Rolls Royce RB211-524H-T" 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61985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42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6" marR="4446" marT="4446" marB="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Pratt &amp; Whitney T-34-P-7WA</a:t>
                      </a:r>
                    </a:p>
                  </a:txBody>
                  <a:tcPr marL="0" marR="0" marT="19050" marB="1905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"P&amp;W T-34-P-7WA" OR "Pratt &amp; Whitney T-34-P-7WA" 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67419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43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6" marR="4446" marT="4446" marB="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General Electric CF-80C2</a:t>
                      </a:r>
                    </a:p>
                  </a:txBody>
                  <a:tcPr marL="0" marR="0" marT="19050" marB="1905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"General Electric CF-80C2" OR "GE CF-80C2"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61985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44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6" marR="4446" marT="4446" marB="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Ling-</a:t>
                      </a:r>
                      <a:r>
                        <a:rPr lang="en-US" sz="800" b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Temco</a:t>
                      </a:r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-Vought XC-142</a:t>
                      </a:r>
                    </a:p>
                  </a:txBody>
                  <a:tcPr marL="0" marR="0" marT="19050" marB="1905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"Ling-</a:t>
                      </a:r>
                      <a:r>
                        <a:rPr lang="en-US" sz="800" b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Temco</a:t>
                      </a:r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-Vought XC-142" OR "LTV XC-142"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61985"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6" marR="4446" marT="4446" marB="0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…</a:t>
                      </a:r>
                      <a:endParaRPr lang="en-US" sz="800" b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9050" marB="1905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…</a:t>
                      </a:r>
                      <a:endParaRPr lang="en-US" sz="800" b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640217979"/>
                  </a:ext>
                </a:extLst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7272" y="529581"/>
            <a:ext cx="7719060" cy="6397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200">
                <a:latin typeface="+mj-lt"/>
              </a:rPr>
              <a:t>Анализ конкурентоспособности: и</a:t>
            </a:r>
            <a:r>
              <a:rPr lang="ru-RU" sz="2200"/>
              <a:t>дентификация продуктов/ услуг/ технологий/ организаций</a:t>
            </a:r>
            <a:br>
              <a:rPr lang="ru-RU" sz="2000">
                <a:latin typeface="+mj-lt"/>
              </a:rPr>
            </a:br>
            <a:r>
              <a:rPr lang="ru-RU" sz="2000">
                <a:latin typeface="+mj-lt"/>
              </a:rPr>
              <a:t>	</a:t>
            </a:r>
            <a:r>
              <a:rPr lang="ru-RU" sz="1800">
                <a:latin typeface="+mj-lt"/>
              </a:rPr>
              <a:t>на примере новых авиадвигателей</a:t>
            </a:r>
            <a:r>
              <a:rPr lang="en-US" sz="1800">
                <a:latin typeface="+mj-lt"/>
              </a:rPr>
              <a:t> </a:t>
            </a:r>
            <a:br>
              <a:rPr lang="ru-RU" sz="1800">
                <a:latin typeface="+mj-lt"/>
              </a:rPr>
            </a:br>
            <a:r>
              <a:rPr lang="ru-RU" sz="1800">
                <a:latin typeface="+mj-lt"/>
              </a:rPr>
              <a:t>	</a:t>
            </a:r>
            <a:r>
              <a:rPr lang="en-US" sz="1800">
                <a:latin typeface="+mj-lt"/>
              </a:rPr>
              <a:t>c</a:t>
            </a:r>
            <a:r>
              <a:rPr lang="ru-RU" sz="1800">
                <a:latin typeface="+mj-lt"/>
              </a:rPr>
              <a:t>о значительной цифровой компонентой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25400"/>
            <a:fld id="{81D60167-4931-47E6-BA6A-407CBD079E47}" type="slidenum">
              <a:rPr lang="ru-RU" smtClean="0">
                <a:latin typeface="+mj-lt"/>
              </a:rPr>
              <a:pPr marL="25400"/>
              <a:t>34</a:t>
            </a:fld>
            <a:endParaRPr lang="ru-RU">
              <a:latin typeface="+mj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6682978"/>
            <a:ext cx="1614545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50">
                <a:latin typeface="+mj-lt"/>
                <a:cs typeface="Arial" panose="020B0604020202020204" pitchFamily="34" charset="0"/>
              </a:rPr>
              <a:t>© НИУ ВШЭ. Конфиденциально</a:t>
            </a: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/>
          </p:nvPr>
        </p:nvGraphicFramePr>
        <p:xfrm>
          <a:off x="145403" y="1494795"/>
          <a:ext cx="4401197" cy="51403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3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1841">
                  <a:extLst>
                    <a:ext uri="{9D8B030D-6E8A-4147-A177-3AD203B41FA5}">
                      <a16:colId xmlns:a16="http://schemas.microsoft.com/office/drawing/2014/main" val="1850639262"/>
                    </a:ext>
                  </a:extLst>
                </a:gridCol>
                <a:gridCol w="29255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59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№ п/п</a:t>
                      </a:r>
                    </a:p>
                  </a:txBody>
                  <a:tcPr marL="4446" marR="4446" marT="4446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  <a:latin typeface="+mn-lt"/>
                        </a:rPr>
                        <a:t>Наименование двигателя / семейства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6" marR="4446" marT="4446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  <a:latin typeface="+mn-lt"/>
                        </a:rPr>
                        <a:t>Альтернативные варианты</a:t>
                      </a:r>
                      <a:br>
                        <a:rPr lang="ru-RU" sz="900" b="1" u="none" strike="noStrike">
                          <a:effectLst/>
                          <a:latin typeface="+mn-lt"/>
                        </a:rPr>
                      </a:br>
                      <a:r>
                        <a:rPr lang="ru-RU" sz="900" b="1" u="none" strike="noStrike">
                          <a:effectLst/>
                          <a:latin typeface="+mn-lt"/>
                        </a:rPr>
                        <a:t>наименования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6" marR="4446" marT="4446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464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6" marR="4446" marT="4446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Pratt &amp; Whitney JT9D</a:t>
                      </a: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"P&amp;W JT9D" OR "Pratt &amp; Whitney JT9D"</a:t>
                      </a: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464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6" marR="4446" marT="4446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Rolls-Royce RB211</a:t>
                      </a: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"Rolls-Royce RB211" OR "RB211-524B"</a:t>
                      </a: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5464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6" marR="4446" marT="4446" marB="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Progress D-18T</a:t>
                      </a: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"</a:t>
                      </a:r>
                      <a:r>
                        <a:rPr lang="en-US" sz="800" b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Lotarev</a:t>
                      </a:r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D-18T" OR "Progress D-18T"</a:t>
                      </a: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86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6" marR="4446" marT="4446" marB="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General Electric GE90</a:t>
                      </a:r>
                    </a:p>
                  </a:txBody>
                  <a:tcPr marL="0" marR="0" marT="19050" marB="1905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"GE GE90" OR "GE90-110B1" OR "GE90-115BL" OR "General Electric GE90" OR "General Electric GE90-115B"</a:t>
                      </a: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5464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6" marR="4446" marT="4446" marB="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Pratt &amp; Whitney PW4000</a:t>
                      </a:r>
                    </a:p>
                  </a:txBody>
                  <a:tcPr marL="0" marR="0" marT="19050" marB="1905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"P&amp;W PW4000" OR "Pratt &amp; Whitney PW4000"</a:t>
                      </a: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86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6" marR="4446" marT="4446" marB="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Rolls-Royce Trent XWB</a:t>
                      </a:r>
                    </a:p>
                  </a:txBody>
                  <a:tcPr marL="0" marR="0" marT="19050" marB="1905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"R-R Trent XWB" OR "Rolls-Royce Trent XWB" OR "RR Trent XWB" OR "Rolls Royce Trent XWB"</a:t>
                      </a: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86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6" marR="4446" marT="4446" marB="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Rolls-Royce Trent 800</a:t>
                      </a:r>
                    </a:p>
                  </a:txBody>
                  <a:tcPr marL="0" marR="0" marT="19050" marB="1905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"Rolls-Royce Trent 800" OR "R-R Trent 800" OR "RR Trent 800" OR "Rolls Royce Trent 800"</a:t>
                      </a: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5464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6" marR="4446" marT="4446" marB="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Engine Alliance GP7000</a:t>
                      </a:r>
                    </a:p>
                  </a:txBody>
                  <a:tcPr marL="0" marR="0" marT="19050" marB="1905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"Engine Alliance GP7000" OR "EA GP7000"</a:t>
                      </a: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35464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6" marR="4446" marT="4446" marB="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Engine Alliance GP7270</a:t>
                      </a:r>
                    </a:p>
                  </a:txBody>
                  <a:tcPr marL="0" marR="0" marT="19050" marB="1905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"Engine Alliance GP7270" OR "EA GP7270"</a:t>
                      </a: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86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6" marR="4446" marT="4446" marB="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Rolls-Royce Trent 900</a:t>
                      </a:r>
                    </a:p>
                  </a:txBody>
                  <a:tcPr marL="0" marR="0" marT="19050" marB="1905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"R-R Trent 900" OR "RR Trent 900" OR "Rolls-Royce Trent 900" OR "Rolls Royce Trent 900"</a:t>
                      </a: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86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6" marR="4446" marT="4446" marB="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Rolls-Royce Trent 1000</a:t>
                      </a:r>
                    </a:p>
                  </a:txBody>
                  <a:tcPr marL="0" marR="0" marT="19050" marB="1905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"R-R Trent 1000" OR "RR Trent 1000" OR "Rolls-Royce Trent 1000" OR "Rolls Royce Trent 1000"</a:t>
                      </a: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1885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12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6" marR="4446" marT="4446" marB="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General Electric </a:t>
                      </a:r>
                      <a:r>
                        <a:rPr lang="en-US" sz="800" b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GEnx</a:t>
                      </a:r>
                      <a:endParaRPr lang="en-US" sz="800" b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9050" marB="1905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"General Electric </a:t>
                      </a:r>
                      <a:r>
                        <a:rPr lang="en-US" sz="800" b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GEnx</a:t>
                      </a:r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" OR "GE </a:t>
                      </a:r>
                      <a:r>
                        <a:rPr lang="en-US" sz="800" b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GEnx</a:t>
                      </a:r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" OR "GEnx-1B54" OR "GEnx-1B58" OR "GEnx-1B64" OR "GEnx-1B67" OR "GEnx-1B70" OR "GEnx-2B67"</a:t>
                      </a: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86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13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6" marR="4446" marT="4446" marB="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Rolls-Royce Trent 700</a:t>
                      </a:r>
                    </a:p>
                  </a:txBody>
                  <a:tcPr marL="0" marR="0" marT="19050" marB="1905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"R-R Trent 700" OR "RR Trent 700" OR "Rolls-Royce Trent 700" OR "Rolls Royce Trent 700"</a:t>
                      </a: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35464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14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6" marR="4446" marT="4446" marB="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General Electric CF6</a:t>
                      </a:r>
                    </a:p>
                  </a:txBody>
                  <a:tcPr marL="0" marR="0" marT="19050" marB="1905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"GE CF6" OR "General Electric CF6"</a:t>
                      </a: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86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15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6" marR="4446" marT="4446" marB="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Rolls-Royce Trent 500</a:t>
                      </a:r>
                    </a:p>
                  </a:txBody>
                  <a:tcPr marL="0" marR="0" marT="19050" marB="1905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"R-R Trent 500" OR "RR Trent 500" OR "Rolls-Royce Trent 500" OR "Rolls Royce Trent 500"</a:t>
                      </a: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35464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16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6" marR="4446" marT="4446" marB="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Pratt &amp; Whitney PW1000G</a:t>
                      </a:r>
                    </a:p>
                  </a:txBody>
                  <a:tcPr marL="0" marR="0" marT="19050" marB="1905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"P&amp;W PW1000G" OR "Pratt &amp; Whitney PW1000G"</a:t>
                      </a: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35464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17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6" marR="4446" marT="4446" marB="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CFM International LEAP</a:t>
                      </a:r>
                    </a:p>
                  </a:txBody>
                  <a:tcPr marL="0" marR="0" marT="19050" marB="1905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"CFM LEAP" OR "CFM International LEAP"</a:t>
                      </a: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35464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18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6" marR="4446" marT="4446" marB="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CFM International CFM56</a:t>
                      </a:r>
                    </a:p>
                  </a:txBody>
                  <a:tcPr marL="0" marR="0" marT="19050" marB="1905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"CFM56" OR "CFM International CFM56"</a:t>
                      </a: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386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19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6" marR="4446" marT="4446" marB="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International Aero Engines V2500</a:t>
                      </a:r>
                    </a:p>
                  </a:txBody>
                  <a:tcPr marL="0" marR="0" marT="19050" marB="1905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"IAE V2500" OR "International Aero Engines V2500"</a:t>
                      </a: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35464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6" marR="4446" marT="4446" marB="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Pratt &amp; Whitney PW6000</a:t>
                      </a:r>
                    </a:p>
                  </a:txBody>
                  <a:tcPr marL="0" marR="0" marT="19050" marB="1905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"P&amp;W PW6000" OR "Pratt &amp; Whitney PW6000"</a:t>
                      </a: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386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21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6" marR="4446" marT="4446" marB="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Rolls-Royce BR700</a:t>
                      </a:r>
                    </a:p>
                  </a:txBody>
                  <a:tcPr marL="0" marR="0" marT="19050" marB="1905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"R-R BR700" OR "Rolls-Royce BR700" OR "RR BR700" OR "Rolls Royce BR700"</a:t>
                      </a: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35464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22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6" marR="4446" marT="4446" marB="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General Electric Passport</a:t>
                      </a:r>
                    </a:p>
                  </a:txBody>
                  <a:tcPr marL="0" marR="0" marT="19050" marB="1905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"GE Passport" OR "General Electric Passport"</a:t>
                      </a: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23" name="Прямоугольник 22"/>
          <p:cNvSpPr/>
          <p:nvPr/>
        </p:nvSpPr>
        <p:spPr>
          <a:xfrm>
            <a:off x="1372837" y="6682978"/>
            <a:ext cx="5577232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50">
                <a:latin typeface="+mj-lt"/>
                <a:cs typeface="Arial" panose="020B0604020202020204" pitchFamily="34" charset="0"/>
              </a:rPr>
              <a:t>Источник: Система интеллектуального анализа больших данных </a:t>
            </a:r>
            <a:r>
              <a:rPr lang="en-US" sz="750" err="1">
                <a:latin typeface="+mj-lt"/>
                <a:cs typeface="Arial" panose="020B0604020202020204" pitchFamily="34" charset="0"/>
              </a:rPr>
              <a:t>iFORA</a:t>
            </a:r>
            <a:r>
              <a:rPr lang="ru-RU" sz="750">
                <a:latin typeface="+mj-lt"/>
                <a:cs typeface="Arial" panose="020B0604020202020204" pitchFamily="34" charset="0"/>
              </a:rPr>
              <a:t> (правообладатель - ИСИЭЗ НИУ ВШЭ)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028051" y="911487"/>
            <a:ext cx="1941492" cy="5663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400" b="1">
                <a:latin typeface="+mn-lt"/>
              </a:rPr>
              <a:t>По </a:t>
            </a:r>
            <a:r>
              <a:rPr lang="ru-RU" sz="1400" b="1"/>
              <a:t>рыночной аналитике</a:t>
            </a:r>
            <a:endParaRPr lang="ru-RU" sz="1400" b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201944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7272" y="362014"/>
            <a:ext cx="8395366" cy="639762"/>
          </a:xfrm>
        </p:spPr>
        <p:txBody>
          <a:bodyPr/>
          <a:lstStyle/>
          <a:p>
            <a:r>
              <a:rPr lang="ru-RU" sz="2200">
                <a:latin typeface="+mn-lt"/>
              </a:rPr>
              <a:t>Анализ конкурентоспособности</a:t>
            </a:r>
            <a:br>
              <a:rPr lang="ru-RU" sz="2000">
                <a:latin typeface="+mn-lt"/>
              </a:rPr>
            </a:br>
            <a:r>
              <a:rPr lang="ru-RU" sz="2000">
                <a:latin typeface="+mn-lt"/>
              </a:rPr>
              <a:t>	</a:t>
            </a:r>
            <a:r>
              <a:rPr lang="ru-RU" sz="1800">
                <a:latin typeface="+mn-lt"/>
              </a:rPr>
              <a:t>на примере новых авиадвигателей </a:t>
            </a:r>
            <a:br>
              <a:rPr lang="ru-RU" sz="1800">
                <a:latin typeface="+mn-lt"/>
              </a:rPr>
            </a:br>
            <a:r>
              <a:rPr lang="ru-RU" sz="1800">
                <a:latin typeface="+mn-lt"/>
              </a:rPr>
              <a:t>	</a:t>
            </a:r>
            <a:r>
              <a:rPr lang="en-US" sz="1800">
                <a:latin typeface="+mn-lt"/>
              </a:rPr>
              <a:t>c</a:t>
            </a:r>
            <a:r>
              <a:rPr lang="ru-RU" sz="1800">
                <a:latin typeface="+mn-lt"/>
              </a:rPr>
              <a:t>о значительной цифровой компонентой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25400"/>
            <a:fld id="{81D60167-4931-47E6-BA6A-407CBD079E47}" type="slidenum">
              <a:rPr lang="ru-RU" smtClean="0">
                <a:latin typeface="+mn-lt"/>
              </a:rPr>
              <a:pPr marL="25400"/>
              <a:t>35</a:t>
            </a:fld>
            <a:endParaRPr lang="ru-RU">
              <a:latin typeface="+mn-lt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6627473"/>
            <a:ext cx="1475084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50">
                <a:latin typeface="+mn-lt"/>
                <a:cs typeface="Arial" panose="020B0604020202020204" pitchFamily="34" charset="0"/>
              </a:rPr>
              <a:t>© НИУ ВШЭ. Конфиденциально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783384" y="6627473"/>
            <a:ext cx="5577232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50">
                <a:latin typeface="+mn-lt"/>
                <a:cs typeface="Arial" panose="020B0604020202020204" pitchFamily="34" charset="0"/>
              </a:rPr>
              <a:t>Источник: Система интеллектуального анализа больших данных </a:t>
            </a:r>
            <a:r>
              <a:rPr lang="en-US" sz="750" err="1">
                <a:latin typeface="+mn-lt"/>
                <a:cs typeface="Arial" panose="020B0604020202020204" pitchFamily="34" charset="0"/>
              </a:rPr>
              <a:t>iFORA</a:t>
            </a:r>
            <a:r>
              <a:rPr lang="ru-RU" sz="750">
                <a:latin typeface="+mn-lt"/>
                <a:cs typeface="Arial" panose="020B0604020202020204" pitchFamily="34" charset="0"/>
              </a:rPr>
              <a:t> (правообладатель - ИСИЭЗ НИУ ВШЭ)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028051" y="974987"/>
            <a:ext cx="1963549" cy="5663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400" b="1">
                <a:latin typeface="+mn-lt"/>
              </a:rPr>
              <a:t>По рыночной аналитике</a:t>
            </a:r>
          </a:p>
        </p:txBody>
      </p:sp>
      <p:pic>
        <p:nvPicPr>
          <p:cNvPr id="13" name="Рисунок 1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" t="5416" r="1557" b="7065"/>
          <a:stretch/>
        </p:blipFill>
        <p:spPr bwMode="auto">
          <a:xfrm>
            <a:off x="584673" y="1751387"/>
            <a:ext cx="8516035" cy="4505316"/>
          </a:xfrm>
          <a:prstGeom prst="rect">
            <a:avLst/>
          </a:prstGeom>
          <a:noFill/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2412727" y="6308647"/>
            <a:ext cx="4318546" cy="191687"/>
          </a:xfrm>
          <a:prstGeom prst="rect">
            <a:avLst/>
          </a:prstGeom>
          <a:noFill/>
          <a:ln>
            <a:noFill/>
          </a:ln>
        </p:spPr>
        <p:txBody>
          <a:bodyPr vert="horz" lIns="108000" tIns="36000" rIns="113383" bIns="56692" rtlCol="0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ru-RU" sz="1600" b="1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Позитивность оценок на основе фактов</a:t>
            </a: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 rot="16200000">
            <a:off x="-536435" y="2984421"/>
            <a:ext cx="2005016" cy="244654"/>
          </a:xfrm>
          <a:prstGeom prst="rect">
            <a:avLst/>
          </a:prstGeom>
          <a:noFill/>
          <a:ln>
            <a:noFill/>
          </a:ln>
        </p:spPr>
        <p:txBody>
          <a:bodyPr vert="horz" lIns="108000" tIns="36000" rIns="113383" bIns="56692" rtlCol="0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ru-RU" sz="1600" b="1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Значимость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588398" y="6262981"/>
            <a:ext cx="8403202" cy="27921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584673" y="1545513"/>
            <a:ext cx="13674" cy="4732961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807272" y="5730240"/>
            <a:ext cx="739588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275" y="3544424"/>
            <a:ext cx="2338072" cy="1216184"/>
          </a:xfrm>
          <a:prstGeom prst="rect">
            <a:avLst/>
          </a:prstGeom>
        </p:spPr>
      </p:pic>
      <p:cxnSp>
        <p:nvCxnSpPr>
          <p:cNvPr id="27" name="Прямая со стрелкой 26"/>
          <p:cNvCxnSpPr/>
          <p:nvPr/>
        </p:nvCxnSpPr>
        <p:spPr>
          <a:xfrm flipH="1">
            <a:off x="1464267" y="2996440"/>
            <a:ext cx="1" cy="623832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9162" y="1498648"/>
            <a:ext cx="1618298" cy="116122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cxnSp>
        <p:nvCxnSpPr>
          <p:cNvPr id="28" name="Прямая со стрелкой 27"/>
          <p:cNvCxnSpPr/>
          <p:nvPr/>
        </p:nvCxnSpPr>
        <p:spPr>
          <a:xfrm flipV="1">
            <a:off x="1067952" y="2316480"/>
            <a:ext cx="109114" cy="52974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>
            <a:off x="2817460" y="2369820"/>
            <a:ext cx="161960" cy="72282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Овал 30"/>
          <p:cNvSpPr/>
          <p:nvPr/>
        </p:nvSpPr>
        <p:spPr>
          <a:xfrm>
            <a:off x="1119188" y="1576192"/>
            <a:ext cx="1228725" cy="460209"/>
          </a:xfrm>
          <a:prstGeom prst="ellipse">
            <a:avLst/>
          </a:prstGeom>
          <a:noFill/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0704" y="2463873"/>
            <a:ext cx="1168716" cy="30000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33" name="Овал 32"/>
          <p:cNvSpPr/>
          <p:nvPr/>
        </p:nvSpPr>
        <p:spPr>
          <a:xfrm>
            <a:off x="1714464" y="2622558"/>
            <a:ext cx="1188754" cy="169639"/>
          </a:xfrm>
          <a:prstGeom prst="ellipse">
            <a:avLst/>
          </a:prstGeom>
          <a:noFill/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533" y="4504827"/>
            <a:ext cx="909327" cy="109904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36" name="Овал 35"/>
          <p:cNvSpPr/>
          <p:nvPr/>
        </p:nvSpPr>
        <p:spPr>
          <a:xfrm>
            <a:off x="584673" y="5450162"/>
            <a:ext cx="1039340" cy="169639"/>
          </a:xfrm>
          <a:prstGeom prst="ellipse">
            <a:avLst/>
          </a:prstGeom>
          <a:noFill/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7" name="Прямая со стрелкой 36"/>
          <p:cNvCxnSpPr>
            <a:endCxn id="35" idx="2"/>
          </p:cNvCxnSpPr>
          <p:nvPr/>
        </p:nvCxnSpPr>
        <p:spPr>
          <a:xfrm flipH="1" flipV="1">
            <a:off x="1092197" y="5603870"/>
            <a:ext cx="159440" cy="76966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 38"/>
          <p:cNvSpPr/>
          <p:nvPr/>
        </p:nvSpPr>
        <p:spPr>
          <a:xfrm>
            <a:off x="777828" y="5187225"/>
            <a:ext cx="934096" cy="172232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>
                <a:solidFill>
                  <a:schemeClr val="tx1"/>
                </a:solidFill>
              </a:rPr>
              <a:t>"причина крушения самолета"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2271714" y="1931732"/>
            <a:ext cx="1005551" cy="172232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>
                <a:solidFill>
                  <a:schemeClr val="tx1"/>
                </a:solidFill>
              </a:rPr>
              <a:t>"дорогостоящие меры профилактики проблем"</a:t>
            </a: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7265" y="3264938"/>
            <a:ext cx="895350" cy="887578"/>
          </a:xfrm>
          <a:prstGeom prst="rect">
            <a:avLst/>
          </a:prstGeom>
        </p:spPr>
      </p:pic>
      <p:cxnSp>
        <p:nvCxnSpPr>
          <p:cNvPr id="42" name="Прямая со стрелкой 41"/>
          <p:cNvCxnSpPr/>
          <p:nvPr/>
        </p:nvCxnSpPr>
        <p:spPr>
          <a:xfrm flipV="1">
            <a:off x="2471302" y="3378354"/>
            <a:ext cx="805963" cy="5183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Овал 43"/>
          <p:cNvSpPr/>
          <p:nvPr/>
        </p:nvSpPr>
        <p:spPr>
          <a:xfrm>
            <a:off x="3238499" y="4001573"/>
            <a:ext cx="916781" cy="169639"/>
          </a:xfrm>
          <a:prstGeom prst="ellipse">
            <a:avLst/>
          </a:prstGeom>
          <a:noFill/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3665139" y="3549263"/>
            <a:ext cx="934096" cy="172232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>
                <a:solidFill>
                  <a:schemeClr val="tx1"/>
                </a:solidFill>
              </a:rPr>
              <a:t>"неполадки во время полета"</a:t>
            </a: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8787" y="5063087"/>
            <a:ext cx="1298258" cy="782805"/>
          </a:xfrm>
          <a:prstGeom prst="rect">
            <a:avLst/>
          </a:prstGeom>
        </p:spPr>
      </p:pic>
      <p:sp>
        <p:nvSpPr>
          <p:cNvPr id="47" name="Овал 46"/>
          <p:cNvSpPr/>
          <p:nvPr/>
        </p:nvSpPr>
        <p:spPr>
          <a:xfrm>
            <a:off x="3612516" y="5697639"/>
            <a:ext cx="1391283" cy="169639"/>
          </a:xfrm>
          <a:prstGeom prst="ellipse">
            <a:avLst/>
          </a:prstGeom>
          <a:noFill/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8" name="Прямая со стрелкой 47"/>
          <p:cNvCxnSpPr/>
          <p:nvPr/>
        </p:nvCxnSpPr>
        <p:spPr>
          <a:xfrm>
            <a:off x="2874283" y="5178091"/>
            <a:ext cx="774504" cy="994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Прямоугольник 49"/>
          <p:cNvSpPr/>
          <p:nvPr/>
        </p:nvSpPr>
        <p:spPr>
          <a:xfrm>
            <a:off x="3725940" y="5383362"/>
            <a:ext cx="1267500" cy="220508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>
                <a:solidFill>
                  <a:schemeClr val="tx1"/>
                </a:solidFill>
              </a:rPr>
              <a:t>“срыв первых заказов в силу задержек при проектировании"</a:t>
            </a:r>
          </a:p>
        </p:txBody>
      </p:sp>
    </p:spTree>
    <p:extLst>
      <p:ext uri="{BB962C8B-B14F-4D97-AF65-F5344CB8AC3E}">
        <p14:creationId xmlns:p14="http://schemas.microsoft.com/office/powerpoint/2010/main" val="36753203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1772" y="6679498"/>
            <a:ext cx="1475084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50">
                <a:latin typeface="+mj-lt"/>
                <a:cs typeface="Arial" panose="020B0604020202020204" pitchFamily="34" charset="0"/>
              </a:rPr>
              <a:t>© НИУ ВШЭ. Конфиденциально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625" r="9230"/>
          <a:stretch/>
        </p:blipFill>
        <p:spPr>
          <a:xfrm>
            <a:off x="1625662" y="1177875"/>
            <a:ext cx="7102871" cy="439161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61774" y="1405287"/>
            <a:ext cx="1321327" cy="467820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>
                <a:latin typeface="+mj-lt"/>
                <a:cs typeface="Arial" panose="020B0604020202020204" pitchFamily="34" charset="0"/>
              </a:rPr>
              <a:t>Boston Dynamics</a:t>
            </a:r>
            <a:endParaRPr lang="ru-RU">
              <a:latin typeface="+mj-lt"/>
              <a:cs typeface="Arial" panose="020B0604020202020204" pitchFamily="34" charset="0"/>
            </a:endParaRPr>
          </a:p>
          <a:p>
            <a:endParaRPr lang="ru-RU" sz="1000">
              <a:latin typeface="+mj-lt"/>
              <a:cs typeface="Arial" panose="020B0604020202020204" pitchFamily="34" charset="0"/>
            </a:endParaRPr>
          </a:p>
          <a:p>
            <a:endParaRPr lang="en-US" sz="1000">
              <a:latin typeface="+mj-lt"/>
              <a:cs typeface="Arial" panose="020B0604020202020204" pitchFamily="34" charset="0"/>
            </a:endParaRPr>
          </a:p>
          <a:p>
            <a:endParaRPr lang="en-US" sz="1000">
              <a:latin typeface="+mj-lt"/>
              <a:cs typeface="Arial" panose="020B0604020202020204" pitchFamily="34" charset="0"/>
            </a:endParaRPr>
          </a:p>
          <a:p>
            <a:endParaRPr lang="ru-RU" sz="1000">
              <a:latin typeface="+mj-lt"/>
              <a:cs typeface="Arial" panose="020B0604020202020204" pitchFamily="34" charset="0"/>
            </a:endParaRPr>
          </a:p>
          <a:p>
            <a:endParaRPr lang="ru-RU" sz="1000">
              <a:latin typeface="+mj-lt"/>
              <a:cs typeface="Arial" panose="020B0604020202020204" pitchFamily="34" charset="0"/>
            </a:endParaRPr>
          </a:p>
          <a:p>
            <a:endParaRPr lang="ru-RU" sz="1000">
              <a:latin typeface="+mj-lt"/>
              <a:cs typeface="Arial" panose="020B0604020202020204" pitchFamily="34" charset="0"/>
            </a:endParaRPr>
          </a:p>
          <a:p>
            <a:r>
              <a:rPr lang="en-US">
                <a:latin typeface="+mj-lt"/>
                <a:cs typeface="Arial" panose="020B0604020202020204" pitchFamily="34" charset="0"/>
              </a:rPr>
              <a:t>DuPont</a:t>
            </a:r>
            <a:endParaRPr lang="ru-RU">
              <a:latin typeface="+mj-lt"/>
              <a:cs typeface="Arial" panose="020B0604020202020204" pitchFamily="34" charset="0"/>
            </a:endParaRPr>
          </a:p>
          <a:p>
            <a:endParaRPr lang="ru-RU" sz="1000">
              <a:latin typeface="+mj-lt"/>
              <a:cs typeface="Arial" panose="020B0604020202020204" pitchFamily="34" charset="0"/>
            </a:endParaRPr>
          </a:p>
          <a:p>
            <a:endParaRPr lang="en-US" sz="1000">
              <a:latin typeface="+mj-lt"/>
              <a:cs typeface="Arial" panose="020B0604020202020204" pitchFamily="34" charset="0"/>
            </a:endParaRPr>
          </a:p>
          <a:p>
            <a:endParaRPr lang="en-US" sz="1000">
              <a:latin typeface="+mj-lt"/>
              <a:cs typeface="Arial" panose="020B0604020202020204" pitchFamily="34" charset="0"/>
            </a:endParaRPr>
          </a:p>
          <a:p>
            <a:endParaRPr lang="ru-RU" sz="600">
              <a:latin typeface="+mj-lt"/>
              <a:cs typeface="Arial" panose="020B0604020202020204" pitchFamily="34" charset="0"/>
            </a:endParaRPr>
          </a:p>
          <a:p>
            <a:endParaRPr lang="ru-RU" sz="1000">
              <a:latin typeface="+mj-lt"/>
              <a:cs typeface="Arial" panose="020B0604020202020204" pitchFamily="34" charset="0"/>
            </a:endParaRPr>
          </a:p>
          <a:p>
            <a:r>
              <a:rPr lang="en-US">
                <a:latin typeface="+mj-lt"/>
                <a:cs typeface="Arial" panose="020B0604020202020204" pitchFamily="34" charset="0"/>
              </a:rPr>
              <a:t>Lockheed Martin</a:t>
            </a:r>
            <a:endParaRPr lang="en-US" sz="1000">
              <a:latin typeface="+mj-lt"/>
              <a:cs typeface="Arial" panose="020B0604020202020204" pitchFamily="34" charset="0"/>
            </a:endParaRPr>
          </a:p>
          <a:p>
            <a:endParaRPr lang="en-US" sz="1000">
              <a:latin typeface="+mj-lt"/>
              <a:cs typeface="Arial" panose="020B0604020202020204" pitchFamily="34" charset="0"/>
            </a:endParaRPr>
          </a:p>
          <a:p>
            <a:endParaRPr lang="ru-RU" sz="1000">
              <a:latin typeface="+mj-lt"/>
              <a:cs typeface="Arial" panose="020B0604020202020204" pitchFamily="34" charset="0"/>
            </a:endParaRPr>
          </a:p>
          <a:p>
            <a:endParaRPr lang="ru-RU" sz="1000">
              <a:latin typeface="+mj-lt"/>
              <a:cs typeface="Arial" panose="020B0604020202020204" pitchFamily="34" charset="0"/>
            </a:endParaRPr>
          </a:p>
          <a:p>
            <a:r>
              <a:rPr lang="en-US">
                <a:latin typeface="+mj-lt"/>
                <a:cs typeface="Arial" panose="020B0604020202020204" pitchFamily="34" charset="0"/>
              </a:rPr>
              <a:t>Rolls-Royce</a:t>
            </a:r>
            <a:endParaRPr lang="ru-RU">
              <a:latin typeface="+mj-lt"/>
              <a:cs typeface="Arial" panose="020B0604020202020204" pitchFamily="34" charset="0"/>
            </a:endParaRPr>
          </a:p>
          <a:p>
            <a:endParaRPr lang="ru-RU">
              <a:latin typeface="+mj-lt"/>
              <a:cs typeface="Arial" panose="020B0604020202020204" pitchFamily="34" charset="0"/>
            </a:endParaRPr>
          </a:p>
          <a:p>
            <a:r>
              <a:rPr lang="en-US" err="1">
                <a:latin typeface="+mj-lt"/>
                <a:cs typeface="Arial" panose="020B0604020202020204" pitchFamily="34" charset="0"/>
              </a:rPr>
              <a:t>Didi</a:t>
            </a:r>
            <a:r>
              <a:rPr lang="en-US">
                <a:latin typeface="+mj-lt"/>
                <a:cs typeface="Arial" panose="020B0604020202020204" pitchFamily="34" charset="0"/>
              </a:rPr>
              <a:t> </a:t>
            </a:r>
            <a:r>
              <a:rPr lang="en-US" err="1">
                <a:latin typeface="+mj-lt"/>
                <a:cs typeface="Arial" panose="020B0604020202020204" pitchFamily="34" charset="0"/>
              </a:rPr>
              <a:t>Chuxing</a:t>
            </a:r>
            <a:r>
              <a:rPr lang="en-US">
                <a:latin typeface="+mj-lt"/>
                <a:cs typeface="Arial" panose="020B0604020202020204" pitchFamily="34" charset="0"/>
              </a:rPr>
              <a:t> </a:t>
            </a:r>
            <a:endParaRPr lang="ru-RU"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63177" y="6202365"/>
            <a:ext cx="7277457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>
                <a:latin typeface="+mj-lt"/>
                <a:cs typeface="Arial" panose="020B0604020202020204" pitchFamily="34" charset="0"/>
              </a:rPr>
              <a:t>2005  </a:t>
            </a:r>
            <a:r>
              <a:rPr lang="ru-RU" sz="1400">
                <a:latin typeface="+mj-lt"/>
                <a:cs typeface="Arial" panose="020B0604020202020204" pitchFamily="34" charset="0"/>
              </a:rPr>
              <a:t> </a:t>
            </a:r>
            <a:r>
              <a:rPr lang="en-US" sz="1400">
                <a:latin typeface="+mj-lt"/>
                <a:cs typeface="Arial" panose="020B0604020202020204" pitchFamily="34" charset="0"/>
              </a:rPr>
              <a:t>  </a:t>
            </a:r>
            <a:r>
              <a:rPr lang="ru-RU" sz="1400">
                <a:latin typeface="+mj-lt"/>
                <a:cs typeface="Arial" panose="020B0604020202020204" pitchFamily="34" charset="0"/>
              </a:rPr>
              <a:t>  </a:t>
            </a:r>
            <a:r>
              <a:rPr lang="en-US" sz="1400">
                <a:latin typeface="+mj-lt"/>
                <a:cs typeface="Arial" panose="020B0604020202020204" pitchFamily="34" charset="0"/>
              </a:rPr>
              <a:t> </a:t>
            </a:r>
            <a:r>
              <a:rPr lang="ru-RU" sz="1400">
                <a:latin typeface="+mj-lt"/>
                <a:cs typeface="Arial" panose="020B0604020202020204" pitchFamily="34" charset="0"/>
              </a:rPr>
              <a:t> </a:t>
            </a:r>
            <a:r>
              <a:rPr lang="en-US" sz="1400">
                <a:latin typeface="+mj-lt"/>
                <a:cs typeface="Arial" panose="020B0604020202020204" pitchFamily="34" charset="0"/>
              </a:rPr>
              <a:t> </a:t>
            </a:r>
            <a:r>
              <a:rPr lang="ru-RU" sz="1400">
                <a:latin typeface="+mj-lt"/>
                <a:cs typeface="Arial" panose="020B0604020202020204" pitchFamily="34" charset="0"/>
              </a:rPr>
              <a:t>     </a:t>
            </a:r>
            <a:r>
              <a:rPr lang="en-US" sz="1400">
                <a:latin typeface="+mj-lt"/>
                <a:cs typeface="Arial" panose="020B0604020202020204" pitchFamily="34" charset="0"/>
              </a:rPr>
              <a:t>2007    </a:t>
            </a:r>
            <a:r>
              <a:rPr lang="ru-RU" sz="1400">
                <a:latin typeface="+mj-lt"/>
                <a:cs typeface="Arial" panose="020B0604020202020204" pitchFamily="34" charset="0"/>
              </a:rPr>
              <a:t>    </a:t>
            </a:r>
            <a:r>
              <a:rPr lang="en-US" sz="1400">
                <a:latin typeface="+mj-lt"/>
                <a:cs typeface="Arial" panose="020B0604020202020204" pitchFamily="34" charset="0"/>
              </a:rPr>
              <a:t>    </a:t>
            </a:r>
            <a:r>
              <a:rPr lang="ru-RU" sz="1400">
                <a:latin typeface="+mj-lt"/>
                <a:cs typeface="Arial" panose="020B0604020202020204" pitchFamily="34" charset="0"/>
              </a:rPr>
              <a:t>   </a:t>
            </a:r>
            <a:r>
              <a:rPr lang="en-US" sz="1400">
                <a:latin typeface="+mj-lt"/>
                <a:cs typeface="Arial" panose="020B0604020202020204" pitchFamily="34" charset="0"/>
              </a:rPr>
              <a:t>2009</a:t>
            </a:r>
            <a:r>
              <a:rPr lang="en-US" sz="1400">
                <a:cs typeface="Arial" panose="020B0604020202020204" pitchFamily="34" charset="0"/>
              </a:rPr>
              <a:t>      </a:t>
            </a:r>
            <a:r>
              <a:rPr lang="ru-RU" sz="1400">
                <a:cs typeface="Arial" panose="020B0604020202020204" pitchFamily="34" charset="0"/>
              </a:rPr>
              <a:t>     </a:t>
            </a:r>
            <a:r>
              <a:rPr lang="en-US" sz="1400">
                <a:cs typeface="Arial" panose="020B0604020202020204" pitchFamily="34" charset="0"/>
              </a:rPr>
              <a:t> </a:t>
            </a:r>
            <a:r>
              <a:rPr lang="ru-RU" sz="1400">
                <a:cs typeface="Arial" panose="020B0604020202020204" pitchFamily="34" charset="0"/>
              </a:rPr>
              <a:t>  </a:t>
            </a:r>
            <a:r>
              <a:rPr lang="en-US" sz="1400">
                <a:cs typeface="Arial" panose="020B0604020202020204" pitchFamily="34" charset="0"/>
              </a:rPr>
              <a:t>2011     </a:t>
            </a:r>
            <a:r>
              <a:rPr lang="ru-RU" sz="1400">
                <a:cs typeface="Arial" panose="020B0604020202020204" pitchFamily="34" charset="0"/>
              </a:rPr>
              <a:t>   </a:t>
            </a:r>
            <a:r>
              <a:rPr lang="en-US" sz="1400">
                <a:cs typeface="Arial" panose="020B0604020202020204" pitchFamily="34" charset="0"/>
              </a:rPr>
              <a:t> </a:t>
            </a:r>
            <a:r>
              <a:rPr lang="ru-RU" sz="1400">
                <a:cs typeface="Arial" panose="020B0604020202020204" pitchFamily="34" charset="0"/>
              </a:rPr>
              <a:t>   </a:t>
            </a:r>
            <a:r>
              <a:rPr lang="en-US" sz="1400">
                <a:cs typeface="Arial" panose="020B0604020202020204" pitchFamily="34" charset="0"/>
              </a:rPr>
              <a:t> 2013      </a:t>
            </a:r>
            <a:r>
              <a:rPr lang="ru-RU" sz="1400">
                <a:cs typeface="Arial" panose="020B0604020202020204" pitchFamily="34" charset="0"/>
              </a:rPr>
              <a:t>  </a:t>
            </a:r>
            <a:r>
              <a:rPr lang="en-US" sz="1400">
                <a:cs typeface="Arial" panose="020B0604020202020204" pitchFamily="34" charset="0"/>
              </a:rPr>
              <a:t> </a:t>
            </a:r>
            <a:r>
              <a:rPr lang="ru-RU" sz="1400">
                <a:cs typeface="Arial" panose="020B0604020202020204" pitchFamily="34" charset="0"/>
              </a:rPr>
              <a:t>    </a:t>
            </a:r>
            <a:r>
              <a:rPr lang="en-US" sz="1400">
                <a:cs typeface="Arial" panose="020B0604020202020204" pitchFamily="34" charset="0"/>
              </a:rPr>
              <a:t>2015   </a:t>
            </a:r>
            <a:r>
              <a:rPr lang="ru-RU" sz="1400">
                <a:cs typeface="Arial" panose="020B0604020202020204" pitchFamily="34" charset="0"/>
              </a:rPr>
              <a:t>           </a:t>
            </a:r>
            <a:r>
              <a:rPr lang="en-US" sz="1400">
                <a:cs typeface="Arial" panose="020B0604020202020204" pitchFamily="34" charset="0"/>
              </a:rPr>
              <a:t>2017</a:t>
            </a:r>
            <a:endParaRPr lang="ru-RU" sz="140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759314" y="410046"/>
            <a:ext cx="8384685" cy="639762"/>
          </a:xfrm>
        </p:spPr>
        <p:txBody>
          <a:bodyPr/>
          <a:lstStyle/>
          <a:p>
            <a:r>
              <a:rPr lang="ru-RU" sz="2200" err="1"/>
              <a:t>Репутационный</a:t>
            </a:r>
            <a:r>
              <a:rPr lang="ru-RU" sz="2200"/>
              <a:t> анализ на основе фактов: организации</a:t>
            </a:r>
            <a:br>
              <a:rPr lang="ru-RU"/>
            </a:br>
            <a:r>
              <a:rPr lang="ru-RU"/>
              <a:t>	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12842" y="4352468"/>
            <a:ext cx="45217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>
                <a:latin typeface="+mn-lt"/>
              </a:rPr>
              <a:t>Эксплуатационные проблемы с двигателями</a:t>
            </a: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6250379" y="4546942"/>
            <a:ext cx="785051" cy="73403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2715491" y="1836946"/>
            <a:ext cx="36781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>
                <a:latin typeface="+mn-lt"/>
              </a:rPr>
              <a:t>Выставление компании на продажу</a:t>
            </a:r>
          </a:p>
        </p:txBody>
      </p:sp>
      <p:cxnSp>
        <p:nvCxnSpPr>
          <p:cNvPr id="34" name="Прямая со стрелкой 33"/>
          <p:cNvCxnSpPr/>
          <p:nvPr/>
        </p:nvCxnSpPr>
        <p:spPr>
          <a:xfrm flipV="1">
            <a:off x="6205857" y="1981491"/>
            <a:ext cx="1617026" cy="6571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/>
          <p:cNvSpPr/>
          <p:nvPr/>
        </p:nvSpPr>
        <p:spPr>
          <a:xfrm>
            <a:off x="2278251" y="2527076"/>
            <a:ext cx="39721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>
                <a:latin typeface="+mn-lt"/>
              </a:rPr>
              <a:t>Запуск программы оптимизации издержек</a:t>
            </a:r>
          </a:p>
        </p:txBody>
      </p:sp>
      <p:cxnSp>
        <p:nvCxnSpPr>
          <p:cNvPr id="36" name="Прямая со стрелкой 35"/>
          <p:cNvCxnSpPr>
            <a:stCxn id="35" idx="3"/>
          </p:cNvCxnSpPr>
          <p:nvPr/>
        </p:nvCxnSpPr>
        <p:spPr>
          <a:xfrm flipV="1">
            <a:off x="6250379" y="2450049"/>
            <a:ext cx="1351068" cy="24630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6250379" y="4539283"/>
            <a:ext cx="1860142" cy="74169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Прямоугольник 37"/>
          <p:cNvSpPr/>
          <p:nvPr/>
        </p:nvSpPr>
        <p:spPr>
          <a:xfrm>
            <a:off x="3053239" y="3197754"/>
            <a:ext cx="42477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>
                <a:latin typeface="+mn-lt"/>
              </a:rPr>
              <a:t>Контракты на оборудование </a:t>
            </a:r>
            <a:br>
              <a:rPr lang="ru-RU" sz="1600" i="1">
                <a:latin typeface="+mn-lt"/>
              </a:rPr>
            </a:br>
            <a:r>
              <a:rPr lang="ru-RU" sz="1600" i="1">
                <a:latin typeface="+mn-lt"/>
              </a:rPr>
              <a:t>для вертолетов ВМС США</a:t>
            </a:r>
          </a:p>
        </p:txBody>
      </p:sp>
      <p:cxnSp>
        <p:nvCxnSpPr>
          <p:cNvPr id="39" name="Прямая со стрелкой 38"/>
          <p:cNvCxnSpPr/>
          <p:nvPr/>
        </p:nvCxnSpPr>
        <p:spPr>
          <a:xfrm>
            <a:off x="5924380" y="3391606"/>
            <a:ext cx="2186141" cy="1525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>
            <a:off x="5924380" y="3391606"/>
            <a:ext cx="1898503" cy="18456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079879" y="860167"/>
            <a:ext cx="108431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>
                <a:latin typeface="+mj-lt"/>
              </a:rPr>
              <a:t>Позитив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735146" y="860167"/>
            <a:ext cx="94620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>
                <a:latin typeface="+mj-lt"/>
              </a:rPr>
              <a:t>Негатив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7209781" y="924495"/>
            <a:ext cx="440304" cy="213381"/>
          </a:xfrm>
          <a:prstGeom prst="rect">
            <a:avLst/>
          </a:prstGeom>
          <a:solidFill>
            <a:srgbClr val="DB2E2B"/>
          </a:solidFill>
          <a:ln>
            <a:solidFill>
              <a:srgbClr val="DC32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5704228" y="924495"/>
            <a:ext cx="440304" cy="213381"/>
          </a:xfrm>
          <a:prstGeom prst="rect">
            <a:avLst/>
          </a:prstGeom>
          <a:solidFill>
            <a:srgbClr val="268BD2"/>
          </a:solidFill>
          <a:ln>
            <a:solidFill>
              <a:srgbClr val="258B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355603" y="6679499"/>
            <a:ext cx="5754918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50">
                <a:latin typeface="+mn-lt"/>
                <a:cs typeface="Arial" panose="020B0604020202020204" pitchFamily="34" charset="0"/>
              </a:rPr>
              <a:t>Источник: Система интеллектуального анализа больших данных </a:t>
            </a:r>
            <a:r>
              <a:rPr lang="en-US" sz="750" err="1">
                <a:latin typeface="+mn-lt"/>
                <a:cs typeface="Arial" panose="020B0604020202020204" pitchFamily="34" charset="0"/>
              </a:rPr>
              <a:t>iFORA</a:t>
            </a:r>
            <a:r>
              <a:rPr lang="ru-RU" sz="750">
                <a:latin typeface="+mn-lt"/>
                <a:cs typeface="Arial" panose="020B0604020202020204" pitchFamily="34" charset="0"/>
              </a:rPr>
              <a:t> (правообладатель - ИСИЭЗ НИУ ВШЭ)</a:t>
            </a:r>
          </a:p>
        </p:txBody>
      </p:sp>
      <p:cxnSp>
        <p:nvCxnSpPr>
          <p:cNvPr id="41" name="Прямая со стрелкой 40"/>
          <p:cNvCxnSpPr/>
          <p:nvPr/>
        </p:nvCxnSpPr>
        <p:spPr>
          <a:xfrm>
            <a:off x="6205857" y="2047202"/>
            <a:ext cx="1904664" cy="9373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>
          <a:xfrm>
            <a:off x="8763000" y="6622646"/>
            <a:ext cx="381000" cy="193040"/>
          </a:xfrm>
        </p:spPr>
        <p:txBody>
          <a:bodyPr/>
          <a:lstStyle/>
          <a:p>
            <a:pPr marL="25400"/>
            <a:fld id="{81D60167-4931-47E6-BA6A-407CBD079E47}" type="slidenum">
              <a:rPr lang="ru-RU" smtClean="0"/>
              <a:pPr marL="25400"/>
              <a:t>36</a:t>
            </a:fld>
            <a:endParaRPr lang="ru-RU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99" b="80056"/>
          <a:stretch/>
        </p:blipFill>
        <p:spPr>
          <a:xfrm>
            <a:off x="4930381" y="5412234"/>
            <a:ext cx="3750969" cy="518207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7679724" y="5338686"/>
            <a:ext cx="1490585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000" i="1">
                <a:latin typeface="+mn-lt"/>
              </a:rPr>
              <a:t>Открытие лаборатории ИИ в Америке</a:t>
            </a:r>
          </a:p>
        </p:txBody>
      </p:sp>
      <p:cxnSp>
        <p:nvCxnSpPr>
          <p:cNvPr id="32" name="Прямая со стрелкой 31"/>
          <p:cNvCxnSpPr/>
          <p:nvPr/>
        </p:nvCxnSpPr>
        <p:spPr>
          <a:xfrm flipH="1">
            <a:off x="7569732" y="5406327"/>
            <a:ext cx="133699" cy="454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>
            <a:off x="7234757" y="5552619"/>
            <a:ext cx="148228" cy="11455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Прямоугольник 43"/>
          <p:cNvSpPr/>
          <p:nvPr/>
        </p:nvSpPr>
        <p:spPr>
          <a:xfrm>
            <a:off x="3363132" y="5814503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100" i="1">
                <a:latin typeface="+mn-lt"/>
              </a:rPr>
              <a:t>Ужесточение государственных правил для водителей в Китае</a:t>
            </a:r>
          </a:p>
        </p:txBody>
      </p:sp>
      <p:cxnSp>
        <p:nvCxnSpPr>
          <p:cNvPr id="45" name="Прямая со стрелкой 44"/>
          <p:cNvCxnSpPr/>
          <p:nvPr/>
        </p:nvCxnSpPr>
        <p:spPr>
          <a:xfrm flipV="1">
            <a:off x="7285686" y="5903578"/>
            <a:ext cx="288494" cy="775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1681566" y="5412234"/>
            <a:ext cx="3363132" cy="2549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1883101" y="5734373"/>
            <a:ext cx="5060140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Прямоугольник 41"/>
          <p:cNvSpPr/>
          <p:nvPr/>
        </p:nvSpPr>
        <p:spPr>
          <a:xfrm>
            <a:off x="4173741" y="5369740"/>
            <a:ext cx="335104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i="1">
                <a:latin typeface="+mn-lt"/>
              </a:rPr>
              <a:t>Инвестиции в бразильскую компанию-конкурента</a:t>
            </a:r>
          </a:p>
        </p:txBody>
      </p:sp>
    </p:spTree>
    <p:extLst>
      <p:ext uri="{BB962C8B-B14F-4D97-AF65-F5344CB8AC3E}">
        <p14:creationId xmlns:p14="http://schemas.microsoft.com/office/powerpoint/2010/main" val="3218351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2748904" y="1530348"/>
            <a:ext cx="5751156" cy="5122735"/>
          </a:xfrm>
          <a:prstGeom prst="rect">
            <a:avLst/>
          </a:prstGeom>
          <a:solidFill>
            <a:srgbClr val="F1F7FD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2629" y="173439"/>
            <a:ext cx="8341372" cy="1147667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ru-RU" sz="2200">
                <a:latin typeface="+mn-lt"/>
              </a:rPr>
              <a:t>Оценки рисков </a:t>
            </a:r>
            <a:r>
              <a:rPr lang="ru-RU" sz="2200"/>
              <a:t>(1): дифференцированный анализ</a:t>
            </a:r>
            <a:br>
              <a:rPr lang="ru-RU" sz="2200">
                <a:latin typeface="+mn-lt"/>
              </a:rPr>
            </a:br>
            <a:r>
              <a:rPr lang="ru-RU" sz="2200">
                <a:latin typeface="+mn-lt"/>
              </a:rPr>
              <a:t>	</a:t>
            </a:r>
            <a:r>
              <a:rPr lang="ru-RU" sz="1800">
                <a:latin typeface="+mn-lt"/>
              </a:rPr>
              <a:t>на основе административных, судебных и </a:t>
            </a:r>
            <a:r>
              <a:rPr lang="ru-RU" sz="1800"/>
              <a:t>профессиональных</a:t>
            </a:r>
            <a:r>
              <a:rPr lang="ru-RU" sz="1800">
                <a:latin typeface="+mn-lt"/>
              </a:rPr>
              <a:t> 	источников</a:t>
            </a:r>
            <a:endParaRPr lang="ru-RU" sz="1400" b="0"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8433" y="1810134"/>
            <a:ext cx="5075854" cy="4572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6590" y="1819465"/>
            <a:ext cx="145049" cy="519627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85999" y="2171462"/>
            <a:ext cx="269626" cy="29361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200">
                <a:latin typeface="+mn-lt"/>
              </a:rPr>
              <a:t>1</a:t>
            </a:r>
          </a:p>
          <a:p>
            <a:pPr>
              <a:lnSpc>
                <a:spcPct val="110000"/>
              </a:lnSpc>
            </a:pPr>
            <a:r>
              <a:rPr lang="ru-RU" sz="1200">
                <a:latin typeface="+mn-lt"/>
              </a:rPr>
              <a:t>2</a:t>
            </a:r>
          </a:p>
          <a:p>
            <a:pPr>
              <a:lnSpc>
                <a:spcPct val="110000"/>
              </a:lnSpc>
            </a:pPr>
            <a:r>
              <a:rPr lang="ru-RU" sz="1200">
                <a:latin typeface="+mn-lt"/>
              </a:rPr>
              <a:t>3</a:t>
            </a:r>
          </a:p>
          <a:p>
            <a:pPr>
              <a:lnSpc>
                <a:spcPct val="110000"/>
              </a:lnSpc>
            </a:pPr>
            <a:r>
              <a:rPr lang="ru-RU" sz="1200">
                <a:latin typeface="+mn-lt"/>
              </a:rPr>
              <a:t>4</a:t>
            </a:r>
          </a:p>
          <a:p>
            <a:pPr>
              <a:lnSpc>
                <a:spcPct val="110000"/>
              </a:lnSpc>
            </a:pPr>
            <a:r>
              <a:rPr lang="ru-RU" sz="1200">
                <a:latin typeface="+mn-lt"/>
              </a:rPr>
              <a:t>5</a:t>
            </a:r>
          </a:p>
          <a:p>
            <a:pPr>
              <a:lnSpc>
                <a:spcPct val="110000"/>
              </a:lnSpc>
            </a:pPr>
            <a:r>
              <a:rPr lang="ru-RU" sz="1200">
                <a:latin typeface="+mn-lt"/>
              </a:rPr>
              <a:t>6</a:t>
            </a:r>
          </a:p>
          <a:p>
            <a:pPr>
              <a:lnSpc>
                <a:spcPct val="110000"/>
              </a:lnSpc>
            </a:pPr>
            <a:r>
              <a:rPr lang="ru-RU" sz="1200">
                <a:latin typeface="+mn-lt"/>
              </a:rPr>
              <a:t>7</a:t>
            </a:r>
          </a:p>
          <a:p>
            <a:pPr>
              <a:lnSpc>
                <a:spcPct val="110000"/>
              </a:lnSpc>
            </a:pPr>
            <a:r>
              <a:rPr lang="ru-RU" sz="1200">
                <a:latin typeface="+mn-lt"/>
              </a:rPr>
              <a:t>8</a:t>
            </a:r>
          </a:p>
          <a:p>
            <a:pPr>
              <a:lnSpc>
                <a:spcPct val="110000"/>
              </a:lnSpc>
            </a:pPr>
            <a:r>
              <a:rPr lang="ru-RU" sz="1200">
                <a:latin typeface="+mn-lt"/>
              </a:rPr>
              <a:t>9</a:t>
            </a:r>
          </a:p>
          <a:p>
            <a:pPr>
              <a:lnSpc>
                <a:spcPct val="110000"/>
              </a:lnSpc>
            </a:pPr>
            <a:endParaRPr lang="ru-RU" sz="1200">
              <a:latin typeface="+mn-lt"/>
            </a:endParaRPr>
          </a:p>
          <a:p>
            <a:pPr>
              <a:lnSpc>
                <a:spcPct val="110000"/>
              </a:lnSpc>
            </a:pPr>
            <a:endParaRPr lang="ru-RU" sz="1200">
              <a:latin typeface="+mn-lt"/>
            </a:endParaRPr>
          </a:p>
          <a:p>
            <a:pPr>
              <a:lnSpc>
                <a:spcPct val="110000"/>
              </a:lnSpc>
            </a:pPr>
            <a:endParaRPr lang="ru-RU" sz="1200">
              <a:latin typeface="+mn-lt"/>
            </a:endParaRPr>
          </a:p>
          <a:p>
            <a:pPr>
              <a:lnSpc>
                <a:spcPct val="110000"/>
              </a:lnSpc>
            </a:pPr>
            <a:endParaRPr lang="ru-RU" sz="1200">
              <a:latin typeface="+mn-lt"/>
            </a:endParaRPr>
          </a:p>
          <a:p>
            <a:pPr>
              <a:lnSpc>
                <a:spcPct val="110000"/>
              </a:lnSpc>
            </a:pPr>
            <a:endParaRPr lang="ru-RU" sz="1200"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06497" y="1502357"/>
            <a:ext cx="23683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>
                <a:latin typeface="+mn-lt"/>
              </a:rPr>
              <a:t>C – </a:t>
            </a:r>
            <a:r>
              <a:rPr lang="ru-RU" sz="1400" b="1">
                <a:latin typeface="+mn-lt"/>
              </a:rPr>
              <a:t>Коммерческие риски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06497" y="6382134"/>
            <a:ext cx="23594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>
                <a:latin typeface="+mn-lt"/>
              </a:rPr>
              <a:t>R – </a:t>
            </a:r>
            <a:r>
              <a:rPr lang="ru-RU" sz="1400" b="1">
                <a:latin typeface="+mn-lt"/>
              </a:rPr>
              <a:t>Регулятивные риски</a:t>
            </a:r>
          </a:p>
        </p:txBody>
      </p:sp>
      <p:sp>
        <p:nvSpPr>
          <p:cNvPr id="12" name="Прямоугольник 11"/>
          <p:cNvSpPr/>
          <p:nvPr/>
        </p:nvSpPr>
        <p:spPr>
          <a:xfrm rot="16200000">
            <a:off x="1034794" y="3706213"/>
            <a:ext cx="37995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>
                <a:latin typeface="+mn-lt"/>
              </a:rPr>
              <a:t>C – </a:t>
            </a:r>
            <a:r>
              <a:rPr lang="ru-RU" sz="1400" b="1">
                <a:latin typeface="+mn-lt"/>
              </a:rPr>
              <a:t>Риски непрерывности деятельности</a:t>
            </a:r>
          </a:p>
        </p:txBody>
      </p:sp>
      <p:sp>
        <p:nvSpPr>
          <p:cNvPr id="13" name="Прямоугольник 12"/>
          <p:cNvSpPr/>
          <p:nvPr/>
        </p:nvSpPr>
        <p:spPr>
          <a:xfrm rot="16200000">
            <a:off x="6711489" y="3706213"/>
            <a:ext cx="32133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>
                <a:latin typeface="+mn-lt"/>
              </a:rPr>
              <a:t>P – </a:t>
            </a:r>
            <a:r>
              <a:rPr lang="ru-RU" sz="1400" b="1">
                <a:latin typeface="+mn-lt"/>
              </a:rPr>
              <a:t>Риски публичных конфликтов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783384" y="6627473"/>
            <a:ext cx="5577232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50">
                <a:latin typeface="+mn-lt"/>
                <a:cs typeface="Arial" panose="020B0604020202020204" pitchFamily="34" charset="0"/>
              </a:rPr>
              <a:t>Источник: Система интеллектуального анализа больших данных </a:t>
            </a:r>
            <a:r>
              <a:rPr lang="en-US" sz="750" err="1">
                <a:latin typeface="+mn-lt"/>
                <a:cs typeface="Arial" panose="020B0604020202020204" pitchFamily="34" charset="0"/>
              </a:rPr>
              <a:t>iFORA</a:t>
            </a:r>
            <a:r>
              <a:rPr lang="ru-RU" sz="750">
                <a:latin typeface="+mn-lt"/>
                <a:cs typeface="Arial" panose="020B0604020202020204" pitchFamily="34" charset="0"/>
              </a:rPr>
              <a:t> (правообладатель - ИСИЭЗ НИУ ВШЭ)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38107" y="6625091"/>
            <a:ext cx="1614545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50">
                <a:latin typeface="+mn-lt"/>
                <a:cs typeface="Arial" panose="020B0604020202020204" pitchFamily="34" charset="0"/>
              </a:rPr>
              <a:t>© НИУ ВШЭ. Конфиденциально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25400"/>
            <a:fld id="{81D60167-4931-47E6-BA6A-407CBD079E47}" type="slidenum">
              <a:rPr lang="ru-RU" smtClean="0">
                <a:latin typeface="+mn-lt"/>
              </a:rPr>
              <a:pPr marL="25400"/>
              <a:t>37</a:t>
            </a:fld>
            <a:endParaRPr lang="ru-RU"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45379" y="1801892"/>
            <a:ext cx="15215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>
                <a:latin typeface="+mn-lt"/>
              </a:rPr>
              <a:t>Организации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432828" y="1411787"/>
            <a:ext cx="1326184" cy="7017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200">
                <a:latin typeface="+mn-lt"/>
              </a:rPr>
              <a:t>Нормированное число кейсов </a:t>
            </a:r>
            <a:br>
              <a:rPr lang="ru-RU" sz="1200">
                <a:latin typeface="+mn-lt"/>
              </a:rPr>
            </a:br>
            <a:r>
              <a:rPr lang="ru-RU" sz="1200">
                <a:latin typeface="+mn-lt"/>
              </a:rPr>
              <a:t>(по видам)</a:t>
            </a:r>
          </a:p>
        </p:txBody>
      </p:sp>
    </p:spTree>
    <p:extLst>
      <p:ext uri="{BB962C8B-B14F-4D97-AF65-F5344CB8AC3E}">
        <p14:creationId xmlns:p14="http://schemas.microsoft.com/office/powerpoint/2010/main" val="9029600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4773348" y="1679510"/>
            <a:ext cx="4258686" cy="4786422"/>
          </a:xfrm>
          <a:prstGeom prst="rect">
            <a:avLst/>
          </a:prstGeom>
          <a:solidFill>
            <a:srgbClr val="F1F7FD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38107" y="1679510"/>
            <a:ext cx="4579255" cy="4786422"/>
          </a:xfrm>
          <a:prstGeom prst="rect">
            <a:avLst/>
          </a:prstGeom>
          <a:solidFill>
            <a:srgbClr val="F1F7FD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 descr="growth"/>
          <p:cNvPicPr>
            <a:picLocks noGrp="1" noChangeAspect="1"/>
          </p:cNvPicPr>
          <p:nvPr isPhoto="1"/>
        </p:nvPicPr>
        <p:blipFill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3347" y="2516164"/>
            <a:ext cx="4688721" cy="394976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182" y="1744825"/>
            <a:ext cx="3878580" cy="1073021"/>
          </a:xfrm>
        </p:spPr>
        <p:txBody>
          <a:bodyPr/>
          <a:lstStyle/>
          <a:p>
            <a:pPr marL="0" indent="0">
              <a:buNone/>
            </a:pPr>
            <a:r>
              <a:rPr lang="ru-RU" sz="1400" b="1"/>
              <a:t>Динамика рисков </a:t>
            </a:r>
            <a:br>
              <a:rPr lang="ru-RU" sz="1400" b="1"/>
            </a:br>
            <a:r>
              <a:rPr lang="ru-RU" sz="1400" b="1"/>
              <a:t>(по интегральному индексу)</a:t>
            </a:r>
          </a:p>
        </p:txBody>
      </p:sp>
      <p:sp>
        <p:nvSpPr>
          <p:cNvPr id="9" name="Текст 2"/>
          <p:cNvSpPr txBox="1">
            <a:spLocks/>
          </p:cNvSpPr>
          <p:nvPr/>
        </p:nvSpPr>
        <p:spPr>
          <a:xfrm>
            <a:off x="5030508" y="1744825"/>
            <a:ext cx="3914437" cy="1073021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ru-RU" sz="1400" b="1"/>
              <a:t>Темп прироста интегрального индекса рисков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832726" y="2765019"/>
            <a:ext cx="1389484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200" b="1">
                <a:solidFill>
                  <a:srgbClr val="3DBCF6"/>
                </a:solidFill>
                <a:latin typeface="Myriad Pro" pitchFamily="34" charset="0"/>
                <a:ea typeface="+mn-ea"/>
              </a:rPr>
              <a:t>Организация преодолела кризис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199642" y="4339941"/>
            <a:ext cx="1272993" cy="535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200" b="1">
                <a:solidFill>
                  <a:srgbClr val="FFAF39"/>
                </a:solidFill>
                <a:latin typeface="Myriad Pro" pitchFamily="34" charset="0"/>
                <a:ea typeface="+mn-ea"/>
              </a:rPr>
              <a:t>Организация </a:t>
            </a:r>
            <a:br>
              <a:rPr lang="en-US" sz="1200" b="1">
                <a:solidFill>
                  <a:srgbClr val="FFAF39"/>
                </a:solidFill>
                <a:latin typeface="Myriad Pro" pitchFamily="34" charset="0"/>
                <a:ea typeface="+mn-ea"/>
              </a:rPr>
            </a:br>
            <a:r>
              <a:rPr lang="ru-RU" sz="1200" b="1">
                <a:solidFill>
                  <a:srgbClr val="FFAF39"/>
                </a:solidFill>
                <a:latin typeface="Myriad Pro" pitchFamily="34" charset="0"/>
                <a:ea typeface="+mn-ea"/>
              </a:rPr>
              <a:t>в кризисной ситуации</a:t>
            </a:r>
          </a:p>
        </p:txBody>
      </p:sp>
      <p:pic>
        <p:nvPicPr>
          <p:cNvPr id="13" name="Рисунок 12" descr="worst_sc_correct"/>
          <p:cNvPicPr>
            <a:picLocks noGrp="1" noChangeAspect="1"/>
          </p:cNvPicPr>
          <p:nvPr isPhoto="1"/>
        </p:nvPicPr>
        <p:blipFill rotWithShape="1">
          <a:blip r:embed="rId4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180" y="2295329"/>
            <a:ext cx="4817338" cy="417078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Прямоугольник 13"/>
          <p:cNvSpPr/>
          <p:nvPr/>
        </p:nvSpPr>
        <p:spPr>
          <a:xfrm>
            <a:off x="1783384" y="6627473"/>
            <a:ext cx="5577232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50">
                <a:latin typeface="+mn-lt"/>
                <a:cs typeface="Arial" panose="020B0604020202020204" pitchFamily="34" charset="0"/>
              </a:rPr>
              <a:t>Источник: Система интеллектуального анализа больших данных </a:t>
            </a:r>
            <a:r>
              <a:rPr lang="en-US" sz="750" err="1">
                <a:latin typeface="+mn-lt"/>
                <a:cs typeface="Arial" panose="020B0604020202020204" pitchFamily="34" charset="0"/>
              </a:rPr>
              <a:t>iFORA</a:t>
            </a:r>
            <a:r>
              <a:rPr lang="ru-RU" sz="750">
                <a:latin typeface="+mn-lt"/>
                <a:cs typeface="Arial" panose="020B0604020202020204" pitchFamily="34" charset="0"/>
              </a:rPr>
              <a:t> (правообладатель - ИСИЭЗ НИУ ВШЭ)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38107" y="6625091"/>
            <a:ext cx="1475084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50">
                <a:latin typeface="+mj-lt"/>
                <a:cs typeface="Arial" panose="020B0604020202020204" pitchFamily="34" charset="0"/>
              </a:rPr>
              <a:t>© НИУ ВШЭ. Конфиденциально</a:t>
            </a:r>
          </a:p>
        </p:txBody>
      </p:sp>
      <p:sp>
        <p:nvSpPr>
          <p:cNvPr id="22" name="Полилиния 21"/>
          <p:cNvSpPr/>
          <p:nvPr/>
        </p:nvSpPr>
        <p:spPr>
          <a:xfrm>
            <a:off x="5598367" y="2367209"/>
            <a:ext cx="3307508" cy="3539069"/>
          </a:xfrm>
          <a:custGeom>
            <a:avLst/>
            <a:gdLst>
              <a:gd name="connsiteX0" fmla="*/ 0 w 3806890"/>
              <a:gd name="connsiteY0" fmla="*/ 3072538 h 3539069"/>
              <a:gd name="connsiteX1" fmla="*/ 2341984 w 3806890"/>
              <a:gd name="connsiteY1" fmla="*/ 2767 h 3539069"/>
              <a:gd name="connsiteX2" fmla="*/ 3806890 w 3806890"/>
              <a:gd name="connsiteY2" fmla="*/ 3539069 h 3539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06890" h="3539069">
                <a:moveTo>
                  <a:pt x="0" y="3072538"/>
                </a:moveTo>
                <a:cubicBezTo>
                  <a:pt x="853751" y="1498775"/>
                  <a:pt x="1707502" y="-74988"/>
                  <a:pt x="2341984" y="2767"/>
                </a:cubicBezTo>
                <a:cubicBezTo>
                  <a:pt x="2976466" y="80522"/>
                  <a:pt x="3582955" y="2937245"/>
                  <a:pt x="3806890" y="3539069"/>
                </a:cubicBezTo>
              </a:path>
            </a:pathLst>
          </a:custGeom>
          <a:noFill/>
          <a:ln w="19050">
            <a:solidFill>
              <a:srgbClr val="41BE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4763628" y="3191070"/>
            <a:ext cx="113316" cy="121298"/>
          </a:xfrm>
          <a:prstGeom prst="rect">
            <a:avLst/>
          </a:prstGeom>
          <a:solidFill>
            <a:srgbClr val="F1F7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олилиния 23"/>
          <p:cNvSpPr/>
          <p:nvPr/>
        </p:nvSpPr>
        <p:spPr>
          <a:xfrm>
            <a:off x="6354147" y="2696547"/>
            <a:ext cx="2621902" cy="3321698"/>
          </a:xfrm>
          <a:custGeom>
            <a:avLst/>
            <a:gdLst>
              <a:gd name="connsiteX0" fmla="*/ 0 w 2621902"/>
              <a:gd name="connsiteY0" fmla="*/ 3331029 h 3331029"/>
              <a:gd name="connsiteX1" fmla="*/ 1763486 w 2621902"/>
              <a:gd name="connsiteY1" fmla="*/ 503853 h 3331029"/>
              <a:gd name="connsiteX2" fmla="*/ 2621902 w 2621902"/>
              <a:gd name="connsiteY2" fmla="*/ 0 h 3331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21902" h="3331029">
                <a:moveTo>
                  <a:pt x="0" y="3331029"/>
                </a:moveTo>
                <a:cubicBezTo>
                  <a:pt x="663251" y="2195026"/>
                  <a:pt x="1326502" y="1059024"/>
                  <a:pt x="1763486" y="503853"/>
                </a:cubicBezTo>
                <a:cubicBezTo>
                  <a:pt x="2200470" y="-51318"/>
                  <a:pt x="2464837" y="45098"/>
                  <a:pt x="2621902" y="0"/>
                </a:cubicBezTo>
              </a:path>
            </a:pathLst>
          </a:custGeom>
          <a:noFill/>
          <a:ln>
            <a:solidFill>
              <a:srgbClr val="FFB4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25400"/>
            <a:fld id="{81D60167-4931-47E6-BA6A-407CBD079E47}" type="slidenum">
              <a:rPr lang="ru-RU" smtClean="0"/>
              <a:pPr marL="25400"/>
              <a:t>38</a:t>
            </a:fld>
            <a:endParaRPr lang="ru-RU"/>
          </a:p>
        </p:txBody>
      </p:sp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802629" y="173439"/>
            <a:ext cx="8341372" cy="1147667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ru-RU" sz="2200">
                <a:latin typeface="+mn-lt"/>
              </a:rPr>
              <a:t>Оценки рисков </a:t>
            </a:r>
            <a:r>
              <a:rPr lang="ru-RU" sz="2200"/>
              <a:t>(2): интегрированный анализ</a:t>
            </a:r>
            <a:br>
              <a:rPr lang="ru-RU" sz="2200">
                <a:latin typeface="+mn-lt"/>
              </a:rPr>
            </a:br>
            <a:r>
              <a:rPr lang="ru-RU" sz="2200">
                <a:latin typeface="+mn-lt"/>
              </a:rPr>
              <a:t>	</a:t>
            </a:r>
            <a:r>
              <a:rPr lang="ru-RU" sz="1800">
                <a:latin typeface="+mn-lt"/>
              </a:rPr>
              <a:t>на основе административных, судебных и </a:t>
            </a:r>
            <a:r>
              <a:rPr lang="ru-RU" sz="1800"/>
              <a:t>профессиональных</a:t>
            </a:r>
            <a:r>
              <a:rPr lang="ru-RU" sz="1800">
                <a:latin typeface="+mn-lt"/>
              </a:rPr>
              <a:t> 	источников</a:t>
            </a:r>
            <a:endParaRPr lang="ru-RU" sz="1400" b="0">
              <a:latin typeface="+mn-lt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718686" y="2219182"/>
            <a:ext cx="389850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ru-RU">
                <a:latin typeface="+mn-lt"/>
              </a:rPr>
              <a:t>%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b="57180"/>
          <a:stretch/>
        </p:blipFill>
        <p:spPr>
          <a:xfrm>
            <a:off x="3737667" y="1978827"/>
            <a:ext cx="924281" cy="127477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2931178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7" y="839724"/>
            <a:ext cx="5186845" cy="518684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791776" y="1542547"/>
            <a:ext cx="33522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>
                <a:latin typeface="+mj-lt"/>
                <a:ea typeface="+mj-ea"/>
                <a:cs typeface="Arial" panose="020B0604020202020204" pitchFamily="34" charset="0"/>
              </a:rPr>
              <a:t>Программы инновационного развития компаний </a:t>
            </a:r>
            <a:br>
              <a:rPr lang="ru-RU">
                <a:latin typeface="+mj-lt"/>
                <a:ea typeface="+mj-ea"/>
                <a:cs typeface="Arial" panose="020B0604020202020204" pitchFamily="34" charset="0"/>
              </a:rPr>
            </a:br>
            <a:r>
              <a:rPr lang="ru-RU">
                <a:latin typeface="+mj-lt"/>
                <a:ea typeface="+mj-ea"/>
                <a:cs typeface="Arial" panose="020B0604020202020204" pitchFamily="34" charset="0"/>
              </a:rPr>
              <a:t>с государственным участием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084165" y="4671247"/>
            <a:ext cx="27674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>
                <a:latin typeface="+mj-lt"/>
                <a:ea typeface="+mj-ea"/>
                <a:cs typeface="Arial" panose="020B0604020202020204" pitchFamily="34" charset="0"/>
              </a:rPr>
              <a:t>Отраслевые стратегии и программы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9204" y="256436"/>
            <a:ext cx="8182396" cy="639762"/>
          </a:xfrm>
        </p:spPr>
        <p:txBody>
          <a:bodyPr/>
          <a:lstStyle/>
          <a:p>
            <a:r>
              <a:rPr lang="ru-RU" sz="2200">
                <a:latin typeface="+mj-lt"/>
                <a:cs typeface="Arial" panose="020B0604020202020204" pitchFamily="34" charset="0"/>
              </a:rPr>
              <a:t>Оценка </a:t>
            </a:r>
            <a:r>
              <a:rPr lang="ru-RU" sz="2200"/>
              <a:t>мер</a:t>
            </a:r>
            <a:r>
              <a:rPr lang="ru-RU" sz="2000"/>
              <a:t> </a:t>
            </a:r>
            <a:r>
              <a:rPr lang="ru-RU" sz="2200">
                <a:latin typeface="+mj-lt"/>
                <a:cs typeface="Arial" panose="020B0604020202020204" pitchFamily="34" charset="0"/>
              </a:rPr>
              <a:t>политики и программ</a:t>
            </a:r>
            <a:endParaRPr lang="ru-RU" sz="1800">
              <a:latin typeface="+mj-lt"/>
              <a:ea typeface="ＭＳ Ｐゴシック" pitchFamily="34" charset="-128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13091" y="6691337"/>
            <a:ext cx="6381750" cy="1154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750">
                <a:latin typeface="+mj-lt"/>
                <a:cs typeface="Arial" panose="020B0604020202020204" pitchFamily="34" charset="0"/>
              </a:rPr>
              <a:t>Источник: Система интеллектуального анализа больших данных </a:t>
            </a:r>
            <a:r>
              <a:rPr lang="en-US" sz="750">
                <a:latin typeface="+mj-lt"/>
                <a:cs typeface="Arial" panose="020B0604020202020204" pitchFamily="34" charset="0"/>
              </a:rPr>
              <a:t>iFORA</a:t>
            </a:r>
            <a:r>
              <a:rPr lang="ru-RU" sz="750">
                <a:latin typeface="+mj-lt"/>
                <a:cs typeface="Arial" panose="020B0604020202020204" pitchFamily="34" charset="0"/>
              </a:rPr>
              <a:t> (правообладатель - ИСИЭЗ НИУ ВШЭ)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25400"/>
            <a:fld id="{81D60167-4931-47E6-BA6A-407CBD079E47}" type="slidenum">
              <a:rPr lang="ru-RU" smtClean="0"/>
              <a:pPr marL="25400"/>
              <a:t>39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64678" y="5874837"/>
            <a:ext cx="87668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>
                <a:latin typeface="+mj-lt"/>
                <a:ea typeface="+mj-ea"/>
                <a:cs typeface="Arial" panose="020B0604020202020204" pitchFamily="34" charset="0"/>
              </a:rPr>
              <a:t>Legal AI:</a:t>
            </a:r>
            <a:r>
              <a:rPr lang="ru-RU" sz="2000" b="1">
                <a:latin typeface="+mj-lt"/>
                <a:ea typeface="+mj-ea"/>
                <a:cs typeface="Arial" panose="020B0604020202020204" pitchFamily="34" charset="0"/>
              </a:rPr>
              <a:t> оценка существующего нормативно-правового ландшафта, смысловых пересечений и лакун в законодательстве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5805" y="6645170"/>
            <a:ext cx="1475084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50">
                <a:latin typeface="+mj-lt"/>
                <a:cs typeface="Arial" panose="020B0604020202020204" pitchFamily="34" charset="0"/>
              </a:rPr>
              <a:t>© НИУ ВШЭ. Конфиденциально</a:t>
            </a:r>
          </a:p>
        </p:txBody>
      </p:sp>
    </p:spTree>
    <p:extLst>
      <p:ext uri="{BB962C8B-B14F-4D97-AF65-F5344CB8AC3E}">
        <p14:creationId xmlns:p14="http://schemas.microsoft.com/office/powerpoint/2010/main" val="15040856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104528-C122-424A-8DE7-2BDC1E961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683" y="228105"/>
            <a:ext cx="7886700" cy="593802"/>
          </a:xfrm>
        </p:spPr>
        <p:txBody>
          <a:bodyPr/>
          <a:lstStyle/>
          <a:p>
            <a:pPr algn="l"/>
            <a:r>
              <a:rPr lang="ru-RU" sz="4000" b="1" dirty="0"/>
              <a:t>Отвечаемые потребности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921025909"/>
              </p:ext>
            </p:extLst>
          </p:nvPr>
        </p:nvGraphicFramePr>
        <p:xfrm>
          <a:off x="1742949" y="1136342"/>
          <a:ext cx="6791451" cy="49537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 descr="Изображение выглядит как векторн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15180398-7EEF-428C-9454-014105117B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19" y="1781835"/>
            <a:ext cx="953528" cy="953528"/>
          </a:xfrm>
          <a:prstGeom prst="rect">
            <a:avLst/>
          </a:prstGeom>
        </p:spPr>
      </p:pic>
      <p:pic>
        <p:nvPicPr>
          <p:cNvPr id="9" name="Рисунок 8" descr="Изображение выглядит как векторн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4B5ED3CC-0073-436A-B94D-800D4F8130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6" y="4837844"/>
            <a:ext cx="1128993" cy="1128993"/>
          </a:xfrm>
          <a:prstGeom prst="rect">
            <a:avLst/>
          </a:prstGeom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867594C3-FE82-4E5B-BEB8-E12004FFA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88191-E921-480D-9797-F78655557EB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6298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Прямоугольник 123"/>
          <p:cNvSpPr/>
          <p:nvPr/>
        </p:nvSpPr>
        <p:spPr>
          <a:xfrm>
            <a:off x="2350821" y="6631410"/>
            <a:ext cx="4693914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50">
                <a:latin typeface="+mn-lt"/>
                <a:cs typeface="Arial" panose="020B0604020202020204" pitchFamily="34" charset="0"/>
              </a:rPr>
              <a:t>Источник: Система интеллектуального анализа больших данных </a:t>
            </a:r>
            <a:r>
              <a:rPr lang="en-US" sz="750" err="1">
                <a:latin typeface="+mn-lt"/>
                <a:cs typeface="Arial" panose="020B0604020202020204" pitchFamily="34" charset="0"/>
              </a:rPr>
              <a:t>iFORA</a:t>
            </a:r>
            <a:r>
              <a:rPr lang="ru-RU" sz="750">
                <a:latin typeface="+mn-lt"/>
                <a:cs typeface="Arial" panose="020B0604020202020204" pitchFamily="34" charset="0"/>
              </a:rPr>
              <a:t> (правообладатель - ИСИЭЗ НИУ ВШЭ)</a:t>
            </a:r>
          </a:p>
        </p:txBody>
      </p:sp>
      <p:sp>
        <p:nvSpPr>
          <p:cNvPr id="126" name="Прямоугольник 125"/>
          <p:cNvSpPr/>
          <p:nvPr/>
        </p:nvSpPr>
        <p:spPr>
          <a:xfrm>
            <a:off x="63991" y="6596972"/>
            <a:ext cx="1475084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50">
                <a:latin typeface="+mn-lt"/>
                <a:cs typeface="Arial" panose="020B0604020202020204" pitchFamily="34" charset="0"/>
              </a:rPr>
              <a:t>© НИУ ВШЭ. Конфиденциально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01533" y="165032"/>
            <a:ext cx="8367914" cy="938840"/>
          </a:xfrm>
        </p:spPr>
        <p:txBody>
          <a:bodyPr/>
          <a:lstStyle/>
          <a:p>
            <a:r>
              <a:rPr lang="ru-RU" sz="2200">
                <a:latin typeface="+mn-lt"/>
              </a:rPr>
              <a:t>Агрегация и анализ показателей регионов</a:t>
            </a:r>
            <a:br>
              <a:rPr lang="ru-RU" sz="2200">
                <a:latin typeface="+mn-lt"/>
              </a:rPr>
            </a:br>
            <a:r>
              <a:rPr lang="ru-RU" sz="1800">
                <a:latin typeface="+mn-lt"/>
              </a:rPr>
              <a:t>	на примере производства железобетонных изделий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19050"/>
            <a:fld id="{81D60167-4931-47E6-BA6A-407CBD079E47}" type="slidenum">
              <a:rPr lang="ru-RU" smtClean="0">
                <a:solidFill>
                  <a:srgbClr val="000000"/>
                </a:solidFill>
                <a:latin typeface="+mn-lt"/>
              </a:rPr>
              <a:pPr marL="19050"/>
              <a:t>40</a:t>
            </a:fld>
            <a:endParaRPr lang="ru-RU">
              <a:solidFill>
                <a:srgbClr val="000000"/>
              </a:solidFill>
              <a:latin typeface="+mn-lt"/>
            </a:endParaRPr>
          </a:p>
        </p:txBody>
      </p:sp>
      <p:sp>
        <p:nvSpPr>
          <p:cNvPr id="95" name="Прямоугольник 94"/>
          <p:cNvSpPr/>
          <p:nvPr/>
        </p:nvSpPr>
        <p:spPr>
          <a:xfrm rot="3814767">
            <a:off x="2687613" y="1013099"/>
            <a:ext cx="184767" cy="1189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42" y="1337254"/>
            <a:ext cx="7666906" cy="523372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617781" y="937409"/>
            <a:ext cx="1373819" cy="5663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400" b="1">
                <a:latin typeface="+mn-lt"/>
              </a:rPr>
              <a:t>По рыночной аналитике</a:t>
            </a:r>
          </a:p>
        </p:txBody>
      </p:sp>
    </p:spTree>
    <p:extLst>
      <p:ext uri="{BB962C8B-B14F-4D97-AF65-F5344CB8AC3E}">
        <p14:creationId xmlns:p14="http://schemas.microsoft.com/office/powerpoint/2010/main" val="5980334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Очень крутой заголовок…"/>
          <p:cNvSpPr txBox="1"/>
          <p:nvPr/>
        </p:nvSpPr>
        <p:spPr>
          <a:xfrm>
            <a:off x="-2500840" y="4149676"/>
            <a:ext cx="7331142" cy="731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/>
          <a:p>
            <a:pPr algn="l">
              <a:lnSpc>
                <a:spcPct val="90000"/>
              </a:lnSpc>
              <a:defRPr sz="5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endParaRPr lang="ru-RU" sz="2461" b="1" cap="all">
              <a:solidFill>
                <a:srgbClr val="253957"/>
              </a:solidFill>
              <a:latin typeface="+mn-lt"/>
              <a:ea typeface="Arial Narrow" charset="0"/>
              <a:cs typeface="Arial Narrow" charset="0"/>
              <a:sym typeface="Arial Narrow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>
          <a:xfrm>
            <a:off x="8610600" y="6610114"/>
            <a:ext cx="432325" cy="195348"/>
          </a:xfrm>
        </p:spPr>
        <p:txBody>
          <a:bodyPr/>
          <a:lstStyle/>
          <a:p>
            <a:fld id="{86CB4B4D-7CA3-9044-876B-883B54F8677D}" type="slidenum">
              <a:rPr lang="ru-RU" smtClean="0">
                <a:latin typeface="+mn-lt"/>
              </a:rPr>
              <a:pPr/>
              <a:t>41</a:t>
            </a:fld>
            <a:endParaRPr lang="ru-RU">
              <a:latin typeface="+mn-l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89814" y="3495734"/>
            <a:ext cx="8152500" cy="331758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fontAlgn="auto">
              <a:spcBef>
                <a:spcPts val="0"/>
              </a:spcBef>
              <a:spcAft>
                <a:spcPts val="0"/>
              </a:spcAft>
            </a:pPr>
            <a:endParaRPr lang="ru-RU" sz="1687">
              <a:ln>
                <a:solidFill>
                  <a:schemeClr val="tx1"/>
                </a:solidFill>
              </a:ln>
              <a:solidFill>
                <a:srgbClr val="FFFFFF"/>
              </a:solidFill>
              <a:latin typeface="+mn-lt"/>
              <a:ea typeface="+mj-ea"/>
              <a:cs typeface="+mj-cs"/>
              <a:sym typeface="Helvetica Light"/>
            </a:endParaRPr>
          </a:p>
        </p:txBody>
      </p:sp>
      <p:sp>
        <p:nvSpPr>
          <p:cNvPr id="15" name="Заголовок 2"/>
          <p:cNvSpPr txBox="1">
            <a:spLocks/>
          </p:cNvSpPr>
          <p:nvPr/>
        </p:nvSpPr>
        <p:spPr>
          <a:xfrm>
            <a:off x="747902" y="210330"/>
            <a:ext cx="8724207" cy="118046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9pPr>
          </a:lstStyle>
          <a:p>
            <a:pPr algn="l" defTabSz="914400"/>
            <a:r>
              <a:rPr lang="ru-RU" sz="2200" b="1">
                <a:latin typeface="Myriad Pro" pitchFamily="34" charset="0"/>
                <a:cs typeface="Arial" panose="020B0604020202020204" pitchFamily="34" charset="0"/>
              </a:rPr>
              <a:t>Агрегация и анализ показателей регионов</a:t>
            </a:r>
            <a:br>
              <a:rPr lang="ru-RU">
                <a:latin typeface="+mn-lt"/>
              </a:rPr>
            </a:br>
            <a:r>
              <a:rPr lang="ru-RU" sz="1800">
                <a:latin typeface="+mn-lt"/>
              </a:rPr>
              <a:t>	</a:t>
            </a:r>
            <a:r>
              <a:rPr lang="ru-RU" sz="1800" b="1">
                <a:latin typeface="Myriad Pro" pitchFamily="34" charset="0"/>
              </a:rPr>
              <a:t>на примере кластеризации регионов по загруженности окон в МФЦ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857983" y="6658004"/>
            <a:ext cx="6752617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50">
                <a:latin typeface="+mn-lt"/>
                <a:cs typeface="Arial" panose="020B0604020202020204" pitchFamily="34" charset="0"/>
              </a:rPr>
              <a:t>Источник: Система интеллектуального анализа больших данных </a:t>
            </a:r>
            <a:r>
              <a:rPr lang="en-US" sz="750" err="1">
                <a:latin typeface="+mn-lt"/>
                <a:cs typeface="Arial" panose="020B0604020202020204" pitchFamily="34" charset="0"/>
              </a:rPr>
              <a:t>iFORA</a:t>
            </a:r>
            <a:r>
              <a:rPr lang="ru-RU" sz="750">
                <a:latin typeface="+mn-lt"/>
                <a:cs typeface="Arial" panose="020B0604020202020204" pitchFamily="34" charset="0"/>
              </a:rPr>
              <a:t> (правообладатель - ИСИЭЗ НИУ ВШЭ)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3991" y="6658004"/>
            <a:ext cx="1475084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50">
                <a:latin typeface="+mn-lt"/>
                <a:cs typeface="Arial" panose="020B0604020202020204" pitchFamily="34" charset="0"/>
              </a:rPr>
              <a:t>© НИУ ВШЭ. Конфиденциально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43812" y="1296955"/>
            <a:ext cx="895263" cy="3825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3" name="Диаграмма 12"/>
          <p:cNvGraphicFramePr>
            <a:graphicFrameLocks/>
          </p:cNvGraphicFramePr>
          <p:nvPr>
            <p:extLst/>
          </p:nvPr>
        </p:nvGraphicFramePr>
        <p:xfrm>
          <a:off x="639763" y="685269"/>
          <a:ext cx="9140990" cy="5802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Заголовок 1"/>
          <p:cNvSpPr txBox="1">
            <a:spLocks/>
          </p:cNvSpPr>
          <p:nvPr/>
        </p:nvSpPr>
        <p:spPr>
          <a:xfrm rot="16200000">
            <a:off x="-1484854" y="3563337"/>
            <a:ext cx="3864443" cy="54779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9pPr>
          </a:lstStyle>
          <a:p>
            <a:pPr defTabSz="914400"/>
            <a:r>
              <a:rPr lang="ru-RU" sz="1400" b="1">
                <a:latin typeface="+mn-lt"/>
              </a:rPr>
              <a:t>Количество </a:t>
            </a:r>
            <a:r>
              <a:rPr lang="ru-RU" sz="1400" b="1">
                <a:solidFill>
                  <a:schemeClr val="accent1"/>
                </a:solidFill>
                <a:latin typeface="+mn-lt"/>
              </a:rPr>
              <a:t>оказанных федеральных услуг</a:t>
            </a:r>
            <a:r>
              <a:rPr lang="ru-RU" sz="1400" b="1">
                <a:latin typeface="+mn-lt"/>
              </a:rPr>
              <a:t> на 10 тыс. чел. (2018) </a:t>
            </a:r>
            <a:br>
              <a:rPr lang="ru-RU" sz="1400" b="1">
                <a:latin typeface="+mn-lt"/>
              </a:rPr>
            </a:br>
            <a:r>
              <a:rPr lang="ru-RU" sz="1400" b="1">
                <a:latin typeface="+mn-lt"/>
              </a:rPr>
              <a:t> </a:t>
            </a: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4501905" y="6415917"/>
            <a:ext cx="3949241" cy="26434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>
                <a:latin typeface="+mn-lt"/>
              </a:rPr>
              <a:t>Количество </a:t>
            </a:r>
            <a:r>
              <a:rPr lang="ru-RU" sz="1400" b="1">
                <a:solidFill>
                  <a:schemeClr val="accent1"/>
                </a:solidFill>
                <a:latin typeface="+mn-lt"/>
              </a:rPr>
              <a:t>окон</a:t>
            </a:r>
            <a:r>
              <a:rPr lang="ru-RU" sz="1400" b="1">
                <a:latin typeface="+mn-lt"/>
              </a:rPr>
              <a:t> в МФЦ на 10 тыс. чел. (2018)  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flipV="1">
            <a:off x="1041149" y="1204112"/>
            <a:ext cx="7405734" cy="50141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Заголовок 1"/>
          <p:cNvSpPr txBox="1">
            <a:spLocks/>
          </p:cNvSpPr>
          <p:nvPr/>
        </p:nvSpPr>
        <p:spPr>
          <a:xfrm>
            <a:off x="6079103" y="5672511"/>
            <a:ext cx="2672925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1400" b="1" i="1">
                <a:solidFill>
                  <a:schemeClr val="accent1"/>
                </a:solidFill>
                <a:latin typeface="+mn-lt"/>
              </a:rPr>
              <a:t>Относительно низкая загруженность окон в МФЦ</a:t>
            </a: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1043726" y="1059981"/>
            <a:ext cx="2672925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1400" b="1" i="1">
                <a:solidFill>
                  <a:schemeClr val="accent1"/>
                </a:solidFill>
                <a:latin typeface="+mn-lt"/>
              </a:rPr>
              <a:t>Относительно высокая загруженность окон в МФЦ</a:t>
            </a:r>
          </a:p>
        </p:txBody>
      </p:sp>
    </p:spTree>
    <p:extLst>
      <p:ext uri="{BB962C8B-B14F-4D97-AF65-F5344CB8AC3E}">
        <p14:creationId xmlns:p14="http://schemas.microsoft.com/office/powerpoint/2010/main" val="1761425657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144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238" y="1448148"/>
            <a:ext cx="9031762" cy="494523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983022" y="6677099"/>
            <a:ext cx="4693914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50">
                <a:latin typeface="+mj-lt"/>
                <a:cs typeface="Arial" panose="020B0604020202020204" pitchFamily="34" charset="0"/>
              </a:rPr>
              <a:t>Источник: Система интеллектуального анализа больших данных </a:t>
            </a:r>
            <a:r>
              <a:rPr lang="en-US" sz="750">
                <a:latin typeface="+mj-lt"/>
                <a:cs typeface="Arial" panose="020B0604020202020204" pitchFamily="34" charset="0"/>
              </a:rPr>
              <a:t>iFORA</a:t>
            </a:r>
            <a:r>
              <a:rPr lang="ru-RU" sz="750">
                <a:latin typeface="+mj-lt"/>
                <a:cs typeface="Arial" panose="020B0604020202020204" pitchFamily="34" charset="0"/>
              </a:rPr>
              <a:t> (правообладатель - ИСИЭЗ НИУ ВШЭ)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19050"/>
            <a:fld id="{81D60167-4931-47E6-BA6A-407CBD079E47}" type="slidenum">
              <a:rPr lang="ru-RU" smtClean="0">
                <a:solidFill>
                  <a:srgbClr val="000000"/>
                </a:solidFill>
              </a:rPr>
              <a:pPr marL="19050"/>
              <a:t>42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4" name="Заголовок 1"/>
          <p:cNvSpPr txBox="1">
            <a:spLocks noGrp="1"/>
          </p:cNvSpPr>
          <p:nvPr>
            <p:ph type="title"/>
          </p:nvPr>
        </p:nvSpPr>
        <p:spPr>
          <a:xfrm>
            <a:off x="768589" y="305009"/>
            <a:ext cx="8375411" cy="639762"/>
          </a:xfrm>
          <a:prstGeom prst="rect">
            <a:avLst/>
          </a:prstGeom>
          <a:noFill/>
          <a:ln>
            <a:noFill/>
          </a:ln>
        </p:spPr>
        <p:txBody>
          <a:bodyPr vert="horz" lIns="144000" tIns="0" rIns="72000" bIns="3600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sz="2200" b="1">
                <a:latin typeface="+mj-lt"/>
              </a:rPr>
              <a:t>С</a:t>
            </a:r>
            <a:r>
              <a:rPr lang="ru-RU" sz="2200" b="1">
                <a:latin typeface="+mj-lt"/>
                <a:ea typeface="ＭＳ Ｐゴシック" pitchFamily="34" charset="-128"/>
                <a:cs typeface="+mn-cs"/>
              </a:rPr>
              <a:t>феры специализации организаций</a:t>
            </a:r>
            <a:br>
              <a:rPr lang="ru-RU" sz="2000" b="1">
                <a:latin typeface="+mj-lt"/>
                <a:ea typeface="ＭＳ Ｐゴシック" pitchFamily="34" charset="-128"/>
                <a:cs typeface="+mn-cs"/>
              </a:rPr>
            </a:br>
            <a:r>
              <a:rPr lang="ru-RU" sz="2000" b="1">
                <a:latin typeface="+mj-lt"/>
                <a:ea typeface="ＭＳ Ｐゴシック" pitchFamily="34" charset="-128"/>
                <a:cs typeface="+mn-cs"/>
              </a:rPr>
              <a:t>	</a:t>
            </a:r>
            <a:r>
              <a:rPr lang="ru-RU" sz="1800" b="1">
                <a:latin typeface="+mj-lt"/>
                <a:ea typeface="ＭＳ Ｐゴシック" pitchFamily="34" charset="-128"/>
                <a:cs typeface="+mn-cs"/>
              </a:rPr>
              <a:t>на примере мировой робототехники</a:t>
            </a:r>
            <a:endParaRPr lang="ru-RU" sz="2000" b="1">
              <a:latin typeface="+mj-lt"/>
              <a:ea typeface="ＭＳ Ｐゴシック" pitchFamily="34" charset="-128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6446" y="6291068"/>
            <a:ext cx="97664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>
                <a:latin typeface="+mj-lt"/>
              </a:rPr>
              <a:t>Выявление взаимосвязей между организациями через технологии</a:t>
            </a:r>
          </a:p>
        </p:txBody>
      </p:sp>
      <p:sp>
        <p:nvSpPr>
          <p:cNvPr id="1179" name="Прямоугольник 1178"/>
          <p:cNvSpPr/>
          <p:nvPr/>
        </p:nvSpPr>
        <p:spPr>
          <a:xfrm>
            <a:off x="105097" y="6667141"/>
            <a:ext cx="1475084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50">
                <a:latin typeface="+mj-lt"/>
                <a:cs typeface="Arial" panose="020B0604020202020204" pitchFamily="34" charset="0"/>
              </a:rPr>
              <a:t>© НИУ ВШЭ. Конфиденциально</a:t>
            </a:r>
          </a:p>
        </p:txBody>
      </p:sp>
      <p:cxnSp>
        <p:nvCxnSpPr>
          <p:cNvPr id="25" name="Прямая со стрелкой 24"/>
          <p:cNvCxnSpPr/>
          <p:nvPr/>
        </p:nvCxnSpPr>
        <p:spPr>
          <a:xfrm flipH="1" flipV="1">
            <a:off x="1209675" y="3485985"/>
            <a:ext cx="2121355" cy="119897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07363" y="3332097"/>
            <a:ext cx="1270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Mitsubishi</a:t>
            </a:r>
            <a:endParaRPr lang="ru-RU" sz="1400" b="1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60" name="Прямая со стрелкой 59"/>
          <p:cNvCxnSpPr/>
          <p:nvPr/>
        </p:nvCxnSpPr>
        <p:spPr>
          <a:xfrm flipH="1">
            <a:off x="2704503" y="4325799"/>
            <a:ext cx="1556192" cy="600850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1780325" y="4867814"/>
            <a:ext cx="1702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Беспилотные автомобили</a:t>
            </a:r>
          </a:p>
        </p:txBody>
      </p:sp>
      <p:sp>
        <p:nvSpPr>
          <p:cNvPr id="35" name="Овал 34"/>
          <p:cNvSpPr/>
          <p:nvPr/>
        </p:nvSpPr>
        <p:spPr>
          <a:xfrm flipV="1">
            <a:off x="286446" y="5793960"/>
            <a:ext cx="117180" cy="117180"/>
          </a:xfrm>
          <a:prstGeom prst="ellipse">
            <a:avLst/>
          </a:prstGeom>
          <a:solidFill>
            <a:srgbClr val="E3B3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150"/>
          </a:p>
        </p:txBody>
      </p:sp>
      <p:sp>
        <p:nvSpPr>
          <p:cNvPr id="36" name="Овал 35"/>
          <p:cNvSpPr/>
          <p:nvPr/>
        </p:nvSpPr>
        <p:spPr>
          <a:xfrm flipV="1">
            <a:off x="286446" y="6016948"/>
            <a:ext cx="117180" cy="117180"/>
          </a:xfrm>
          <a:prstGeom prst="ellipse">
            <a:avLst/>
          </a:prstGeom>
          <a:solidFill>
            <a:srgbClr val="93E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150"/>
          </a:p>
        </p:txBody>
      </p:sp>
      <p:sp>
        <p:nvSpPr>
          <p:cNvPr id="5" name="Прямоугольник 4"/>
          <p:cNvSpPr/>
          <p:nvPr/>
        </p:nvSpPr>
        <p:spPr>
          <a:xfrm>
            <a:off x="394483" y="5908154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>
                <a:latin typeface="+mn-lt"/>
              </a:rPr>
              <a:t>– </a:t>
            </a:r>
            <a:r>
              <a:rPr lang="ru-RU" sz="1400" b="1">
                <a:latin typeface="+mn-lt"/>
              </a:rPr>
              <a:t>сферы специализации </a:t>
            </a:r>
            <a:endParaRPr lang="ru-RU" sz="1400">
              <a:latin typeface="+mn-lt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94483" y="5696215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>
                <a:latin typeface="+mn-lt"/>
              </a:rPr>
              <a:t>– </a:t>
            </a:r>
            <a:r>
              <a:rPr lang="ru-RU" sz="1400" b="1">
                <a:latin typeface="+mn-lt"/>
              </a:rPr>
              <a:t>организации</a:t>
            </a:r>
            <a:endParaRPr lang="ru-RU" sz="1400">
              <a:latin typeface="+mn-lt"/>
            </a:endParaRPr>
          </a:p>
        </p:txBody>
      </p:sp>
      <p:cxnSp>
        <p:nvCxnSpPr>
          <p:cNvPr id="41" name="Прямая со стрелкой 40"/>
          <p:cNvCxnSpPr>
            <a:endCxn id="44" idx="2"/>
          </p:cNvCxnSpPr>
          <p:nvPr/>
        </p:nvCxnSpPr>
        <p:spPr>
          <a:xfrm flipV="1">
            <a:off x="6006363" y="1553118"/>
            <a:ext cx="510844" cy="572862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6156268" y="1245341"/>
            <a:ext cx="7218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Cisco</a:t>
            </a:r>
            <a:endParaRPr lang="ru-RU" sz="1400" b="1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48" name="Прямая со стрелкой 47"/>
          <p:cNvCxnSpPr/>
          <p:nvPr/>
        </p:nvCxnSpPr>
        <p:spPr>
          <a:xfrm flipH="1" flipV="1">
            <a:off x="4076700" y="1883159"/>
            <a:ext cx="426720" cy="614322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3514442" y="1577340"/>
            <a:ext cx="15830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General Motors</a:t>
            </a:r>
            <a:endParaRPr lang="ru-RU" sz="1400" b="1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52" name="Прямая со стрелкой 51"/>
          <p:cNvCxnSpPr/>
          <p:nvPr/>
        </p:nvCxnSpPr>
        <p:spPr>
          <a:xfrm>
            <a:off x="7805486" y="1968337"/>
            <a:ext cx="416494" cy="443699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8011073" y="2354467"/>
            <a:ext cx="1270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Bosch</a:t>
            </a:r>
            <a:endParaRPr lang="ru-RU" sz="1400" b="1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57" name="Прямая со стрелкой 56"/>
          <p:cNvCxnSpPr/>
          <p:nvPr/>
        </p:nvCxnSpPr>
        <p:spPr>
          <a:xfrm flipH="1" flipV="1">
            <a:off x="1780325" y="2386188"/>
            <a:ext cx="2296375" cy="826034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1145049" y="2046488"/>
            <a:ext cx="1270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Boeing</a:t>
            </a:r>
            <a:endParaRPr lang="ru-RU" sz="1400" b="1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59" name="Прямая со стрелкой 58"/>
          <p:cNvCxnSpPr/>
          <p:nvPr/>
        </p:nvCxnSpPr>
        <p:spPr>
          <a:xfrm flipH="1" flipV="1">
            <a:off x="1341570" y="2937399"/>
            <a:ext cx="2103124" cy="364874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403626" y="2681857"/>
            <a:ext cx="1270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Lockheed Martin</a:t>
            </a:r>
            <a:endParaRPr lang="ru-RU" sz="1400" b="1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63" name="Прямая со стрелкой 62"/>
          <p:cNvCxnSpPr/>
          <p:nvPr/>
        </p:nvCxnSpPr>
        <p:spPr>
          <a:xfrm flipH="1" flipV="1">
            <a:off x="2972619" y="1779555"/>
            <a:ext cx="1584141" cy="1353671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1006473" y="1625666"/>
            <a:ext cx="22343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Samsung Electronics</a:t>
            </a:r>
            <a:endParaRPr lang="ru-RU" sz="1400" b="1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31" name="Прямая со стрелкой 30"/>
          <p:cNvCxnSpPr/>
          <p:nvPr/>
        </p:nvCxnSpPr>
        <p:spPr>
          <a:xfrm flipH="1">
            <a:off x="1139960" y="3853484"/>
            <a:ext cx="3030824" cy="652098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15717" y="4473274"/>
            <a:ext cx="17150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Автономные навигационные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29353417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4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1288249"/>
            <a:ext cx="9152127" cy="539546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5"/>
          <p:cNvSpPr txBox="1">
            <a:spLocks/>
          </p:cNvSpPr>
          <p:nvPr/>
        </p:nvSpPr>
        <p:spPr>
          <a:xfrm>
            <a:off x="1413963" y="274072"/>
            <a:ext cx="7719060" cy="639763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9pPr>
          </a:lstStyle>
          <a:p>
            <a:pPr defTabSz="914400"/>
            <a:endParaRPr lang="ru-RU" sz="2000">
              <a:latin typeface="+mn-lt"/>
            </a:endParaRPr>
          </a:p>
        </p:txBody>
      </p:sp>
      <p:sp>
        <p:nvSpPr>
          <p:cNvPr id="24" name="Заголовок 4"/>
          <p:cNvSpPr txBox="1">
            <a:spLocks/>
          </p:cNvSpPr>
          <p:nvPr/>
        </p:nvSpPr>
        <p:spPr>
          <a:xfrm>
            <a:off x="760239" y="301350"/>
            <a:ext cx="8093545" cy="639762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Myriad Pro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9pPr>
          </a:lstStyle>
          <a:p>
            <a:pPr defTabSz="914400">
              <a:lnSpc>
                <a:spcPct val="90000"/>
              </a:lnSpc>
            </a:pPr>
            <a:r>
              <a:rPr lang="ru-RU" sz="2200" dirty="0">
                <a:ea typeface="ＭＳ Ｐゴシック" pitchFamily="34" charset="-128"/>
              </a:rPr>
              <a:t>Специализация организаций </a:t>
            </a:r>
            <a:r>
              <a:rPr lang="ru-RU" sz="1800" dirty="0">
                <a:latin typeface="+mn-lt"/>
              </a:rPr>
              <a:t>	</a:t>
            </a:r>
            <a:br>
              <a:rPr lang="ru-RU" sz="1800" dirty="0">
                <a:latin typeface="+mn-lt"/>
              </a:rPr>
            </a:br>
            <a:r>
              <a:rPr lang="ru-RU" sz="1800" dirty="0">
                <a:latin typeface="+mn-lt"/>
              </a:rPr>
              <a:t>	на примере робототехники</a:t>
            </a:r>
            <a:endParaRPr lang="ru-RU" sz="2200" dirty="0">
              <a:latin typeface="+mn-lt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110715" y="6624931"/>
            <a:ext cx="5897212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50">
                <a:latin typeface="+mj-lt"/>
                <a:cs typeface="Arial" panose="020B0604020202020204" pitchFamily="34" charset="0"/>
              </a:rPr>
              <a:t>Источник: Система интеллектуального анализа больших данных </a:t>
            </a:r>
            <a:r>
              <a:rPr lang="en-US" sz="750" err="1">
                <a:latin typeface="+mj-lt"/>
                <a:cs typeface="Arial" panose="020B0604020202020204" pitchFamily="34" charset="0"/>
              </a:rPr>
              <a:t>iFORA</a:t>
            </a:r>
            <a:r>
              <a:rPr lang="ru-RU" sz="750">
                <a:latin typeface="+mj-lt"/>
                <a:cs typeface="Arial" panose="020B0604020202020204" pitchFamily="34" charset="0"/>
              </a:rPr>
              <a:t> (правообладатель - ИСИЭЗ НИУ ВШЭ)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96104" y="6624934"/>
            <a:ext cx="1614545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50">
                <a:latin typeface="+mn-lt"/>
                <a:cs typeface="Arial" panose="020B0604020202020204" pitchFamily="34" charset="0"/>
              </a:rPr>
              <a:t>© НИУ ВШЭ. Конфиденциально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>
          <a:xfrm>
            <a:off x="8663284" y="6535765"/>
            <a:ext cx="381000" cy="193040"/>
          </a:xfrm>
        </p:spPr>
        <p:txBody>
          <a:bodyPr/>
          <a:lstStyle/>
          <a:p>
            <a:pPr marL="25400"/>
            <a:fld id="{81D60167-4931-47E6-BA6A-407CBD079E47}" type="slidenum">
              <a:rPr lang="ru-RU" smtClean="0">
                <a:latin typeface="+mn-lt"/>
              </a:rPr>
              <a:pPr marL="25400"/>
              <a:t>43</a:t>
            </a:fld>
            <a:endParaRPr lang="ru-RU"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67799" y="1377305"/>
            <a:ext cx="3318551" cy="534368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>
            <a:spAutoFit/>
          </a:bodyPr>
          <a:lstStyle/>
          <a:p>
            <a:r>
              <a:rPr lang="ru-RU" sz="1000" i="1">
                <a:latin typeface="+mn-lt"/>
              </a:rPr>
              <a:t>Компания </a:t>
            </a:r>
            <a:r>
              <a:rPr lang="ru-RU" sz="1000" i="1" err="1">
                <a:latin typeface="+mn-lt"/>
              </a:rPr>
              <a:t>Alibaba</a:t>
            </a:r>
            <a:r>
              <a:rPr lang="ru-RU" sz="1000" i="1">
                <a:latin typeface="+mn-lt"/>
              </a:rPr>
              <a:t> разработала модель искусственного интеллекта, которая превзошла людей в тестах </a:t>
            </a:r>
            <a:r>
              <a:rPr lang="ru-RU" sz="1000" i="1" err="1">
                <a:latin typeface="+mn-lt"/>
              </a:rPr>
              <a:t>Стэнфордского</a:t>
            </a:r>
            <a:r>
              <a:rPr lang="ru-RU" sz="1000" i="1">
                <a:latin typeface="+mn-lt"/>
              </a:rPr>
              <a:t> университета на чтение и понимание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1162050" y="1377305"/>
            <a:ext cx="605749" cy="127645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 38"/>
          <p:cNvSpPr/>
          <p:nvPr/>
        </p:nvSpPr>
        <p:spPr>
          <a:xfrm>
            <a:off x="5059320" y="2259059"/>
            <a:ext cx="3319569" cy="688256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>
            <a:spAutoFit/>
          </a:bodyPr>
          <a:lstStyle/>
          <a:p>
            <a:r>
              <a:rPr lang="ru-RU" sz="1000" i="1">
                <a:latin typeface="+mn-lt"/>
              </a:rPr>
              <a:t>Корпорация </a:t>
            </a:r>
            <a:r>
              <a:rPr lang="en-US" sz="1000" i="1">
                <a:latin typeface="+mn-lt"/>
              </a:rPr>
              <a:t>Honda</a:t>
            </a:r>
            <a:r>
              <a:rPr lang="ru-RU" sz="1000" i="1">
                <a:latin typeface="+mn-lt"/>
              </a:rPr>
              <a:t> занимается созданием робота-</a:t>
            </a:r>
            <a:r>
              <a:rPr lang="ru-RU" sz="1000" i="1" err="1">
                <a:latin typeface="+mn-lt"/>
              </a:rPr>
              <a:t>андроида</a:t>
            </a:r>
            <a:r>
              <a:rPr lang="ru-RU" sz="1000" i="1">
                <a:latin typeface="+mn-lt"/>
              </a:rPr>
              <a:t> </a:t>
            </a:r>
            <a:r>
              <a:rPr lang="en-US" sz="1000" i="1">
                <a:latin typeface="+mn-lt"/>
              </a:rPr>
              <a:t>ASIMO</a:t>
            </a:r>
            <a:r>
              <a:rPr lang="ru-RU" sz="1000" i="1">
                <a:latin typeface="+mn-lt"/>
              </a:rPr>
              <a:t> с 2000 г., производит реабилитационное роботизированное оборудование, </a:t>
            </a:r>
            <a:r>
              <a:rPr lang="ru-RU" sz="1000" i="1" err="1">
                <a:latin typeface="+mn-lt"/>
              </a:rPr>
              <a:t>роботизированые</a:t>
            </a:r>
            <a:r>
              <a:rPr lang="ru-RU" sz="1000" i="1">
                <a:latin typeface="+mn-lt"/>
              </a:rPr>
              <a:t> руки и др. устройства</a:t>
            </a:r>
          </a:p>
        </p:txBody>
      </p:sp>
      <p:cxnSp>
        <p:nvCxnSpPr>
          <p:cNvPr id="40" name="Прямая со стрелкой 39"/>
          <p:cNvCxnSpPr/>
          <p:nvPr/>
        </p:nvCxnSpPr>
        <p:spPr>
          <a:xfrm>
            <a:off x="4453572" y="2490616"/>
            <a:ext cx="632778" cy="12544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>
            <a:endCxn id="57" idx="1"/>
          </p:cNvCxnSpPr>
          <p:nvPr/>
        </p:nvCxnSpPr>
        <p:spPr>
          <a:xfrm>
            <a:off x="1574800" y="4500563"/>
            <a:ext cx="535916" cy="40452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flipH="1">
            <a:off x="2526218" y="4510564"/>
            <a:ext cx="3304" cy="127335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>
            <a:off x="1162050" y="4510564"/>
            <a:ext cx="948665" cy="467836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 flipH="1">
            <a:off x="4410963" y="4510564"/>
            <a:ext cx="732539" cy="29973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 flipH="1">
            <a:off x="4410963" y="4499292"/>
            <a:ext cx="1329437" cy="405416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/>
          <p:nvPr/>
        </p:nvCxnSpPr>
        <p:spPr>
          <a:xfrm flipH="1">
            <a:off x="4410963" y="4510564"/>
            <a:ext cx="2279650" cy="467836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Прямоугольник 56"/>
          <p:cNvSpPr/>
          <p:nvPr/>
        </p:nvSpPr>
        <p:spPr>
          <a:xfrm>
            <a:off x="2110716" y="4637899"/>
            <a:ext cx="2300248" cy="534368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>
            <a:spAutoFit/>
          </a:bodyPr>
          <a:lstStyle/>
          <a:p>
            <a:r>
              <a:rPr lang="ru-RU" sz="1000" i="1">
                <a:latin typeface="+mn-lt"/>
              </a:rPr>
              <a:t>Массачусетский технологический институт ведет комплексные разработки в области робототехники</a:t>
            </a:r>
          </a:p>
        </p:txBody>
      </p:sp>
    </p:spTree>
    <p:extLst>
      <p:ext uri="{BB962C8B-B14F-4D97-AF65-F5344CB8AC3E}">
        <p14:creationId xmlns:p14="http://schemas.microsoft.com/office/powerpoint/2010/main" val="31967136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Текст 2"/>
          <p:cNvSpPr txBox="1">
            <a:spLocks/>
          </p:cNvSpPr>
          <p:nvPr/>
        </p:nvSpPr>
        <p:spPr>
          <a:xfrm>
            <a:off x="120822" y="1573876"/>
            <a:ext cx="1556557" cy="107302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spcBef>
                <a:spcPts val="100"/>
              </a:spcBef>
              <a:buFont typeface="Arial" pitchFamily="34" charset="0"/>
              <a:buNone/>
            </a:pPr>
            <a:r>
              <a:rPr lang="en-US" sz="1050" err="1"/>
              <a:t>TechInvestLab</a:t>
            </a:r>
            <a:endParaRPr lang="en-US" sz="1050"/>
          </a:p>
          <a:p>
            <a:pPr marL="0" indent="0" defTabSz="914400">
              <a:spcBef>
                <a:spcPts val="100"/>
              </a:spcBef>
              <a:buFont typeface="Arial" pitchFamily="34" charset="0"/>
              <a:buNone/>
            </a:pPr>
            <a:r>
              <a:rPr lang="ru-RU" sz="1050"/>
              <a:t>ВТБ</a:t>
            </a:r>
          </a:p>
          <a:p>
            <a:pPr marL="0" indent="0" defTabSz="914400">
              <a:spcBef>
                <a:spcPts val="100"/>
              </a:spcBef>
              <a:buFont typeface="Arial" pitchFamily="34" charset="0"/>
              <a:buNone/>
            </a:pPr>
            <a:r>
              <a:rPr lang="en-US" sz="1050"/>
              <a:t>Alpha Robotics Venture</a:t>
            </a:r>
          </a:p>
          <a:p>
            <a:pPr marL="0" indent="0" defTabSz="914400">
              <a:spcBef>
                <a:spcPts val="100"/>
              </a:spcBef>
              <a:buFont typeface="Arial" pitchFamily="34" charset="0"/>
              <a:buNone/>
            </a:pPr>
            <a:r>
              <a:rPr lang="ru-RU" sz="1050"/>
              <a:t>ИТМО</a:t>
            </a:r>
          </a:p>
          <a:p>
            <a:pPr marL="0" indent="0" defTabSz="914400">
              <a:spcBef>
                <a:spcPts val="100"/>
              </a:spcBef>
              <a:buFont typeface="Arial" pitchFamily="34" charset="0"/>
              <a:buNone/>
            </a:pPr>
            <a:r>
              <a:rPr lang="ru-RU" sz="1050" err="1"/>
              <a:t>Сколково</a:t>
            </a:r>
            <a:endParaRPr lang="ru-RU" sz="1050"/>
          </a:p>
          <a:p>
            <a:pPr marL="0" indent="0" defTabSz="914400">
              <a:spcBef>
                <a:spcPts val="100"/>
              </a:spcBef>
              <a:buFont typeface="Arial" pitchFamily="34" charset="0"/>
              <a:buNone/>
            </a:pPr>
            <a:r>
              <a:rPr lang="en-US" sz="1050" err="1"/>
              <a:t>CoBrain</a:t>
            </a:r>
            <a:r>
              <a:rPr lang="ru-RU" sz="1050"/>
              <a:t>-Аналитика</a:t>
            </a:r>
          </a:p>
          <a:p>
            <a:pPr marL="0" indent="0" defTabSz="914400">
              <a:spcBef>
                <a:spcPts val="100"/>
              </a:spcBef>
              <a:buFont typeface="Arial" pitchFamily="34" charset="0"/>
              <a:buNone/>
            </a:pPr>
            <a:r>
              <a:rPr lang="en-US" sz="1050"/>
              <a:t>IBM</a:t>
            </a:r>
            <a:endParaRPr lang="ru-RU" sz="1050"/>
          </a:p>
          <a:p>
            <a:pPr marL="0" indent="0" defTabSz="914400">
              <a:spcBef>
                <a:spcPts val="100"/>
              </a:spcBef>
              <a:buFont typeface="Arial" pitchFamily="34" charset="0"/>
              <a:buNone/>
            </a:pPr>
            <a:r>
              <a:rPr lang="ru-RU" sz="1050" err="1"/>
              <a:t>Айкумен</a:t>
            </a:r>
            <a:endParaRPr lang="ru-RU" sz="1050"/>
          </a:p>
          <a:p>
            <a:pPr marL="0" indent="0" defTabSz="914400">
              <a:spcBef>
                <a:spcPts val="100"/>
              </a:spcBef>
              <a:buFont typeface="Arial" pitchFamily="34" charset="0"/>
              <a:buNone/>
            </a:pPr>
            <a:r>
              <a:rPr lang="en-US" sz="1050"/>
              <a:t>ABBYY</a:t>
            </a:r>
          </a:p>
          <a:p>
            <a:pPr marL="0" indent="0" defTabSz="914400">
              <a:spcBef>
                <a:spcPts val="100"/>
              </a:spcBef>
              <a:buFont typeface="Arial" pitchFamily="34" charset="0"/>
              <a:buNone/>
            </a:pPr>
            <a:r>
              <a:rPr lang="ru-RU" sz="1050"/>
              <a:t>МФТИ</a:t>
            </a:r>
          </a:p>
          <a:p>
            <a:pPr marL="0" indent="0" defTabSz="914400">
              <a:spcBef>
                <a:spcPts val="100"/>
              </a:spcBef>
              <a:buFont typeface="Arial" pitchFamily="34" charset="0"/>
              <a:buNone/>
            </a:pPr>
            <a:r>
              <a:rPr lang="en-US" sz="1050"/>
              <a:t>Semantic Hub</a:t>
            </a:r>
          </a:p>
          <a:p>
            <a:pPr marL="0" indent="0" defTabSz="914400">
              <a:spcBef>
                <a:spcPts val="100"/>
              </a:spcBef>
              <a:buFont typeface="Arial" pitchFamily="34" charset="0"/>
              <a:buNone/>
            </a:pPr>
            <a:r>
              <a:rPr lang="en-US" sz="1050" err="1"/>
              <a:t>HeadHunter</a:t>
            </a:r>
            <a:endParaRPr lang="en-US" sz="1050"/>
          </a:p>
          <a:p>
            <a:pPr marL="0" indent="0" defTabSz="914400">
              <a:spcBef>
                <a:spcPts val="100"/>
              </a:spcBef>
              <a:buFont typeface="Arial" pitchFamily="34" charset="0"/>
              <a:buNone/>
            </a:pPr>
            <a:r>
              <a:rPr lang="ru-RU" sz="1050" err="1"/>
              <a:t>Сбертех</a:t>
            </a:r>
            <a:endParaRPr lang="ru-RU" sz="1050"/>
          </a:p>
          <a:p>
            <a:pPr marL="0" indent="0" defTabSz="914400">
              <a:spcBef>
                <a:spcPts val="100"/>
              </a:spcBef>
              <a:buFont typeface="Arial" pitchFamily="34" charset="0"/>
              <a:buNone/>
            </a:pPr>
            <a:r>
              <a:rPr lang="ru-RU" sz="1050" err="1"/>
              <a:t>СПбПУ</a:t>
            </a:r>
            <a:endParaRPr lang="ru-RU" sz="1050"/>
          </a:p>
          <a:p>
            <a:pPr marL="0" indent="0" defTabSz="914400">
              <a:spcBef>
                <a:spcPts val="100"/>
              </a:spcBef>
              <a:buFont typeface="Arial" pitchFamily="34" charset="0"/>
              <a:buNone/>
            </a:pPr>
            <a:r>
              <a:rPr lang="ru-RU" sz="1050"/>
              <a:t>Фонд развития интернет-инициатив</a:t>
            </a:r>
          </a:p>
          <a:p>
            <a:pPr marL="0" indent="0" defTabSz="914400">
              <a:spcBef>
                <a:spcPts val="100"/>
              </a:spcBef>
              <a:buFont typeface="Arial" pitchFamily="34" charset="0"/>
              <a:buNone/>
            </a:pPr>
            <a:r>
              <a:rPr lang="ru-RU" sz="1050"/>
              <a:t>ЦРТ</a:t>
            </a:r>
          </a:p>
          <a:p>
            <a:pPr marL="0" indent="0" defTabSz="914400">
              <a:spcBef>
                <a:spcPts val="100"/>
              </a:spcBef>
              <a:buFont typeface="Arial" pitchFamily="34" charset="0"/>
              <a:buNone/>
            </a:pPr>
            <a:r>
              <a:rPr lang="en-US" sz="1050"/>
              <a:t>Cognitive Technologies</a:t>
            </a:r>
          </a:p>
          <a:p>
            <a:pPr marL="0" indent="0" defTabSz="914400">
              <a:spcBef>
                <a:spcPts val="100"/>
              </a:spcBef>
              <a:buFont typeface="Arial" pitchFamily="34" charset="0"/>
              <a:buNone/>
            </a:pPr>
            <a:r>
              <a:rPr lang="ru-RU" sz="1050"/>
              <a:t>ВШЭ</a:t>
            </a:r>
          </a:p>
          <a:p>
            <a:pPr marL="0" indent="0" defTabSz="914400">
              <a:spcBef>
                <a:spcPts val="100"/>
              </a:spcBef>
              <a:buFont typeface="Arial" pitchFamily="34" charset="0"/>
              <a:buNone/>
            </a:pPr>
            <a:r>
              <a:rPr lang="ru-RU" sz="1050" err="1"/>
              <a:t>Промобот</a:t>
            </a:r>
            <a:endParaRPr lang="ru-RU" sz="1050"/>
          </a:p>
          <a:p>
            <a:pPr marL="0" indent="0" defTabSz="914400">
              <a:spcBef>
                <a:spcPts val="100"/>
              </a:spcBef>
              <a:buFont typeface="Arial" pitchFamily="34" charset="0"/>
              <a:buNone/>
            </a:pPr>
            <a:r>
              <a:rPr lang="ru-RU" sz="1050"/>
              <a:t>МГУ</a:t>
            </a:r>
          </a:p>
          <a:p>
            <a:pPr marL="0" indent="0" defTabSz="914400">
              <a:spcBef>
                <a:spcPts val="100"/>
              </a:spcBef>
              <a:buFont typeface="Arial" pitchFamily="34" charset="0"/>
              <a:buNone/>
            </a:pPr>
            <a:r>
              <a:rPr lang="en-US" sz="1050" err="1"/>
              <a:t>JungleJobs</a:t>
            </a:r>
            <a:endParaRPr lang="en-US" sz="1050"/>
          </a:p>
          <a:p>
            <a:pPr marL="0" indent="0" defTabSz="914400">
              <a:spcBef>
                <a:spcPts val="100"/>
              </a:spcBef>
              <a:buFont typeface="Arial" pitchFamily="34" charset="0"/>
              <a:buNone/>
            </a:pPr>
            <a:r>
              <a:rPr lang="ru-RU" sz="1050"/>
              <a:t>Яндекс</a:t>
            </a:r>
          </a:p>
          <a:p>
            <a:pPr marL="0" indent="0" defTabSz="914400">
              <a:spcBef>
                <a:spcPts val="100"/>
              </a:spcBef>
              <a:buFont typeface="Arial" pitchFamily="34" charset="0"/>
              <a:buNone/>
            </a:pPr>
            <a:r>
              <a:rPr lang="en-US" sz="1050" err="1"/>
              <a:t>ExactFarming</a:t>
            </a:r>
            <a:endParaRPr lang="en-US" sz="1050"/>
          </a:p>
          <a:p>
            <a:pPr marL="0" indent="0" defTabSz="914400">
              <a:spcBef>
                <a:spcPts val="100"/>
              </a:spcBef>
              <a:buFont typeface="Arial" pitchFamily="34" charset="0"/>
              <a:buNone/>
            </a:pPr>
            <a:r>
              <a:rPr lang="en-US" sz="1050" err="1"/>
              <a:t>Mail.Ru</a:t>
            </a:r>
            <a:endParaRPr lang="ru-RU" sz="105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6872" y="1398931"/>
            <a:ext cx="7567127" cy="50292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5037" y="6648502"/>
            <a:ext cx="1475084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50">
                <a:latin typeface="+mj-lt"/>
                <a:cs typeface="Arial" panose="020B0604020202020204" pitchFamily="34" charset="0"/>
              </a:rPr>
              <a:t>© НИУ ВШЭ. Конфиденциально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55603" y="6648503"/>
            <a:ext cx="5754918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50">
                <a:latin typeface="+mn-lt"/>
                <a:cs typeface="Arial" panose="020B0604020202020204" pitchFamily="34" charset="0"/>
              </a:rPr>
              <a:t>Источник: Система интеллектуального анализа больших данных </a:t>
            </a:r>
            <a:r>
              <a:rPr lang="en-US" sz="750" err="1">
                <a:latin typeface="+mn-lt"/>
                <a:cs typeface="Arial" panose="020B0604020202020204" pitchFamily="34" charset="0"/>
              </a:rPr>
              <a:t>iFORA</a:t>
            </a:r>
            <a:r>
              <a:rPr lang="ru-RU" sz="750">
                <a:latin typeface="+mn-lt"/>
                <a:cs typeface="Arial" panose="020B0604020202020204" pitchFamily="34" charset="0"/>
              </a:rPr>
              <a:t> (правообладатель - ИСИЭЗ НИУ ВШЭ)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>
          <a:xfrm>
            <a:off x="8763000" y="6622646"/>
            <a:ext cx="381000" cy="193040"/>
          </a:xfrm>
        </p:spPr>
        <p:txBody>
          <a:bodyPr/>
          <a:lstStyle/>
          <a:p>
            <a:pPr marL="25400"/>
            <a:fld id="{81D60167-4931-47E6-BA6A-407CBD079E47}" type="slidenum">
              <a:rPr lang="ru-RU" smtClean="0"/>
              <a:pPr marL="25400"/>
              <a:t>44</a:t>
            </a:fld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5023035" y="6152595"/>
            <a:ext cx="2005016" cy="191687"/>
          </a:xfrm>
          <a:prstGeom prst="rect">
            <a:avLst/>
          </a:prstGeom>
          <a:noFill/>
          <a:ln>
            <a:noFill/>
          </a:ln>
        </p:spPr>
        <p:txBody>
          <a:bodyPr vert="horz" lIns="108000" tIns="36000" rIns="113383" bIns="56692" rtlCol="0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ru-RU" sz="1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Динамичность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 rot="16200000">
            <a:off x="675397" y="2682486"/>
            <a:ext cx="2005016" cy="244654"/>
          </a:xfrm>
          <a:prstGeom prst="rect">
            <a:avLst/>
          </a:prstGeom>
          <a:noFill/>
          <a:ln>
            <a:noFill/>
          </a:ln>
        </p:spPr>
        <p:txBody>
          <a:bodyPr vert="horz" lIns="108000" tIns="36000" rIns="113383" bIns="56692" rtlCol="0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ru-RU" sz="1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Значимость</a:t>
            </a: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1540458" y="6381938"/>
            <a:ext cx="7441811" cy="22205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1540121" y="1305231"/>
            <a:ext cx="9668" cy="5058435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Овал 1"/>
          <p:cNvSpPr/>
          <p:nvPr/>
        </p:nvSpPr>
        <p:spPr>
          <a:xfrm>
            <a:off x="47274" y="1631177"/>
            <a:ext cx="146298" cy="146298"/>
          </a:xfrm>
          <a:prstGeom prst="ellipse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47274" y="1806122"/>
            <a:ext cx="146298" cy="146298"/>
          </a:xfrm>
          <a:prstGeom prst="ellipse">
            <a:avLst/>
          </a:prstGeom>
          <a:solidFill>
            <a:srgbClr val="1E78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47274" y="1976700"/>
            <a:ext cx="146298" cy="146298"/>
          </a:xfrm>
          <a:prstGeom prst="ellipse">
            <a:avLst/>
          </a:prstGeom>
          <a:solidFill>
            <a:srgbClr val="33A0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47274" y="2151645"/>
            <a:ext cx="146298" cy="146298"/>
          </a:xfrm>
          <a:prstGeom prst="ellipse">
            <a:avLst/>
          </a:prstGeom>
          <a:solidFill>
            <a:srgbClr val="386C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47694" y="2330021"/>
            <a:ext cx="146298" cy="146298"/>
          </a:xfrm>
          <a:prstGeom prst="ellipse">
            <a:avLst/>
          </a:prstGeom>
          <a:solidFill>
            <a:srgbClr val="6565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47694" y="2504966"/>
            <a:ext cx="146298" cy="146298"/>
          </a:xfrm>
          <a:prstGeom prst="ellipse">
            <a:avLst/>
          </a:prstGeom>
          <a:solidFill>
            <a:srgbClr val="66A6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47694" y="2675544"/>
            <a:ext cx="146298" cy="146298"/>
          </a:xfrm>
          <a:prstGeom prst="ellipse">
            <a:avLst/>
          </a:prstGeom>
          <a:solidFill>
            <a:srgbClr val="7570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47694" y="2850489"/>
            <a:ext cx="146298" cy="146298"/>
          </a:xfrm>
          <a:prstGeom prst="ellipse">
            <a:avLst/>
          </a:prstGeom>
          <a:solidFill>
            <a:srgbClr val="7FC9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46833" y="3023106"/>
            <a:ext cx="146298" cy="146298"/>
          </a:xfrm>
          <a:prstGeom prst="ellipse">
            <a:avLst/>
          </a:prstGeom>
          <a:solidFill>
            <a:srgbClr val="A676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46833" y="3198051"/>
            <a:ext cx="146298" cy="146298"/>
          </a:xfrm>
          <a:prstGeom prst="ellipse">
            <a:avLst/>
          </a:prstGeom>
          <a:solidFill>
            <a:srgbClr val="A6CE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46833" y="3368629"/>
            <a:ext cx="146298" cy="146298"/>
          </a:xfrm>
          <a:prstGeom prst="ellipse">
            <a:avLst/>
          </a:prstGeom>
          <a:solidFill>
            <a:srgbClr val="B2DF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46833" y="3543574"/>
            <a:ext cx="146298" cy="146298"/>
          </a:xfrm>
          <a:prstGeom prst="ellipse">
            <a:avLst/>
          </a:prstGeom>
          <a:solidFill>
            <a:srgbClr val="BEAE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47253" y="3721950"/>
            <a:ext cx="146298" cy="146298"/>
          </a:xfrm>
          <a:prstGeom prst="ellipse">
            <a:avLst/>
          </a:prstGeom>
          <a:solidFill>
            <a:srgbClr val="BF5B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47253" y="3896895"/>
            <a:ext cx="146298" cy="146298"/>
          </a:xfrm>
          <a:prstGeom prst="ellipse">
            <a:avLst/>
          </a:prstGeom>
          <a:solidFill>
            <a:srgbClr val="CAB2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47253" y="4067473"/>
            <a:ext cx="146298" cy="146298"/>
          </a:xfrm>
          <a:prstGeom prst="ellipse">
            <a:avLst/>
          </a:prstGeom>
          <a:solidFill>
            <a:srgbClr val="D95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47253" y="4385293"/>
            <a:ext cx="146298" cy="146298"/>
          </a:xfrm>
          <a:prstGeom prst="ellipse">
            <a:avLst/>
          </a:prstGeom>
          <a:solidFill>
            <a:srgbClr val="E31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47253" y="4544516"/>
            <a:ext cx="146298" cy="146298"/>
          </a:xfrm>
          <a:prstGeom prst="ellipse">
            <a:avLst/>
          </a:prstGeom>
          <a:solidFill>
            <a:srgbClr val="E6AB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47253" y="4719461"/>
            <a:ext cx="146298" cy="146298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47253" y="4890039"/>
            <a:ext cx="146298" cy="146298"/>
          </a:xfrm>
          <a:prstGeom prst="ellipse">
            <a:avLst/>
          </a:prstGeom>
          <a:solidFill>
            <a:srgbClr val="F002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47253" y="5064984"/>
            <a:ext cx="146298" cy="146298"/>
          </a:xfrm>
          <a:prstGeom prst="ellipse">
            <a:avLst/>
          </a:prstGeom>
          <a:solidFill>
            <a:srgbClr val="FB9A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47673" y="5243360"/>
            <a:ext cx="146298" cy="146298"/>
          </a:xfrm>
          <a:prstGeom prst="ellipse">
            <a:avLst/>
          </a:prstGeom>
          <a:solidFill>
            <a:srgbClr val="FDB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47673" y="5418305"/>
            <a:ext cx="146298" cy="146298"/>
          </a:xfrm>
          <a:prstGeom prst="ellipse">
            <a:avLst/>
          </a:prstGeom>
          <a:solidFill>
            <a:srgbClr val="FDC0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47673" y="5588883"/>
            <a:ext cx="146298" cy="146298"/>
          </a:xfrm>
          <a:prstGeom prst="ellipse">
            <a:avLst/>
          </a:prstGeom>
          <a:solidFill>
            <a:srgbClr val="FF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/>
          <p:cNvSpPr/>
          <p:nvPr/>
        </p:nvSpPr>
        <p:spPr>
          <a:xfrm>
            <a:off x="47673" y="5763828"/>
            <a:ext cx="146298" cy="146298"/>
          </a:xfrm>
          <a:prstGeom prst="ellipse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Заголовок 10"/>
          <p:cNvSpPr txBox="1">
            <a:spLocks/>
          </p:cNvSpPr>
          <p:nvPr/>
        </p:nvSpPr>
        <p:spPr>
          <a:xfrm>
            <a:off x="927992" y="541331"/>
            <a:ext cx="7869780" cy="821459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Myriad Pro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9pPr>
          </a:lstStyle>
          <a:p>
            <a:pPr defTabSz="914400"/>
            <a:r>
              <a:rPr lang="ru-RU" sz="2200" dirty="0">
                <a:ea typeface="ＭＳ Ｐゴシック" pitchFamily="34" charset="-128"/>
              </a:rPr>
              <a:t>Лидеры профессионального сообщества</a:t>
            </a:r>
            <a:br>
              <a:rPr lang="ru-RU" sz="2200" dirty="0">
                <a:ea typeface="ＭＳ Ｐゴシック" pitchFamily="34" charset="-128"/>
              </a:rPr>
            </a:br>
            <a:r>
              <a:rPr lang="ru-RU" dirty="0"/>
              <a:t>	</a:t>
            </a:r>
            <a:r>
              <a:rPr lang="ru-RU" sz="1800" dirty="0"/>
              <a:t>на примере искусственного интеллекта</a:t>
            </a:r>
            <a:br>
              <a:rPr lang="ru-RU" sz="1800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88156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"/>
          <a:stretch/>
        </p:blipFill>
        <p:spPr>
          <a:xfrm>
            <a:off x="536142" y="1420160"/>
            <a:ext cx="8539933" cy="4890716"/>
          </a:xfrm>
          <a:prstGeom prst="rect">
            <a:avLst/>
          </a:prstGeom>
        </p:spPr>
      </p:pic>
      <p:sp>
        <p:nvSpPr>
          <p:cNvPr id="6" name="Заголовок 5"/>
          <p:cNvSpPr txBox="1">
            <a:spLocks/>
          </p:cNvSpPr>
          <p:nvPr/>
        </p:nvSpPr>
        <p:spPr>
          <a:xfrm>
            <a:off x="1413963" y="274072"/>
            <a:ext cx="7719060" cy="639763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9pPr>
          </a:lstStyle>
          <a:p>
            <a:pPr defTabSz="914400"/>
            <a:endParaRPr lang="ru-RU" sz="2000">
              <a:latin typeface="+mn-lt"/>
            </a:endParaRPr>
          </a:p>
        </p:txBody>
      </p:sp>
      <p:sp>
        <p:nvSpPr>
          <p:cNvPr id="24" name="Заголовок 4"/>
          <p:cNvSpPr txBox="1">
            <a:spLocks/>
          </p:cNvSpPr>
          <p:nvPr/>
        </p:nvSpPr>
        <p:spPr>
          <a:xfrm>
            <a:off x="760239" y="327984"/>
            <a:ext cx="8093545" cy="639762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Myriad Pro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9pPr>
          </a:lstStyle>
          <a:p>
            <a:pPr defTabSz="914400">
              <a:lnSpc>
                <a:spcPct val="90000"/>
              </a:lnSpc>
            </a:pPr>
            <a:r>
              <a:rPr lang="ru-RU" sz="2200"/>
              <a:t>Оценка центров компетенций</a:t>
            </a:r>
            <a:r>
              <a:rPr lang="ru-RU" sz="2200">
                <a:ea typeface="ＭＳ Ｐゴシック" pitchFamily="34" charset="-128"/>
              </a:rPr>
              <a:t> </a:t>
            </a:r>
            <a:r>
              <a:rPr lang="ru-RU" sz="1800">
                <a:latin typeface="+mn-lt"/>
              </a:rPr>
              <a:t>	</a:t>
            </a:r>
            <a:br>
              <a:rPr lang="ru-RU" sz="1800">
                <a:latin typeface="+mn-lt"/>
              </a:rPr>
            </a:br>
            <a:r>
              <a:rPr lang="ru-RU" sz="1800">
                <a:latin typeface="+mn-lt"/>
              </a:rPr>
              <a:t>	на примере российских и зарубежных центров компетенций </a:t>
            </a:r>
            <a:br>
              <a:rPr lang="ru-RU" sz="1800">
                <a:latin typeface="+mn-lt"/>
              </a:rPr>
            </a:br>
            <a:r>
              <a:rPr lang="ru-RU" sz="1800">
                <a:latin typeface="+mn-lt"/>
              </a:rPr>
              <a:t>	в области </a:t>
            </a:r>
            <a:r>
              <a:rPr lang="ru-RU" sz="1800" u="sng">
                <a:latin typeface="+mn-lt"/>
              </a:rPr>
              <a:t>математики</a:t>
            </a:r>
            <a:r>
              <a:rPr lang="ru-RU" sz="1800">
                <a:latin typeface="+mn-lt"/>
              </a:rPr>
              <a:t> (2014-2018)</a:t>
            </a:r>
            <a:endParaRPr lang="ru-RU" sz="2200">
              <a:latin typeface="+mn-lt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110715" y="6624931"/>
            <a:ext cx="5897212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50">
                <a:latin typeface="+mj-lt"/>
                <a:cs typeface="Arial" panose="020B0604020202020204" pitchFamily="34" charset="0"/>
              </a:rPr>
              <a:t>Источник: Система интеллектуального анализа больших данных </a:t>
            </a:r>
            <a:r>
              <a:rPr lang="en-US" sz="750" err="1">
                <a:latin typeface="+mj-lt"/>
                <a:cs typeface="Arial" panose="020B0604020202020204" pitchFamily="34" charset="0"/>
              </a:rPr>
              <a:t>iFORA</a:t>
            </a:r>
            <a:r>
              <a:rPr lang="ru-RU" sz="750">
                <a:latin typeface="+mj-lt"/>
                <a:cs typeface="Arial" panose="020B0604020202020204" pitchFamily="34" charset="0"/>
              </a:rPr>
              <a:t> (правообладатель - ИСИЭЗ НИУ ВШЭ)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96104" y="6624934"/>
            <a:ext cx="1614545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50">
                <a:latin typeface="+mn-lt"/>
                <a:cs typeface="Arial" panose="020B0604020202020204" pitchFamily="34" charset="0"/>
              </a:rPr>
              <a:t>© НИУ ВШЭ. Конфиденциально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>
          <a:xfrm>
            <a:off x="8663284" y="6535765"/>
            <a:ext cx="381000" cy="193040"/>
          </a:xfrm>
        </p:spPr>
        <p:txBody>
          <a:bodyPr/>
          <a:lstStyle/>
          <a:p>
            <a:pPr marL="25400"/>
            <a:fld id="{81D60167-4931-47E6-BA6A-407CBD079E47}" type="slidenum">
              <a:rPr lang="ru-RU" smtClean="0">
                <a:latin typeface="+mn-lt"/>
              </a:rPr>
              <a:pPr marL="25400"/>
              <a:t>45</a:t>
            </a:fld>
            <a:endParaRPr lang="ru-RU">
              <a:latin typeface="+mn-lt"/>
            </a:endParaRP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4025454" y="6357631"/>
            <a:ext cx="2005016" cy="191687"/>
          </a:xfrm>
          <a:prstGeom prst="rect">
            <a:avLst/>
          </a:prstGeom>
          <a:noFill/>
          <a:ln>
            <a:noFill/>
          </a:ln>
        </p:spPr>
        <p:txBody>
          <a:bodyPr vert="horz" lIns="108000" tIns="36000" rIns="113383" bIns="56692" rtlCol="0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ru-RU" sz="1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Динамичность</a:t>
            </a:r>
          </a:p>
        </p:txBody>
      </p:sp>
      <p:sp>
        <p:nvSpPr>
          <p:cNvPr id="28" name="Заголовок 1"/>
          <p:cNvSpPr txBox="1">
            <a:spLocks/>
          </p:cNvSpPr>
          <p:nvPr/>
        </p:nvSpPr>
        <p:spPr>
          <a:xfrm rot="16200000">
            <a:off x="-793888" y="2773396"/>
            <a:ext cx="2005016" cy="244654"/>
          </a:xfrm>
          <a:prstGeom prst="rect">
            <a:avLst/>
          </a:prstGeom>
          <a:noFill/>
          <a:ln>
            <a:noFill/>
          </a:ln>
        </p:spPr>
        <p:txBody>
          <a:bodyPr vert="horz" lIns="108000" tIns="36000" rIns="113383" bIns="56692" rtlCol="0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ru-RU" sz="1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Значимость</a:t>
            </a:r>
          </a:p>
        </p:txBody>
      </p:sp>
      <p:cxnSp>
        <p:nvCxnSpPr>
          <p:cNvPr id="29" name="Прямая со стрелкой 28"/>
          <p:cNvCxnSpPr/>
          <p:nvPr/>
        </p:nvCxnSpPr>
        <p:spPr>
          <a:xfrm>
            <a:off x="317616" y="6316283"/>
            <a:ext cx="8665106" cy="28792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V="1">
            <a:off x="326494" y="1326740"/>
            <a:ext cx="14400" cy="4984136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F09C4164-8A0B-4453-B4B0-1249E6A12922}"/>
              </a:ext>
            </a:extLst>
          </p:cNvPr>
          <p:cNvCxnSpPr>
            <a:cxnSpLocks/>
          </p:cNvCxnSpPr>
          <p:nvPr/>
        </p:nvCxnSpPr>
        <p:spPr>
          <a:xfrm flipV="1">
            <a:off x="3746377" y="2899954"/>
            <a:ext cx="1111171" cy="173426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474000A8-B978-4A66-A807-CE4F2D9010A9}"/>
              </a:ext>
            </a:extLst>
          </p:cNvPr>
          <p:cNvCxnSpPr>
            <a:cxnSpLocks/>
          </p:cNvCxnSpPr>
          <p:nvPr/>
        </p:nvCxnSpPr>
        <p:spPr>
          <a:xfrm flipV="1">
            <a:off x="5326602" y="4408865"/>
            <a:ext cx="904303" cy="12762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5BA1CFE1-71F6-4FB9-BC1F-68A3130BD21B}"/>
              </a:ext>
            </a:extLst>
          </p:cNvPr>
          <p:cNvSpPr txBox="1"/>
          <p:nvPr/>
        </p:nvSpPr>
        <p:spPr>
          <a:xfrm>
            <a:off x="6230905" y="4135842"/>
            <a:ext cx="595345" cy="261610"/>
          </a:xfrm>
          <a:prstGeom prst="rect">
            <a:avLst/>
          </a:prstGeom>
          <a:noFill/>
          <a:ln>
            <a:solidFill>
              <a:srgbClr val="226DAA"/>
            </a:solidFill>
          </a:ln>
        </p:spPr>
        <p:txBody>
          <a:bodyPr wrap="square" rtlCol="0">
            <a:spAutoFit/>
          </a:bodyPr>
          <a:lstStyle/>
          <a:p>
            <a:r>
              <a:rPr lang="ru-RU" sz="1100">
                <a:latin typeface="+mn-lt"/>
              </a:rPr>
              <a:t>СПбГУ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1E6FE2E-624A-446A-9B35-547EE4C64068}"/>
              </a:ext>
            </a:extLst>
          </p:cNvPr>
          <p:cNvSpPr txBox="1"/>
          <p:nvPr/>
        </p:nvSpPr>
        <p:spPr>
          <a:xfrm>
            <a:off x="4678542" y="2620095"/>
            <a:ext cx="765565" cy="2616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100">
                <a:latin typeface="+mn-lt"/>
              </a:rPr>
              <a:t>НИУ ВШЭ</a:t>
            </a:r>
          </a:p>
        </p:txBody>
      </p: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080806C3-FF71-463C-AA9A-44C062F39E8D}"/>
              </a:ext>
            </a:extLst>
          </p:cNvPr>
          <p:cNvCxnSpPr>
            <a:cxnSpLocks/>
          </p:cNvCxnSpPr>
          <p:nvPr/>
        </p:nvCxnSpPr>
        <p:spPr>
          <a:xfrm flipH="1" flipV="1">
            <a:off x="1567701" y="2546150"/>
            <a:ext cx="542806" cy="148790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DFEA59F5-25B4-4727-B18C-9464929BD6F1}"/>
              </a:ext>
            </a:extLst>
          </p:cNvPr>
          <p:cNvSpPr txBox="1"/>
          <p:nvPr/>
        </p:nvSpPr>
        <p:spPr>
          <a:xfrm>
            <a:off x="1180347" y="2277154"/>
            <a:ext cx="590158" cy="2616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100">
                <a:latin typeface="+mn-lt"/>
              </a:rPr>
              <a:t>МГУ</a:t>
            </a:r>
          </a:p>
        </p:txBody>
      </p: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0F298A7D-F6BD-40D2-99D1-AE984FA54E63}"/>
              </a:ext>
            </a:extLst>
          </p:cNvPr>
          <p:cNvCxnSpPr>
            <a:cxnSpLocks/>
            <a:endCxn id="42" idx="2"/>
          </p:cNvCxnSpPr>
          <p:nvPr/>
        </p:nvCxnSpPr>
        <p:spPr>
          <a:xfrm flipH="1" flipV="1">
            <a:off x="946732" y="3278857"/>
            <a:ext cx="467232" cy="225950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F06A2479-2AA9-4BA3-A429-A4E548D6FDEA}"/>
              </a:ext>
            </a:extLst>
          </p:cNvPr>
          <p:cNvSpPr txBox="1"/>
          <p:nvPr/>
        </p:nvSpPr>
        <p:spPr>
          <a:xfrm>
            <a:off x="385494" y="2678693"/>
            <a:ext cx="1122475" cy="6001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100">
                <a:latin typeface="+mn-lt"/>
              </a:rPr>
              <a:t>Южный федеральный университет</a:t>
            </a:r>
          </a:p>
        </p:txBody>
      </p:sp>
    </p:spTree>
    <p:extLst>
      <p:ext uri="{BB962C8B-B14F-4D97-AF65-F5344CB8AC3E}">
        <p14:creationId xmlns:p14="http://schemas.microsoft.com/office/powerpoint/2010/main" val="3748949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1"/>
          <p:cNvSpPr txBox="1">
            <a:spLocks/>
          </p:cNvSpPr>
          <p:nvPr/>
        </p:nvSpPr>
        <p:spPr>
          <a:xfrm>
            <a:off x="168678" y="1000242"/>
            <a:ext cx="8975322" cy="55707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3525" indent="-263525" defTabSz="914400"/>
            <a:endParaRPr lang="ru-RU" sz="2000" b="1"/>
          </a:p>
          <a:p>
            <a:pPr marL="263525" indent="-263525" defTabSz="914400"/>
            <a:endParaRPr lang="ru-RU" sz="2000" b="1"/>
          </a:p>
          <a:p>
            <a:pPr marL="263525" indent="-263525" defTabSz="914400"/>
            <a:endParaRPr lang="ru-RU" sz="2000" b="1"/>
          </a:p>
          <a:p>
            <a:pPr marL="0" indent="0" defTabSz="914400">
              <a:buNone/>
            </a:pPr>
            <a:endParaRPr lang="en-US" sz="2000"/>
          </a:p>
          <a:p>
            <a:pPr marL="663575" lvl="1" indent="-263525" defTabSz="914400"/>
            <a:endParaRPr lang="ru-RU" sz="2000" b="1"/>
          </a:p>
          <a:p>
            <a:pPr marL="263525" indent="-263525" defTabSz="914400"/>
            <a:endParaRPr lang="ru-RU" sz="200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666879" y="5447636"/>
          <a:ext cx="7978919" cy="120918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338220">
                  <a:extLst>
                    <a:ext uri="{9D8B030D-6E8A-4147-A177-3AD203B41FA5}">
                      <a16:colId xmlns:a16="http://schemas.microsoft.com/office/drawing/2014/main" val="3746642892"/>
                    </a:ext>
                  </a:extLst>
                </a:gridCol>
                <a:gridCol w="1640699">
                  <a:extLst>
                    <a:ext uri="{9D8B030D-6E8A-4147-A177-3AD203B41FA5}">
                      <a16:colId xmlns:a16="http://schemas.microsoft.com/office/drawing/2014/main" val="3070264388"/>
                    </a:ext>
                  </a:extLst>
                </a:gridCol>
              </a:tblGrid>
              <a:tr h="12091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0834466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528888" y="6664519"/>
            <a:ext cx="4693914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50">
                <a:latin typeface="+mj-lt"/>
                <a:cs typeface="Arial" panose="020B0604020202020204" pitchFamily="34" charset="0"/>
              </a:rPr>
              <a:t>Источник: Система интеллектуального анализа больших данных </a:t>
            </a:r>
            <a:r>
              <a:rPr lang="en-US" sz="750" err="1">
                <a:latin typeface="+mj-lt"/>
                <a:cs typeface="Arial" panose="020B0604020202020204" pitchFamily="34" charset="0"/>
              </a:rPr>
              <a:t>iFORA</a:t>
            </a:r>
            <a:r>
              <a:rPr lang="ru-RU" sz="750">
                <a:latin typeface="+mj-lt"/>
                <a:cs typeface="Arial" panose="020B0604020202020204" pitchFamily="34" charset="0"/>
              </a:rPr>
              <a:t> (правообладатель - ИСИЭЗ НИУ ВШЭ)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04586" y="6649578"/>
            <a:ext cx="1475084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50">
                <a:latin typeface="+mj-lt"/>
                <a:cs typeface="Arial" panose="020B0604020202020204" pitchFamily="34" charset="0"/>
              </a:rPr>
              <a:t>© НИУ ВШЭ. Конфиденциально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2" r="1764"/>
          <a:stretch/>
        </p:blipFill>
        <p:spPr>
          <a:xfrm>
            <a:off x="0" y="1195277"/>
            <a:ext cx="9144000" cy="5156885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1042075" y="1314451"/>
            <a:ext cx="2082125" cy="1047750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 rot="20376989">
            <a:off x="5735917" y="1926389"/>
            <a:ext cx="3492636" cy="1413829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4656338" y="3516595"/>
            <a:ext cx="2082125" cy="1047750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85992" y="3785611"/>
            <a:ext cx="3219183" cy="1364610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 rot="5223021">
            <a:off x="3301522" y="1939464"/>
            <a:ext cx="2411227" cy="1047750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 rot="4230256">
            <a:off x="3589214" y="4506115"/>
            <a:ext cx="2180707" cy="114865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 rot="294107">
            <a:off x="1967775" y="3368176"/>
            <a:ext cx="2549215" cy="781100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 rot="19177966">
            <a:off x="1931090" y="4908347"/>
            <a:ext cx="2317778" cy="827397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Oval 110"/>
          <p:cNvSpPr/>
          <p:nvPr/>
        </p:nvSpPr>
        <p:spPr bwMode="ltGray">
          <a:xfrm>
            <a:off x="2038351" y="2345813"/>
            <a:ext cx="1460982" cy="769261"/>
          </a:xfrm>
          <a:prstGeom prst="ellipse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>
                <a:solidFill>
                  <a:schemeClr val="tx2"/>
                </a:solidFill>
              </a:rPr>
              <a:t>Горюче-смазочные материалы</a:t>
            </a:r>
          </a:p>
        </p:txBody>
      </p:sp>
      <p:sp>
        <p:nvSpPr>
          <p:cNvPr id="23" name="Oval 111"/>
          <p:cNvSpPr/>
          <p:nvPr/>
        </p:nvSpPr>
        <p:spPr bwMode="ltGray">
          <a:xfrm>
            <a:off x="6870760" y="3260691"/>
            <a:ext cx="1460982" cy="769261"/>
          </a:xfrm>
          <a:prstGeom prst="ellipse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>
                <a:solidFill>
                  <a:schemeClr val="tx2"/>
                </a:solidFill>
              </a:rPr>
              <a:t>Авиационные двигатели</a:t>
            </a:r>
            <a:endParaRPr lang="en-GB" sz="1000">
              <a:solidFill>
                <a:schemeClr val="tx2"/>
              </a:solidFill>
            </a:endParaRPr>
          </a:p>
        </p:txBody>
      </p:sp>
      <p:sp>
        <p:nvSpPr>
          <p:cNvPr id="24" name="Oval 112"/>
          <p:cNvSpPr/>
          <p:nvPr/>
        </p:nvSpPr>
        <p:spPr bwMode="ltGray">
          <a:xfrm>
            <a:off x="1301299" y="3078560"/>
            <a:ext cx="1192846" cy="576515"/>
          </a:xfrm>
          <a:prstGeom prst="ellipse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>
                <a:solidFill>
                  <a:schemeClr val="tx2"/>
                </a:solidFill>
              </a:rPr>
              <a:t>Экономика</a:t>
            </a:r>
            <a:endParaRPr lang="en-GB" sz="1000">
              <a:solidFill>
                <a:schemeClr val="tx2"/>
              </a:solidFill>
            </a:endParaRPr>
          </a:p>
        </p:txBody>
      </p:sp>
      <p:sp>
        <p:nvSpPr>
          <p:cNvPr id="25" name="Oval 113"/>
          <p:cNvSpPr/>
          <p:nvPr/>
        </p:nvSpPr>
        <p:spPr bwMode="ltGray">
          <a:xfrm>
            <a:off x="5641411" y="4459557"/>
            <a:ext cx="1460982" cy="769261"/>
          </a:xfrm>
          <a:prstGeom prst="ellipse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>
                <a:solidFill>
                  <a:schemeClr val="tx2"/>
                </a:solidFill>
              </a:rPr>
              <a:t>Прочность авиационных материалов и конструкций</a:t>
            </a:r>
            <a:endParaRPr lang="en-GB" sz="1000">
              <a:solidFill>
                <a:schemeClr val="tx2"/>
              </a:solidFill>
            </a:endParaRPr>
          </a:p>
        </p:txBody>
      </p:sp>
      <p:sp>
        <p:nvSpPr>
          <p:cNvPr id="26" name="Oval 115"/>
          <p:cNvSpPr/>
          <p:nvPr/>
        </p:nvSpPr>
        <p:spPr bwMode="ltGray">
          <a:xfrm>
            <a:off x="5137323" y="5364341"/>
            <a:ext cx="1780837" cy="769261"/>
          </a:xfrm>
          <a:prstGeom prst="ellipse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>
                <a:solidFill>
                  <a:schemeClr val="tx2"/>
                </a:solidFill>
              </a:rPr>
              <a:t>Интеллектуальный анализ данных</a:t>
            </a:r>
            <a:endParaRPr lang="en-GB" sz="1000">
              <a:solidFill>
                <a:schemeClr val="tx2"/>
              </a:solidFill>
            </a:endParaRPr>
          </a:p>
        </p:txBody>
      </p:sp>
      <p:sp>
        <p:nvSpPr>
          <p:cNvPr id="27" name="Oval 116"/>
          <p:cNvSpPr/>
          <p:nvPr/>
        </p:nvSpPr>
        <p:spPr bwMode="ltGray">
          <a:xfrm>
            <a:off x="104586" y="2136663"/>
            <a:ext cx="1894143" cy="769261"/>
          </a:xfrm>
          <a:prstGeom prst="ellipse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>
                <a:solidFill>
                  <a:schemeClr val="tx2"/>
                </a:solidFill>
              </a:rPr>
              <a:t>Авионика, системы управления и навигация</a:t>
            </a:r>
            <a:endParaRPr lang="en-GB" sz="1000">
              <a:solidFill>
                <a:schemeClr val="tx2"/>
              </a:solidFill>
            </a:endParaRPr>
          </a:p>
        </p:txBody>
      </p:sp>
      <p:sp>
        <p:nvSpPr>
          <p:cNvPr id="28" name="Oval 117"/>
          <p:cNvSpPr/>
          <p:nvPr/>
        </p:nvSpPr>
        <p:spPr bwMode="ltGray">
          <a:xfrm>
            <a:off x="4574679" y="1544381"/>
            <a:ext cx="1460982" cy="769261"/>
          </a:xfrm>
          <a:prstGeom prst="ellipse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err="1">
                <a:solidFill>
                  <a:schemeClr val="tx2"/>
                </a:solidFill>
              </a:rPr>
              <a:t>Аэрогидро</a:t>
            </a:r>
            <a:endParaRPr lang="ru-RU" sz="1000">
              <a:solidFill>
                <a:schemeClr val="tx2"/>
              </a:solidFill>
            </a:endParaRPr>
          </a:p>
          <a:p>
            <a:pPr algn="ctr"/>
            <a:r>
              <a:rPr lang="ru-RU" sz="1000">
                <a:solidFill>
                  <a:schemeClr val="tx2"/>
                </a:solidFill>
              </a:rPr>
              <a:t>динамика</a:t>
            </a:r>
            <a:endParaRPr lang="en-GB" sz="1000">
              <a:solidFill>
                <a:schemeClr val="tx2"/>
              </a:solidFill>
            </a:endParaRPr>
          </a:p>
        </p:txBody>
      </p:sp>
      <p:sp>
        <p:nvSpPr>
          <p:cNvPr id="29" name="Oval 112"/>
          <p:cNvSpPr/>
          <p:nvPr/>
        </p:nvSpPr>
        <p:spPr bwMode="ltGray">
          <a:xfrm>
            <a:off x="147694" y="3439878"/>
            <a:ext cx="1192846" cy="576515"/>
          </a:xfrm>
          <a:prstGeom prst="ellipse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>
                <a:solidFill>
                  <a:schemeClr val="tx2"/>
                </a:solidFill>
              </a:rPr>
              <a:t>Экология</a:t>
            </a:r>
            <a:endParaRPr lang="en-GB" sz="1000">
              <a:solidFill>
                <a:schemeClr val="tx2"/>
              </a:solidFill>
            </a:endParaRPr>
          </a:p>
        </p:txBody>
      </p:sp>
      <p:sp>
        <p:nvSpPr>
          <p:cNvPr id="30" name="Oval 112"/>
          <p:cNvSpPr/>
          <p:nvPr/>
        </p:nvSpPr>
        <p:spPr bwMode="ltGray">
          <a:xfrm>
            <a:off x="2952715" y="5609954"/>
            <a:ext cx="1192846" cy="576515"/>
          </a:xfrm>
          <a:prstGeom prst="ellipse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>
                <a:solidFill>
                  <a:schemeClr val="tx2"/>
                </a:solidFill>
              </a:rPr>
              <a:t>Испытания</a:t>
            </a:r>
            <a:endParaRPr lang="en-GB" sz="1000">
              <a:solidFill>
                <a:schemeClr val="tx2"/>
              </a:solidFill>
            </a:endParaRPr>
          </a:p>
        </p:txBody>
      </p:sp>
      <p:sp>
        <p:nvSpPr>
          <p:cNvPr id="31" name="Овал 30"/>
          <p:cNvSpPr/>
          <p:nvPr/>
        </p:nvSpPr>
        <p:spPr>
          <a:xfrm rot="3507383">
            <a:off x="2745258" y="2318312"/>
            <a:ext cx="1614339" cy="781100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96846" y="5228818"/>
            <a:ext cx="2167476" cy="1126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400" b="1">
                <a:latin typeface="+mn-lt"/>
                <a:cs typeface="Arial" panose="020B0604020202020204" pitchFamily="34" charset="0"/>
              </a:rPr>
              <a:t>Выделены цветом и подписаны центры компетенций по актуальным научно-технологическим направлениям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25400"/>
            <a:fld id="{81D60167-4931-47E6-BA6A-407CBD079E47}" type="slidenum">
              <a:rPr lang="ru-RU" smtClean="0"/>
              <a:pPr marL="25400"/>
              <a:t>46</a:t>
            </a:fld>
            <a:endParaRPr lang="ru-RU"/>
          </a:p>
        </p:txBody>
      </p:sp>
      <p:cxnSp>
        <p:nvCxnSpPr>
          <p:cNvPr id="32" name="Прямая со стрелкой 31"/>
          <p:cNvCxnSpPr/>
          <p:nvPr/>
        </p:nvCxnSpPr>
        <p:spPr>
          <a:xfrm flipH="1">
            <a:off x="6688426" y="1695690"/>
            <a:ext cx="63636" cy="1020909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5811646" y="1218964"/>
            <a:ext cx="2661732" cy="437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400" b="1">
                <a:latin typeface="+mn-lt"/>
                <a:cs typeface="Arial" panose="020B0604020202020204" pitchFamily="34" charset="0"/>
              </a:rPr>
              <a:t>Точка – ФИО исследователя или разработчика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7532956" y="4309811"/>
            <a:ext cx="1716856" cy="954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400" b="1">
                <a:latin typeface="+mn-lt"/>
                <a:cs typeface="Arial" panose="020B0604020202020204" pitchFamily="34" charset="0"/>
              </a:rPr>
              <a:t>Линия между точками</a:t>
            </a:r>
            <a:r>
              <a:rPr lang="ru-RU" sz="1400" b="1">
                <a:cs typeface="Arial" panose="020B0604020202020204" pitchFamily="34" charset="0"/>
              </a:rPr>
              <a:t> –</a:t>
            </a:r>
            <a:r>
              <a:rPr lang="ru-RU" sz="1400" b="1">
                <a:latin typeface="+mn-lt"/>
                <a:cs typeface="Arial" panose="020B0604020202020204" pitchFamily="34" charset="0"/>
              </a:rPr>
              <a:t>совместная публикация/ проект/ патент</a:t>
            </a:r>
          </a:p>
        </p:txBody>
      </p:sp>
      <p:cxnSp>
        <p:nvCxnSpPr>
          <p:cNvPr id="34" name="Прямая со стрелкой 33"/>
          <p:cNvCxnSpPr/>
          <p:nvPr/>
        </p:nvCxnSpPr>
        <p:spPr>
          <a:xfrm flipH="1" flipV="1">
            <a:off x="8060778" y="2507439"/>
            <a:ext cx="189843" cy="1802372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V="1">
            <a:off x="722926" y="5046837"/>
            <a:ext cx="135978" cy="224607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128" y="343772"/>
            <a:ext cx="8349188" cy="6397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000" dirty="0">
                <a:latin typeface="+mn-lt"/>
              </a:rPr>
              <a:t>Центры компетенций</a:t>
            </a:r>
            <a:br>
              <a:rPr lang="ru-RU" sz="2000" dirty="0">
                <a:latin typeface="+mn-lt"/>
              </a:rPr>
            </a:br>
            <a:r>
              <a:rPr lang="ru-RU" sz="2000" dirty="0">
                <a:latin typeface="+mn-lt"/>
              </a:rPr>
              <a:t>	</a:t>
            </a:r>
            <a:r>
              <a:rPr lang="ru-RU" sz="1800" dirty="0">
                <a:latin typeface="+mn-lt"/>
              </a:rPr>
              <a:t>на примере авиастроения</a:t>
            </a:r>
            <a:endParaRPr lang="ru-RU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499492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7" y="1323458"/>
            <a:ext cx="9113284" cy="50292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83022" y="6677099"/>
            <a:ext cx="4693914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50">
                <a:latin typeface="+mj-lt"/>
                <a:cs typeface="Arial" panose="020B0604020202020204" pitchFamily="34" charset="0"/>
              </a:rPr>
              <a:t>Источник: Система интеллектуального анализа больших данных </a:t>
            </a:r>
            <a:r>
              <a:rPr lang="en-US" sz="750">
                <a:latin typeface="+mj-lt"/>
                <a:cs typeface="Arial" panose="020B0604020202020204" pitchFamily="34" charset="0"/>
              </a:rPr>
              <a:t>iFORA</a:t>
            </a:r>
            <a:r>
              <a:rPr lang="ru-RU" sz="750">
                <a:latin typeface="+mj-lt"/>
                <a:cs typeface="Arial" panose="020B0604020202020204" pitchFamily="34" charset="0"/>
              </a:rPr>
              <a:t> (правообладатель - ИСИЭЗ НИУ ВШЭ)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19050"/>
            <a:fld id="{81D60167-4931-47E6-BA6A-407CBD079E47}" type="slidenum">
              <a:rPr lang="ru-RU" smtClean="0">
                <a:solidFill>
                  <a:srgbClr val="000000"/>
                </a:solidFill>
              </a:rPr>
              <a:pPr marL="19050"/>
              <a:t>47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4" name="Заголовок 1"/>
          <p:cNvSpPr txBox="1">
            <a:spLocks noGrp="1"/>
          </p:cNvSpPr>
          <p:nvPr>
            <p:ph type="title"/>
          </p:nvPr>
        </p:nvSpPr>
        <p:spPr>
          <a:xfrm>
            <a:off x="712469" y="268693"/>
            <a:ext cx="8129689" cy="639762"/>
          </a:xfrm>
          <a:prstGeom prst="rect">
            <a:avLst/>
          </a:prstGeom>
          <a:noFill/>
          <a:ln>
            <a:noFill/>
          </a:ln>
        </p:spPr>
        <p:txBody>
          <a:bodyPr vert="horz" lIns="144000" tIns="0" rIns="72000" bIns="3600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sz="2200" b="1">
                <a:latin typeface="+mj-lt"/>
                <a:ea typeface="ＭＳ Ｐゴシック" pitchFamily="34" charset="-128"/>
                <a:cs typeface="+mn-cs"/>
              </a:rPr>
              <a:t>Сети связей: </a:t>
            </a:r>
            <a:r>
              <a:rPr lang="ru-RU" sz="2200" b="1">
                <a:solidFill>
                  <a:schemeClr val="accent1"/>
                </a:solidFill>
                <a:latin typeface="+mn-lt"/>
                <a:ea typeface="ＭＳ Ｐゴシック" pitchFamily="34" charset="-128"/>
              </a:rPr>
              <a:t>организации и физические лица </a:t>
            </a:r>
            <a:br>
              <a:rPr lang="ru-RU" sz="2000" b="1">
                <a:latin typeface="+mj-lt"/>
                <a:ea typeface="ＭＳ Ｐゴシック" pitchFamily="34" charset="-128"/>
                <a:cs typeface="+mn-cs"/>
              </a:rPr>
            </a:br>
            <a:r>
              <a:rPr lang="ru-RU" sz="2000" b="1">
                <a:latin typeface="+mj-lt"/>
                <a:ea typeface="ＭＳ Ｐゴシック" pitchFamily="34" charset="-128"/>
                <a:cs typeface="+mn-cs"/>
              </a:rPr>
              <a:t>	</a:t>
            </a:r>
            <a:r>
              <a:rPr lang="ru-RU" sz="1800" b="1">
                <a:latin typeface="+mj-lt"/>
                <a:ea typeface="ＭＳ Ｐゴシック" pitchFamily="34" charset="-128"/>
                <a:cs typeface="+mn-cs"/>
              </a:rPr>
              <a:t>на примере российской ИТ-экосистемы</a:t>
            </a:r>
            <a:endParaRPr lang="ru-RU" sz="2000" b="1">
              <a:latin typeface="+mj-lt"/>
              <a:ea typeface="ＭＳ Ｐゴシック" pitchFamily="34" charset="-128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20283" y="6214259"/>
            <a:ext cx="83140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>
                <a:latin typeface="+mj-lt"/>
              </a:rPr>
              <a:t>Выявление общих стейкхолдеров</a:t>
            </a:r>
            <a:r>
              <a:rPr lang="en-US" sz="2000" b="1">
                <a:latin typeface="+mj-lt"/>
              </a:rPr>
              <a:t>, </a:t>
            </a:r>
            <a:r>
              <a:rPr lang="ru-RU" sz="2000" b="1" err="1">
                <a:latin typeface="+mj-lt"/>
              </a:rPr>
              <a:t>аффилированности</a:t>
            </a:r>
            <a:r>
              <a:rPr lang="ru-RU" sz="2000" b="1">
                <a:latin typeface="+mj-lt"/>
              </a:rPr>
              <a:t>, кооперации</a:t>
            </a:r>
          </a:p>
        </p:txBody>
      </p:sp>
      <p:sp>
        <p:nvSpPr>
          <p:cNvPr id="1179" name="Прямоугольник 1178"/>
          <p:cNvSpPr/>
          <p:nvPr/>
        </p:nvSpPr>
        <p:spPr>
          <a:xfrm>
            <a:off x="105097" y="6667141"/>
            <a:ext cx="1475084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50">
                <a:latin typeface="+mj-lt"/>
                <a:cs typeface="Arial" panose="020B0604020202020204" pitchFamily="34" charset="0"/>
              </a:rPr>
              <a:t>© НИУ ВШЭ. Конфиденциально</a:t>
            </a:r>
          </a:p>
        </p:txBody>
      </p:sp>
      <p:cxnSp>
        <p:nvCxnSpPr>
          <p:cNvPr id="6" name="Скругленная соединительная линия 5"/>
          <p:cNvCxnSpPr/>
          <p:nvPr/>
        </p:nvCxnSpPr>
        <p:spPr>
          <a:xfrm flipV="1">
            <a:off x="2533650" y="1714500"/>
            <a:ext cx="1612900" cy="171450"/>
          </a:xfrm>
          <a:prstGeom prst="curvedConnector3">
            <a:avLst>
              <a:gd name="adj1" fmla="val 2362"/>
            </a:avLst>
          </a:prstGeom>
          <a:ln w="63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Скругленная соединительная линия 14"/>
          <p:cNvCxnSpPr/>
          <p:nvPr/>
        </p:nvCxnSpPr>
        <p:spPr>
          <a:xfrm rot="16200000" flipV="1">
            <a:off x="920362" y="3529679"/>
            <a:ext cx="3601228" cy="374648"/>
          </a:xfrm>
          <a:prstGeom prst="curvedConnector3">
            <a:avLst>
              <a:gd name="adj1" fmla="val 50000"/>
            </a:avLst>
          </a:prstGeom>
          <a:ln w="63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Скругленная соединительная линия 18"/>
          <p:cNvCxnSpPr/>
          <p:nvPr/>
        </p:nvCxnSpPr>
        <p:spPr>
          <a:xfrm>
            <a:off x="2908300" y="5548055"/>
            <a:ext cx="1160780" cy="84409"/>
          </a:xfrm>
          <a:prstGeom prst="curvedConnector3">
            <a:avLst>
              <a:gd name="adj1" fmla="val 33589"/>
            </a:avLst>
          </a:prstGeom>
          <a:ln w="63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endCxn id="26" idx="3"/>
          </p:cNvCxnSpPr>
          <p:nvPr/>
        </p:nvCxnSpPr>
        <p:spPr>
          <a:xfrm flipH="1" flipV="1">
            <a:off x="1386840" y="1630074"/>
            <a:ext cx="1097280" cy="229206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66729" y="1476185"/>
            <a:ext cx="8201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Яндекс</a:t>
            </a:r>
          </a:p>
        </p:txBody>
      </p:sp>
      <p:cxnSp>
        <p:nvCxnSpPr>
          <p:cNvPr id="31" name="Прямая со стрелкой 30"/>
          <p:cNvCxnSpPr>
            <a:endCxn id="32" idx="1"/>
          </p:cNvCxnSpPr>
          <p:nvPr/>
        </p:nvCxnSpPr>
        <p:spPr>
          <a:xfrm flipV="1">
            <a:off x="4146550" y="1499218"/>
            <a:ext cx="1441398" cy="228821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587948" y="1345329"/>
            <a:ext cx="8201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МФТИ</a:t>
            </a:r>
          </a:p>
        </p:txBody>
      </p:sp>
      <p:cxnSp>
        <p:nvCxnSpPr>
          <p:cNvPr id="38" name="Прямая со стрелкой 37"/>
          <p:cNvCxnSpPr>
            <a:endCxn id="39" idx="3"/>
          </p:cNvCxnSpPr>
          <p:nvPr/>
        </p:nvCxnSpPr>
        <p:spPr>
          <a:xfrm flipH="1">
            <a:off x="1161442" y="5127198"/>
            <a:ext cx="1208380" cy="123535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05098" y="5096844"/>
            <a:ext cx="105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Сколково</a:t>
            </a:r>
            <a:endParaRPr lang="ru-RU" sz="1400" b="1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42" name="Прямая со стрелкой 41"/>
          <p:cNvCxnSpPr/>
          <p:nvPr/>
        </p:nvCxnSpPr>
        <p:spPr>
          <a:xfrm flipH="1">
            <a:off x="1653540" y="5517617"/>
            <a:ext cx="1254760" cy="316427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990909" y="5757362"/>
            <a:ext cx="8201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ВШЭ</a:t>
            </a:r>
          </a:p>
        </p:txBody>
      </p:sp>
      <p:cxnSp>
        <p:nvCxnSpPr>
          <p:cNvPr id="46" name="Прямая со стрелкой 45"/>
          <p:cNvCxnSpPr/>
          <p:nvPr/>
        </p:nvCxnSpPr>
        <p:spPr>
          <a:xfrm>
            <a:off x="4236720" y="5585553"/>
            <a:ext cx="2440216" cy="440301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6720917" y="5879557"/>
            <a:ext cx="12844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Сбербанк</a:t>
            </a:r>
          </a:p>
        </p:txBody>
      </p:sp>
      <p:cxnSp>
        <p:nvCxnSpPr>
          <p:cNvPr id="50" name="Прямая со стрелкой 49"/>
          <p:cNvCxnSpPr/>
          <p:nvPr/>
        </p:nvCxnSpPr>
        <p:spPr>
          <a:xfrm flipV="1">
            <a:off x="4556760" y="2376585"/>
            <a:ext cx="3581400" cy="96486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8138160" y="2189924"/>
            <a:ext cx="8201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СПбГУ</a:t>
            </a:r>
          </a:p>
        </p:txBody>
      </p:sp>
      <p:cxnSp>
        <p:nvCxnSpPr>
          <p:cNvPr id="55" name="Прямая со стрелкой 54"/>
          <p:cNvCxnSpPr/>
          <p:nvPr/>
        </p:nvCxnSpPr>
        <p:spPr>
          <a:xfrm>
            <a:off x="4146550" y="2912704"/>
            <a:ext cx="3630449" cy="2836752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7776999" y="5503072"/>
            <a:ext cx="1515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Лаборатория Касперского</a:t>
            </a:r>
          </a:p>
        </p:txBody>
      </p:sp>
      <p:cxnSp>
        <p:nvCxnSpPr>
          <p:cNvPr id="60" name="Прямая со стрелкой 59"/>
          <p:cNvCxnSpPr/>
          <p:nvPr/>
        </p:nvCxnSpPr>
        <p:spPr>
          <a:xfrm flipH="1" flipV="1">
            <a:off x="1196681" y="3111902"/>
            <a:ext cx="2148499" cy="152130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0" y="2958014"/>
            <a:ext cx="12638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Ростелеком</a:t>
            </a:r>
          </a:p>
        </p:txBody>
      </p:sp>
    </p:spTree>
    <p:extLst>
      <p:ext uri="{BB962C8B-B14F-4D97-AF65-F5344CB8AC3E}">
        <p14:creationId xmlns:p14="http://schemas.microsoft.com/office/powerpoint/2010/main" val="14163322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96CD1C1-043C-483A-8CA7-FDA24828BE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70980"/>
            <a:ext cx="471256" cy="143832"/>
          </a:xfrm>
        </p:spPr>
        <p:txBody>
          <a:bodyPr/>
          <a:lstStyle/>
          <a:p>
            <a:pPr marL="25400"/>
            <a:fld id="{81D60167-4931-47E6-BA6A-407CBD079E47}" type="slidenum">
              <a:rPr lang="ru-RU" smtClean="0">
                <a:latin typeface="+mn-lt"/>
              </a:rPr>
              <a:pPr marL="25400"/>
              <a:t>48</a:t>
            </a:fld>
            <a:endParaRPr lang="ru-RU">
              <a:latin typeface="+mn-lt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336E8C3-CC7F-4D66-AF7C-85C43C226B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07298"/>
            <a:ext cx="8968740" cy="5262475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4391681D-DCF9-4671-B72B-124EAB22182B}"/>
              </a:ext>
            </a:extLst>
          </p:cNvPr>
          <p:cNvSpPr/>
          <p:nvPr/>
        </p:nvSpPr>
        <p:spPr>
          <a:xfrm>
            <a:off x="543165" y="1965453"/>
            <a:ext cx="2459017" cy="609600"/>
          </a:xfrm>
          <a:prstGeom prst="roundRect">
            <a:avLst/>
          </a:prstGeom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000">
                <a:ea typeface="Times New Roman" panose="02020603050405020304" pitchFamily="18" charset="0"/>
                <a:cs typeface="Arial" panose="020B0604020202020204" pitchFamily="34" charset="0"/>
              </a:rPr>
              <a:t>Министерство здравоохранения Московской области – </a:t>
            </a:r>
            <a:r>
              <a:rPr lang="ru-RU" sz="1000" b="1">
                <a:ea typeface="Times New Roman" panose="02020603050405020304" pitchFamily="18" charset="0"/>
                <a:cs typeface="Arial" panose="020B0604020202020204" pitchFamily="34" charset="0"/>
              </a:rPr>
              <a:t>крупнейший заказчик инсулина </a:t>
            </a:r>
            <a:r>
              <a:rPr lang="ru-RU" sz="1000">
                <a:ea typeface="Times New Roman" panose="02020603050405020304" pitchFamily="18" charset="0"/>
                <a:cs typeface="Arial" panose="020B0604020202020204" pitchFamily="34" charset="0"/>
              </a:rPr>
              <a:t>в 2017 году</a:t>
            </a: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E69A417B-8F93-4F83-9855-79AF2389771D}"/>
              </a:ext>
            </a:extLst>
          </p:cNvPr>
          <p:cNvCxnSpPr>
            <a:cxnSpLocks/>
          </p:cNvCxnSpPr>
          <p:nvPr/>
        </p:nvCxnSpPr>
        <p:spPr>
          <a:xfrm flipH="1" flipV="1">
            <a:off x="2583180" y="2622888"/>
            <a:ext cx="2530358" cy="803893"/>
          </a:xfrm>
          <a:prstGeom prst="straightConnector1">
            <a:avLst/>
          </a:prstGeom>
          <a:ln w="1905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99DE46E9-50D6-42D4-B15F-FD3702A87D3A}"/>
              </a:ext>
            </a:extLst>
          </p:cNvPr>
          <p:cNvSpPr/>
          <p:nvPr/>
        </p:nvSpPr>
        <p:spPr>
          <a:xfrm>
            <a:off x="6939629" y="4791482"/>
            <a:ext cx="1546808" cy="783193"/>
          </a:xfrm>
          <a:prstGeom prst="roundRect">
            <a:avLst/>
          </a:prstGeom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000">
                <a:ea typeface="Times New Roman" panose="02020603050405020304" pitchFamily="18" charset="0"/>
                <a:cs typeface="Arial" panose="020B0604020202020204" pitchFamily="34" charset="0"/>
              </a:rPr>
              <a:t>АО «Р-</a:t>
            </a:r>
            <a:r>
              <a:rPr lang="ru-RU" sz="1000" err="1">
                <a:ea typeface="Times New Roman" panose="02020603050405020304" pitchFamily="18" charset="0"/>
                <a:cs typeface="Arial" panose="020B0604020202020204" pitchFamily="34" charset="0"/>
              </a:rPr>
              <a:t>Фарм</a:t>
            </a:r>
            <a:r>
              <a:rPr lang="ru-RU" sz="1000">
                <a:ea typeface="Times New Roman" panose="02020603050405020304" pitchFamily="18" charset="0"/>
                <a:cs typeface="Arial" panose="020B0604020202020204" pitchFamily="34" charset="0"/>
              </a:rPr>
              <a:t>» – </a:t>
            </a:r>
            <a:r>
              <a:rPr lang="ru-RU" sz="1000" b="1">
                <a:ea typeface="Times New Roman" panose="02020603050405020304" pitchFamily="18" charset="0"/>
                <a:cs typeface="Arial" panose="020B0604020202020204" pitchFamily="34" charset="0"/>
              </a:rPr>
              <a:t>центральный поставщик </a:t>
            </a:r>
            <a:r>
              <a:rPr lang="ru-RU" sz="1000">
                <a:ea typeface="Times New Roman" panose="02020603050405020304" pitchFamily="18" charset="0"/>
                <a:cs typeface="Arial" panose="020B0604020202020204" pitchFamily="34" charset="0"/>
              </a:rPr>
              <a:t>в цепи закупок инсулина</a:t>
            </a:r>
            <a:endParaRPr lang="ru-RU" sz="1000" b="1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DCB61F33-B736-4E31-B753-D0A0EA4EEE06}"/>
              </a:ext>
            </a:extLst>
          </p:cNvPr>
          <p:cNvCxnSpPr>
            <a:cxnSpLocks/>
          </p:cNvCxnSpPr>
          <p:nvPr/>
        </p:nvCxnSpPr>
        <p:spPr>
          <a:xfrm>
            <a:off x="5033639" y="3636788"/>
            <a:ext cx="1905990" cy="1306124"/>
          </a:xfrm>
          <a:prstGeom prst="straightConnector1">
            <a:avLst/>
          </a:prstGeom>
          <a:ln w="1905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2107527" y="6645067"/>
            <a:ext cx="4693914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50">
                <a:latin typeface="+mn-lt"/>
                <a:cs typeface="Arial" panose="020B0604020202020204" pitchFamily="34" charset="0"/>
              </a:rPr>
              <a:t>Источник: Система интеллектуального анализа больших данных </a:t>
            </a:r>
            <a:r>
              <a:rPr lang="en-US" sz="750" err="1">
                <a:latin typeface="+mn-lt"/>
                <a:cs typeface="Arial" panose="020B0604020202020204" pitchFamily="34" charset="0"/>
              </a:rPr>
              <a:t>iFORA</a:t>
            </a:r>
            <a:r>
              <a:rPr lang="ru-RU" sz="750">
                <a:latin typeface="+mn-lt"/>
                <a:cs typeface="Arial" panose="020B0604020202020204" pitchFamily="34" charset="0"/>
              </a:rPr>
              <a:t> (правообладатель - ИСИЭЗ НИУ ВШЭ)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04586" y="6649578"/>
            <a:ext cx="1475084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50">
                <a:latin typeface="+mn-lt"/>
                <a:cs typeface="Arial" panose="020B0604020202020204" pitchFamily="34" charset="0"/>
              </a:rPr>
              <a:t>© НИУ ВШЭ. Конфиденциально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72674" y="6006926"/>
            <a:ext cx="67137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>
                <a:latin typeface="+mn-lt"/>
                <a:cs typeface="Arial" panose="020B0604020202020204" pitchFamily="34" charset="0"/>
              </a:rPr>
              <a:t>Выявление критических цепочек взаимодействия заказчиков и поставщиков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98FE75-89E6-45DC-AC6F-413652F89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954" y="216670"/>
            <a:ext cx="7459981" cy="842058"/>
          </a:xfrm>
        </p:spPr>
        <p:txBody>
          <a:bodyPr/>
          <a:lstStyle/>
          <a:p>
            <a:r>
              <a:rPr lang="ru-RU" sz="2200">
                <a:latin typeface="+mn-lt"/>
                <a:cs typeface="Arial" panose="020B0604020202020204" pitchFamily="34" charset="0"/>
              </a:rPr>
              <a:t>Взаимосвязи заказчиков и поставщиков</a:t>
            </a:r>
            <a:br>
              <a:rPr lang="ru-RU" sz="2200">
                <a:latin typeface="+mn-lt"/>
                <a:cs typeface="Arial" panose="020B0604020202020204" pitchFamily="34" charset="0"/>
              </a:rPr>
            </a:br>
            <a:r>
              <a:rPr lang="ru-RU" sz="2000">
                <a:latin typeface="+mn-lt"/>
                <a:cs typeface="Arial" panose="020B0604020202020204" pitchFamily="34" charset="0"/>
              </a:rPr>
              <a:t>	</a:t>
            </a:r>
            <a:r>
              <a:rPr lang="ru-RU" sz="1800">
                <a:latin typeface="+mn-lt"/>
                <a:cs typeface="Arial" panose="020B0604020202020204" pitchFamily="34" charset="0"/>
              </a:rPr>
              <a:t>на примере закупок инсулина</a:t>
            </a:r>
          </a:p>
        </p:txBody>
      </p:sp>
    </p:spTree>
    <p:extLst>
      <p:ext uri="{BB962C8B-B14F-4D97-AF65-F5344CB8AC3E}">
        <p14:creationId xmlns:p14="http://schemas.microsoft.com/office/powerpoint/2010/main" val="41605156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98FE75-89E6-45DC-AC6F-413652F89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845" y="5932674"/>
            <a:ext cx="8344155" cy="842058"/>
          </a:xfrm>
        </p:spPr>
        <p:txBody>
          <a:bodyPr/>
          <a:lstStyle/>
          <a:p>
            <a:r>
              <a:rPr lang="ru-RU" sz="1800">
                <a:latin typeface="+mn-lt"/>
                <a:cs typeface="Arial" panose="020B0604020202020204" pitchFamily="34" charset="0"/>
              </a:rPr>
              <a:t>Комбинирование данных о динамике объемов закупок и о их публичных эффектах позволяет выявлять важные тренды и слабые сигналы </a:t>
            </a:r>
          </a:p>
        </p:txBody>
      </p:sp>
      <p:graphicFrame>
        <p:nvGraphicFramePr>
          <p:cNvPr id="14" name="Диаграмма 13">
            <a:extLst>
              <a:ext uri="{FF2B5EF4-FFF2-40B4-BE49-F238E27FC236}">
                <a16:creationId xmlns:a16="http://schemas.microsoft.com/office/drawing/2014/main" id="{93E1A343-CBD6-44B5-A428-EF959F216A3D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57585" y="1570502"/>
          <a:ext cx="8693945" cy="45063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4E3AB20-A977-4F1D-85B8-5AC027C395B7}"/>
              </a:ext>
            </a:extLst>
          </p:cNvPr>
          <p:cNvSpPr txBox="1"/>
          <p:nvPr/>
        </p:nvSpPr>
        <p:spPr>
          <a:xfrm>
            <a:off x="86830" y="1155870"/>
            <a:ext cx="1582171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b="1">
                <a:latin typeface="+mn-lt"/>
              </a:rPr>
              <a:t>Объем закупки (руб.)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4FEC19-3092-465A-B235-9C9BD19B639A}"/>
              </a:ext>
            </a:extLst>
          </p:cNvPr>
          <p:cNvSpPr txBox="1"/>
          <p:nvPr/>
        </p:nvSpPr>
        <p:spPr>
          <a:xfrm>
            <a:off x="4622301" y="1900386"/>
            <a:ext cx="2072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i="1">
                <a:latin typeface="+mn-lt"/>
              </a:rPr>
              <a:t>Рост спроса вследствие научных достижений, связанных с выработкой инсулина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3C8523-27E5-426C-A667-8E52941AE6B2}"/>
              </a:ext>
            </a:extLst>
          </p:cNvPr>
          <p:cNvSpPr txBox="1"/>
          <p:nvPr/>
        </p:nvSpPr>
        <p:spPr>
          <a:xfrm>
            <a:off x="1466852" y="1100548"/>
            <a:ext cx="2000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i="1">
                <a:latin typeface="+mn-lt"/>
              </a:rPr>
              <a:t>Диабетиков в России переводят на российский инсулин по программе импортозамещения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ED9E04-A3FA-4233-B53A-62DFB42B98EE}"/>
              </a:ext>
            </a:extLst>
          </p:cNvPr>
          <p:cNvSpPr txBox="1"/>
          <p:nvPr/>
        </p:nvSpPr>
        <p:spPr>
          <a:xfrm>
            <a:off x="6182892" y="2460293"/>
            <a:ext cx="1428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>
                <a:latin typeface="+mn-lt"/>
              </a:rPr>
              <a:t> </a:t>
            </a:r>
            <a:r>
              <a:rPr lang="ru-RU" sz="1200" i="1">
                <a:latin typeface="+mn-lt"/>
              </a:rPr>
              <a:t>Жалобы </a:t>
            </a:r>
            <a:br>
              <a:rPr lang="ru-RU" sz="1200" i="1">
                <a:latin typeface="+mn-lt"/>
              </a:rPr>
            </a:br>
            <a:r>
              <a:rPr lang="ru-RU" sz="1200" i="1">
                <a:latin typeface="+mn-lt"/>
              </a:rPr>
              <a:t>на перебои </a:t>
            </a:r>
            <a:br>
              <a:rPr lang="ru-RU" sz="1200" i="1">
                <a:latin typeface="+mn-lt"/>
              </a:rPr>
            </a:br>
            <a:r>
              <a:rPr lang="ru-RU" sz="1200" i="1">
                <a:latin typeface="+mn-lt"/>
              </a:rPr>
              <a:t>с инсулином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8A2D9E-EB7F-4D4E-B14A-9E03CDD1E71E}"/>
              </a:ext>
            </a:extLst>
          </p:cNvPr>
          <p:cNvSpPr txBox="1"/>
          <p:nvPr/>
        </p:nvSpPr>
        <p:spPr>
          <a:xfrm>
            <a:off x="7135591" y="2161046"/>
            <a:ext cx="1428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i="1">
                <a:latin typeface="+mn-lt"/>
              </a:rPr>
              <a:t>Преодоление кризиса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107527" y="6645067"/>
            <a:ext cx="4693914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50">
                <a:latin typeface="+mn-lt"/>
                <a:cs typeface="Arial" panose="020B0604020202020204" pitchFamily="34" charset="0"/>
              </a:rPr>
              <a:t>Источник: Система интеллектуального анализа больших данных </a:t>
            </a:r>
            <a:r>
              <a:rPr lang="en-US" sz="750" err="1">
                <a:latin typeface="+mn-lt"/>
                <a:cs typeface="Arial" panose="020B0604020202020204" pitchFamily="34" charset="0"/>
              </a:rPr>
              <a:t>iFORA</a:t>
            </a:r>
            <a:r>
              <a:rPr lang="ru-RU" sz="750">
                <a:latin typeface="+mn-lt"/>
                <a:cs typeface="Arial" panose="020B0604020202020204" pitchFamily="34" charset="0"/>
              </a:rPr>
              <a:t> (правообладатель - ИСИЭЗ НИУ ВШЭ)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4586" y="6649578"/>
            <a:ext cx="1475084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50">
                <a:latin typeface="+mn-lt"/>
                <a:cs typeface="Arial" panose="020B0604020202020204" pitchFamily="34" charset="0"/>
              </a:rPr>
              <a:t>© НИУ ВШЭ. Конфиденциально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>
          <a:xfrm>
            <a:off x="8564106" y="6570980"/>
            <a:ext cx="533400" cy="203752"/>
          </a:xfrm>
        </p:spPr>
        <p:txBody>
          <a:bodyPr/>
          <a:lstStyle/>
          <a:p>
            <a:pPr marL="25400"/>
            <a:fld id="{81D60167-4931-47E6-BA6A-407CBD079E47}" type="slidenum">
              <a:rPr lang="ru-RU" smtClean="0">
                <a:latin typeface="+mn-lt"/>
              </a:rPr>
              <a:pPr marL="25400"/>
              <a:t>49</a:t>
            </a:fld>
            <a:endParaRPr lang="ru-RU">
              <a:latin typeface="+mn-lt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EA98FE75-89E6-45DC-AC6F-413652F892E7}"/>
              </a:ext>
            </a:extLst>
          </p:cNvPr>
          <p:cNvSpPr txBox="1">
            <a:spLocks/>
          </p:cNvSpPr>
          <p:nvPr/>
        </p:nvSpPr>
        <p:spPr>
          <a:xfrm>
            <a:off x="824954" y="216670"/>
            <a:ext cx="8319046" cy="842058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Myriad Pro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Pro"/>
              </a:defRPr>
            </a:lvl9pPr>
          </a:lstStyle>
          <a:p>
            <a:pPr defTabSz="914400"/>
            <a:r>
              <a:rPr lang="ru-RU" sz="2200">
                <a:latin typeface="+mn-lt"/>
                <a:cs typeface="Arial" panose="020B0604020202020204" pitchFamily="34" charset="0"/>
              </a:rPr>
              <a:t>Мониторинг объемов закупок и публичных эффектов</a:t>
            </a:r>
            <a:br>
              <a:rPr lang="ru-RU" sz="2000">
                <a:latin typeface="+mn-lt"/>
                <a:cs typeface="Arial" panose="020B0604020202020204" pitchFamily="34" charset="0"/>
              </a:rPr>
            </a:br>
            <a:r>
              <a:rPr lang="ru-RU" sz="2000">
                <a:latin typeface="+mn-lt"/>
                <a:cs typeface="Arial" panose="020B0604020202020204" pitchFamily="34" charset="0"/>
              </a:rPr>
              <a:t>	</a:t>
            </a:r>
            <a:r>
              <a:rPr lang="ru-RU" sz="1800">
                <a:latin typeface="+mn-lt"/>
                <a:cs typeface="Arial" panose="020B0604020202020204" pitchFamily="34" charset="0"/>
              </a:rPr>
              <a:t>на примере закупок инсулина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3C8523-27E5-426C-A667-8E52941AE6B2}"/>
              </a:ext>
            </a:extLst>
          </p:cNvPr>
          <p:cNvSpPr txBox="1"/>
          <p:nvPr/>
        </p:nvSpPr>
        <p:spPr>
          <a:xfrm>
            <a:off x="695280" y="5150830"/>
            <a:ext cx="48922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>
                <a:latin typeface="+mn-lt"/>
              </a:rPr>
              <a:t> </a:t>
            </a:r>
          </a:p>
        </p:txBody>
      </p:sp>
      <p:cxnSp>
        <p:nvCxnSpPr>
          <p:cNvPr id="17" name="Скругленная соединительная линия 16"/>
          <p:cNvCxnSpPr/>
          <p:nvPr/>
        </p:nvCxnSpPr>
        <p:spPr>
          <a:xfrm rot="5400000" flipH="1" flipV="1">
            <a:off x="1189532" y="2713890"/>
            <a:ext cx="1847739" cy="371830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кругленная соединительная линия 22"/>
          <p:cNvCxnSpPr/>
          <p:nvPr/>
        </p:nvCxnSpPr>
        <p:spPr>
          <a:xfrm rot="16200000" flipH="1">
            <a:off x="1771825" y="2546391"/>
            <a:ext cx="1700551" cy="581543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/>
          <p:nvPr/>
        </p:nvCxnSpPr>
        <p:spPr>
          <a:xfrm>
            <a:off x="3798315" y="3063051"/>
            <a:ext cx="249781" cy="136139"/>
          </a:xfrm>
          <a:prstGeom prst="curvedConnector3">
            <a:avLst>
              <a:gd name="adj1" fmla="val 2512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/>
          <p:nvPr/>
        </p:nvCxnSpPr>
        <p:spPr>
          <a:xfrm>
            <a:off x="7316215" y="2583602"/>
            <a:ext cx="1484885" cy="976036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Скругленная соединительная линия 33"/>
          <p:cNvCxnSpPr/>
          <p:nvPr/>
        </p:nvCxnSpPr>
        <p:spPr>
          <a:xfrm>
            <a:off x="5689028" y="2893678"/>
            <a:ext cx="1359127" cy="1312454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Скругленная соединительная линия 35"/>
          <p:cNvCxnSpPr/>
          <p:nvPr/>
        </p:nvCxnSpPr>
        <p:spPr>
          <a:xfrm rot="5400000">
            <a:off x="4518663" y="3233675"/>
            <a:ext cx="1506680" cy="834050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Скругленная соединительная линия 40"/>
          <p:cNvCxnSpPr/>
          <p:nvPr/>
        </p:nvCxnSpPr>
        <p:spPr>
          <a:xfrm rot="5400000">
            <a:off x="6374146" y="3264063"/>
            <a:ext cx="1616078" cy="268059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Скругленная соединительная линия 44"/>
          <p:cNvCxnSpPr/>
          <p:nvPr/>
        </p:nvCxnSpPr>
        <p:spPr>
          <a:xfrm rot="16200000" flipH="1">
            <a:off x="4089967" y="3639032"/>
            <a:ext cx="1308836" cy="221181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Скругленная соединительная линия 51"/>
          <p:cNvCxnSpPr/>
          <p:nvPr/>
        </p:nvCxnSpPr>
        <p:spPr>
          <a:xfrm rot="5400000">
            <a:off x="3793903" y="3499125"/>
            <a:ext cx="1237737" cy="429899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Скругленная соединительная линия 52"/>
          <p:cNvCxnSpPr/>
          <p:nvPr/>
        </p:nvCxnSpPr>
        <p:spPr>
          <a:xfrm rot="16200000" flipH="1">
            <a:off x="3546566" y="3689855"/>
            <a:ext cx="1133749" cy="152421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Скругленная соединительная линия 70"/>
          <p:cNvCxnSpPr/>
          <p:nvPr/>
        </p:nvCxnSpPr>
        <p:spPr>
          <a:xfrm rot="5400000">
            <a:off x="3021161" y="3350962"/>
            <a:ext cx="836414" cy="324899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Скругленная соединительная линия 71"/>
          <p:cNvCxnSpPr/>
          <p:nvPr/>
        </p:nvCxnSpPr>
        <p:spPr>
          <a:xfrm rot="16200000" flipH="1">
            <a:off x="2751423" y="3405412"/>
            <a:ext cx="888989" cy="163418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Скругленная соединительная линия 80"/>
          <p:cNvCxnSpPr/>
          <p:nvPr/>
        </p:nvCxnSpPr>
        <p:spPr>
          <a:xfrm flipV="1">
            <a:off x="3599014" y="3063051"/>
            <a:ext cx="199301" cy="25816"/>
          </a:xfrm>
          <a:prstGeom prst="curved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Скругленная соединительная линия 86"/>
          <p:cNvCxnSpPr/>
          <p:nvPr/>
        </p:nvCxnSpPr>
        <p:spPr>
          <a:xfrm rot="5400000">
            <a:off x="2684681" y="3274959"/>
            <a:ext cx="657132" cy="203342"/>
          </a:xfrm>
          <a:prstGeom prst="curvedConnector3">
            <a:avLst>
              <a:gd name="adj1" fmla="val 1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Скругленная соединительная линия 93"/>
          <p:cNvCxnSpPr/>
          <p:nvPr/>
        </p:nvCxnSpPr>
        <p:spPr>
          <a:xfrm rot="5400000">
            <a:off x="731218" y="3551578"/>
            <a:ext cx="1367572" cy="277481"/>
          </a:xfrm>
          <a:prstGeom prst="curved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Скругленная соединительная линия 99"/>
          <p:cNvCxnSpPr/>
          <p:nvPr/>
        </p:nvCxnSpPr>
        <p:spPr>
          <a:xfrm rot="16200000" flipH="1">
            <a:off x="1332709" y="3239626"/>
            <a:ext cx="828295" cy="355507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3531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C601F8-F97A-435A-8DD3-6EAF82EF4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374" y="216519"/>
            <a:ext cx="7886700" cy="614129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/>
              <a:t>Границы жанра</a:t>
            </a:r>
          </a:p>
        </p:txBody>
      </p:sp>
      <p:sp>
        <p:nvSpPr>
          <p:cNvPr id="6" name="Полилиния: фигура 5">
            <a:extLst>
              <a:ext uri="{FF2B5EF4-FFF2-40B4-BE49-F238E27FC236}">
                <a16:creationId xmlns:a16="http://schemas.microsoft.com/office/drawing/2014/main" id="{0EE058F3-63C2-40C7-8234-8EB90E9C2A5B}"/>
              </a:ext>
            </a:extLst>
          </p:cNvPr>
          <p:cNvSpPr/>
          <p:nvPr/>
        </p:nvSpPr>
        <p:spPr>
          <a:xfrm>
            <a:off x="628650" y="1206026"/>
            <a:ext cx="7820526" cy="554830"/>
          </a:xfrm>
          <a:custGeom>
            <a:avLst/>
            <a:gdLst>
              <a:gd name="connsiteX0" fmla="*/ 0 w 4973753"/>
              <a:gd name="connsiteY0" fmla="*/ 0 h 1098934"/>
              <a:gd name="connsiteX1" fmla="*/ 4973753 w 4973753"/>
              <a:gd name="connsiteY1" fmla="*/ 0 h 1098934"/>
              <a:gd name="connsiteX2" fmla="*/ 4973753 w 4973753"/>
              <a:gd name="connsiteY2" fmla="*/ 1098934 h 1098934"/>
              <a:gd name="connsiteX3" fmla="*/ 0 w 4973753"/>
              <a:gd name="connsiteY3" fmla="*/ 1098934 h 1098934"/>
              <a:gd name="connsiteX4" fmla="*/ 0 w 4973753"/>
              <a:gd name="connsiteY4" fmla="*/ 0 h 1098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3753" h="1098934">
                <a:moveTo>
                  <a:pt x="0" y="0"/>
                </a:moveTo>
                <a:lnTo>
                  <a:pt x="4973753" y="0"/>
                </a:lnTo>
                <a:lnTo>
                  <a:pt x="4973753" y="1098934"/>
                </a:lnTo>
                <a:lnTo>
                  <a:pt x="0" y="109893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0678" tIns="51816" rIns="90678" bIns="51816" numCol="1" spcCol="1270" anchor="ctr" anchorCtr="0">
            <a:noAutofit/>
          </a:bodyPr>
          <a:lstStyle/>
          <a:p>
            <a:pPr algn="ctr" defTabSz="566738">
              <a:lnSpc>
                <a:spcPct val="90000"/>
              </a:lnSpc>
              <a:spcAft>
                <a:spcPct val="35000"/>
              </a:spcAft>
            </a:pPr>
            <a:r>
              <a:rPr lang="ru-RU" sz="1275" b="1" dirty="0">
                <a:solidFill>
                  <a:schemeClr val="tx1"/>
                </a:solidFill>
              </a:rPr>
              <a:t>Стратегическая аналитика принципиально отличается от традиционного консалтинга </a:t>
            </a:r>
            <a:r>
              <a:rPr lang="ru-RU" sz="1275" dirty="0">
                <a:solidFill>
                  <a:schemeClr val="tx1"/>
                </a:solidFill>
              </a:rPr>
              <a:t>и аналитики, обслуживающих операционную деятельность</a:t>
            </a:r>
            <a:r>
              <a:rPr lang="en-US" sz="1275" dirty="0">
                <a:solidFill>
                  <a:schemeClr val="tx1"/>
                </a:solidFill>
              </a:rPr>
              <a:t> </a:t>
            </a:r>
            <a:r>
              <a:rPr lang="ru-RU" sz="1275" dirty="0">
                <a:solidFill>
                  <a:schemeClr val="tx1"/>
                </a:solidFill>
              </a:rPr>
              <a:t>бизнеса</a:t>
            </a:r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8B162B07-181A-4582-89D3-60B5C1EC3078}"/>
              </a:ext>
            </a:extLst>
          </p:cNvPr>
          <p:cNvSpPr/>
          <p:nvPr/>
        </p:nvSpPr>
        <p:spPr>
          <a:xfrm>
            <a:off x="3413785" y="3751809"/>
            <a:ext cx="2250254" cy="544967"/>
          </a:xfrm>
          <a:custGeom>
            <a:avLst/>
            <a:gdLst>
              <a:gd name="connsiteX0" fmla="*/ 0 w 1364932"/>
              <a:gd name="connsiteY0" fmla="*/ 227493 h 1364932"/>
              <a:gd name="connsiteX1" fmla="*/ 227493 w 1364932"/>
              <a:gd name="connsiteY1" fmla="*/ 0 h 1364932"/>
              <a:gd name="connsiteX2" fmla="*/ 1137439 w 1364932"/>
              <a:gd name="connsiteY2" fmla="*/ 0 h 1364932"/>
              <a:gd name="connsiteX3" fmla="*/ 1364932 w 1364932"/>
              <a:gd name="connsiteY3" fmla="*/ 227493 h 1364932"/>
              <a:gd name="connsiteX4" fmla="*/ 1364932 w 1364932"/>
              <a:gd name="connsiteY4" fmla="*/ 1137439 h 1364932"/>
              <a:gd name="connsiteX5" fmla="*/ 1137439 w 1364932"/>
              <a:gd name="connsiteY5" fmla="*/ 1364932 h 1364932"/>
              <a:gd name="connsiteX6" fmla="*/ 227493 w 1364932"/>
              <a:gd name="connsiteY6" fmla="*/ 1364932 h 1364932"/>
              <a:gd name="connsiteX7" fmla="*/ 0 w 1364932"/>
              <a:gd name="connsiteY7" fmla="*/ 1137439 h 1364932"/>
              <a:gd name="connsiteX8" fmla="*/ 0 w 1364932"/>
              <a:gd name="connsiteY8" fmla="*/ 227493 h 1364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4932" h="1364932">
                <a:moveTo>
                  <a:pt x="0" y="227493"/>
                </a:moveTo>
                <a:cubicBezTo>
                  <a:pt x="0" y="101852"/>
                  <a:pt x="101852" y="0"/>
                  <a:pt x="227493" y="0"/>
                </a:cubicBezTo>
                <a:lnTo>
                  <a:pt x="1137439" y="0"/>
                </a:lnTo>
                <a:cubicBezTo>
                  <a:pt x="1263080" y="0"/>
                  <a:pt x="1364932" y="101852"/>
                  <a:pt x="1364932" y="227493"/>
                </a:cubicBezTo>
                <a:lnTo>
                  <a:pt x="1364932" y="1137439"/>
                </a:lnTo>
                <a:cubicBezTo>
                  <a:pt x="1364932" y="1263080"/>
                  <a:pt x="1263080" y="1364932"/>
                  <a:pt x="1137439" y="1364932"/>
                </a:cubicBezTo>
                <a:lnTo>
                  <a:pt x="227493" y="1364932"/>
                </a:lnTo>
                <a:cubicBezTo>
                  <a:pt x="101852" y="1364932"/>
                  <a:pt x="0" y="1263080"/>
                  <a:pt x="0" y="1137439"/>
                </a:cubicBezTo>
                <a:lnTo>
                  <a:pt x="0" y="227493"/>
                </a:lnTo>
                <a:close/>
              </a:path>
            </a:pathLst>
          </a:custGeom>
          <a:solidFill>
            <a:srgbClr val="00B050">
              <a:alpha val="63000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023" tIns="69023" rIns="69023" bIns="69023" numCol="1" spcCol="1270" anchor="ctr" anchorCtr="0">
            <a:noAutofit/>
          </a:bodyPr>
          <a:lstStyle/>
          <a:p>
            <a:pPr algn="ctr" defTabSz="333375">
              <a:lnSpc>
                <a:spcPct val="90000"/>
              </a:lnSpc>
              <a:spcAft>
                <a:spcPct val="35000"/>
              </a:spcAft>
            </a:pPr>
            <a:r>
              <a:rPr lang="ru-RU" b="1" kern="1200" dirty="0">
                <a:solidFill>
                  <a:schemeClr val="tx1"/>
                </a:solidFill>
              </a:rPr>
              <a:t>Стратегическая аналитика</a:t>
            </a:r>
            <a:endParaRPr lang="ru-RU" kern="1200" dirty="0">
              <a:solidFill>
                <a:schemeClr val="tx1"/>
              </a:solidFill>
            </a:endParaRPr>
          </a:p>
        </p:txBody>
      </p:sp>
      <p:sp>
        <p:nvSpPr>
          <p:cNvPr id="15" name="Полилиния: фигура 14">
            <a:extLst>
              <a:ext uri="{FF2B5EF4-FFF2-40B4-BE49-F238E27FC236}">
                <a16:creationId xmlns:a16="http://schemas.microsoft.com/office/drawing/2014/main" id="{3536F539-E4A2-47A7-A3D1-7B1311DACFBB}"/>
              </a:ext>
            </a:extLst>
          </p:cNvPr>
          <p:cNvSpPr/>
          <p:nvPr/>
        </p:nvSpPr>
        <p:spPr>
          <a:xfrm>
            <a:off x="3807652" y="2329181"/>
            <a:ext cx="1462520" cy="948418"/>
          </a:xfrm>
          <a:custGeom>
            <a:avLst/>
            <a:gdLst>
              <a:gd name="connsiteX0" fmla="*/ 0 w 914504"/>
              <a:gd name="connsiteY0" fmla="*/ 152420 h 914504"/>
              <a:gd name="connsiteX1" fmla="*/ 152420 w 914504"/>
              <a:gd name="connsiteY1" fmla="*/ 0 h 914504"/>
              <a:gd name="connsiteX2" fmla="*/ 762084 w 914504"/>
              <a:gd name="connsiteY2" fmla="*/ 0 h 914504"/>
              <a:gd name="connsiteX3" fmla="*/ 914504 w 914504"/>
              <a:gd name="connsiteY3" fmla="*/ 152420 h 914504"/>
              <a:gd name="connsiteX4" fmla="*/ 914504 w 914504"/>
              <a:gd name="connsiteY4" fmla="*/ 762084 h 914504"/>
              <a:gd name="connsiteX5" fmla="*/ 762084 w 914504"/>
              <a:gd name="connsiteY5" fmla="*/ 914504 h 914504"/>
              <a:gd name="connsiteX6" fmla="*/ 152420 w 914504"/>
              <a:gd name="connsiteY6" fmla="*/ 914504 h 914504"/>
              <a:gd name="connsiteX7" fmla="*/ 0 w 914504"/>
              <a:gd name="connsiteY7" fmla="*/ 762084 h 914504"/>
              <a:gd name="connsiteX8" fmla="*/ 0 w 914504"/>
              <a:gd name="connsiteY8" fmla="*/ 152420 h 914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504" h="914504">
                <a:moveTo>
                  <a:pt x="0" y="152420"/>
                </a:moveTo>
                <a:cubicBezTo>
                  <a:pt x="0" y="68241"/>
                  <a:pt x="68241" y="0"/>
                  <a:pt x="152420" y="0"/>
                </a:cubicBezTo>
                <a:lnTo>
                  <a:pt x="762084" y="0"/>
                </a:lnTo>
                <a:cubicBezTo>
                  <a:pt x="846263" y="0"/>
                  <a:pt x="914504" y="68241"/>
                  <a:pt x="914504" y="152420"/>
                </a:cubicBezTo>
                <a:lnTo>
                  <a:pt x="914504" y="762084"/>
                </a:lnTo>
                <a:cubicBezTo>
                  <a:pt x="914504" y="846263"/>
                  <a:pt x="846263" y="914504"/>
                  <a:pt x="762084" y="914504"/>
                </a:cubicBezTo>
                <a:lnTo>
                  <a:pt x="152420" y="914504"/>
                </a:lnTo>
                <a:cubicBezTo>
                  <a:pt x="68241" y="914504"/>
                  <a:pt x="0" y="846263"/>
                  <a:pt x="0" y="762084"/>
                </a:cubicBezTo>
                <a:lnTo>
                  <a:pt x="0" y="152420"/>
                </a:lnTo>
                <a:close/>
              </a:path>
            </a:pathLst>
          </a:custGeom>
          <a:solidFill>
            <a:srgbClr val="A2C6E7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6817" tIns="46817" rIns="46817" bIns="46817" numCol="1" spcCol="1270" anchor="ctr" anchorCtr="0">
            <a:noAutofit/>
          </a:bodyPr>
          <a:lstStyle/>
          <a:p>
            <a:pPr algn="ctr" defTabSz="233363">
              <a:lnSpc>
                <a:spcPct val="90000"/>
              </a:lnSpc>
              <a:spcAft>
                <a:spcPct val="35000"/>
              </a:spcAft>
            </a:pPr>
            <a:r>
              <a:rPr lang="ru-RU" sz="1050" dirty="0">
                <a:solidFill>
                  <a:schemeClr val="tx1"/>
                </a:solidFill>
              </a:rPr>
              <a:t>Отсутствие готового рецепта для тиражирования</a:t>
            </a:r>
          </a:p>
        </p:txBody>
      </p:sp>
      <p:sp>
        <p:nvSpPr>
          <p:cNvPr id="17" name="Полилиния: фигура 16">
            <a:extLst>
              <a:ext uri="{FF2B5EF4-FFF2-40B4-BE49-F238E27FC236}">
                <a16:creationId xmlns:a16="http://schemas.microsoft.com/office/drawing/2014/main" id="{A89972B7-45D3-40EB-9FFC-3ED9FECB7FFA}"/>
              </a:ext>
            </a:extLst>
          </p:cNvPr>
          <p:cNvSpPr/>
          <p:nvPr/>
        </p:nvSpPr>
        <p:spPr>
          <a:xfrm>
            <a:off x="6986656" y="2551255"/>
            <a:ext cx="1462520" cy="948418"/>
          </a:xfrm>
          <a:custGeom>
            <a:avLst/>
            <a:gdLst>
              <a:gd name="connsiteX0" fmla="*/ 0 w 914504"/>
              <a:gd name="connsiteY0" fmla="*/ 152420 h 914504"/>
              <a:gd name="connsiteX1" fmla="*/ 152420 w 914504"/>
              <a:gd name="connsiteY1" fmla="*/ 0 h 914504"/>
              <a:gd name="connsiteX2" fmla="*/ 762084 w 914504"/>
              <a:gd name="connsiteY2" fmla="*/ 0 h 914504"/>
              <a:gd name="connsiteX3" fmla="*/ 914504 w 914504"/>
              <a:gd name="connsiteY3" fmla="*/ 152420 h 914504"/>
              <a:gd name="connsiteX4" fmla="*/ 914504 w 914504"/>
              <a:gd name="connsiteY4" fmla="*/ 762084 h 914504"/>
              <a:gd name="connsiteX5" fmla="*/ 762084 w 914504"/>
              <a:gd name="connsiteY5" fmla="*/ 914504 h 914504"/>
              <a:gd name="connsiteX6" fmla="*/ 152420 w 914504"/>
              <a:gd name="connsiteY6" fmla="*/ 914504 h 914504"/>
              <a:gd name="connsiteX7" fmla="*/ 0 w 914504"/>
              <a:gd name="connsiteY7" fmla="*/ 762084 h 914504"/>
              <a:gd name="connsiteX8" fmla="*/ 0 w 914504"/>
              <a:gd name="connsiteY8" fmla="*/ 152420 h 914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504" h="914504">
                <a:moveTo>
                  <a:pt x="0" y="152420"/>
                </a:moveTo>
                <a:cubicBezTo>
                  <a:pt x="0" y="68241"/>
                  <a:pt x="68241" y="0"/>
                  <a:pt x="152420" y="0"/>
                </a:cubicBezTo>
                <a:lnTo>
                  <a:pt x="762084" y="0"/>
                </a:lnTo>
                <a:cubicBezTo>
                  <a:pt x="846263" y="0"/>
                  <a:pt x="914504" y="68241"/>
                  <a:pt x="914504" y="152420"/>
                </a:cubicBezTo>
                <a:lnTo>
                  <a:pt x="914504" y="762084"/>
                </a:lnTo>
                <a:cubicBezTo>
                  <a:pt x="914504" y="846263"/>
                  <a:pt x="846263" y="914504"/>
                  <a:pt x="762084" y="914504"/>
                </a:cubicBezTo>
                <a:lnTo>
                  <a:pt x="152420" y="914504"/>
                </a:lnTo>
                <a:cubicBezTo>
                  <a:pt x="68241" y="914504"/>
                  <a:pt x="0" y="846263"/>
                  <a:pt x="0" y="762084"/>
                </a:cubicBezTo>
                <a:lnTo>
                  <a:pt x="0" y="15242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722" tIns="48722" rIns="48722" bIns="48722" numCol="1" spcCol="1270" anchor="ctr" anchorCtr="0">
            <a:noAutofit/>
          </a:bodyPr>
          <a:lstStyle/>
          <a:p>
            <a:pPr algn="ctr" defTabSz="26670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schemeClr val="tx1"/>
                </a:solidFill>
              </a:rPr>
              <a:t>Нехватка информации</a:t>
            </a:r>
          </a:p>
        </p:txBody>
      </p:sp>
      <p:sp>
        <p:nvSpPr>
          <p:cNvPr id="19" name="Полилиния: фигура 18">
            <a:extLst>
              <a:ext uri="{FF2B5EF4-FFF2-40B4-BE49-F238E27FC236}">
                <a16:creationId xmlns:a16="http://schemas.microsoft.com/office/drawing/2014/main" id="{7A76C83E-B366-4615-87AE-1E7A50EF8683}"/>
              </a:ext>
            </a:extLst>
          </p:cNvPr>
          <p:cNvSpPr/>
          <p:nvPr/>
        </p:nvSpPr>
        <p:spPr>
          <a:xfrm>
            <a:off x="7052830" y="3876285"/>
            <a:ext cx="1462520" cy="948418"/>
          </a:xfrm>
          <a:custGeom>
            <a:avLst/>
            <a:gdLst>
              <a:gd name="connsiteX0" fmla="*/ 0 w 914504"/>
              <a:gd name="connsiteY0" fmla="*/ 152420 h 914504"/>
              <a:gd name="connsiteX1" fmla="*/ 152420 w 914504"/>
              <a:gd name="connsiteY1" fmla="*/ 0 h 914504"/>
              <a:gd name="connsiteX2" fmla="*/ 762084 w 914504"/>
              <a:gd name="connsiteY2" fmla="*/ 0 h 914504"/>
              <a:gd name="connsiteX3" fmla="*/ 914504 w 914504"/>
              <a:gd name="connsiteY3" fmla="*/ 152420 h 914504"/>
              <a:gd name="connsiteX4" fmla="*/ 914504 w 914504"/>
              <a:gd name="connsiteY4" fmla="*/ 762084 h 914504"/>
              <a:gd name="connsiteX5" fmla="*/ 762084 w 914504"/>
              <a:gd name="connsiteY5" fmla="*/ 914504 h 914504"/>
              <a:gd name="connsiteX6" fmla="*/ 152420 w 914504"/>
              <a:gd name="connsiteY6" fmla="*/ 914504 h 914504"/>
              <a:gd name="connsiteX7" fmla="*/ 0 w 914504"/>
              <a:gd name="connsiteY7" fmla="*/ 762084 h 914504"/>
              <a:gd name="connsiteX8" fmla="*/ 0 w 914504"/>
              <a:gd name="connsiteY8" fmla="*/ 152420 h 914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504" h="914504">
                <a:moveTo>
                  <a:pt x="0" y="152420"/>
                </a:moveTo>
                <a:cubicBezTo>
                  <a:pt x="0" y="68241"/>
                  <a:pt x="68241" y="0"/>
                  <a:pt x="152420" y="0"/>
                </a:cubicBezTo>
                <a:lnTo>
                  <a:pt x="762084" y="0"/>
                </a:lnTo>
                <a:cubicBezTo>
                  <a:pt x="846263" y="0"/>
                  <a:pt x="914504" y="68241"/>
                  <a:pt x="914504" y="152420"/>
                </a:cubicBezTo>
                <a:lnTo>
                  <a:pt x="914504" y="762084"/>
                </a:lnTo>
                <a:cubicBezTo>
                  <a:pt x="914504" y="846263"/>
                  <a:pt x="846263" y="914504"/>
                  <a:pt x="762084" y="914504"/>
                </a:cubicBezTo>
                <a:lnTo>
                  <a:pt x="152420" y="914504"/>
                </a:lnTo>
                <a:cubicBezTo>
                  <a:pt x="68241" y="914504"/>
                  <a:pt x="0" y="846263"/>
                  <a:pt x="0" y="762084"/>
                </a:cubicBezTo>
                <a:lnTo>
                  <a:pt x="0" y="152420"/>
                </a:lnTo>
                <a:close/>
              </a:path>
            </a:pathLst>
          </a:custGeom>
          <a:solidFill>
            <a:srgbClr val="FFFF00">
              <a:alpha val="49000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6817" tIns="46817" rIns="46817" bIns="46817" numCol="1" spcCol="1270" anchor="ctr" anchorCtr="0">
            <a:noAutofit/>
          </a:bodyPr>
          <a:lstStyle/>
          <a:p>
            <a:pPr algn="ctr" defTabSz="233363">
              <a:lnSpc>
                <a:spcPct val="90000"/>
              </a:lnSpc>
              <a:spcAft>
                <a:spcPct val="35000"/>
              </a:spcAft>
            </a:pPr>
            <a:r>
              <a:rPr lang="ru-RU" sz="1050" dirty="0">
                <a:solidFill>
                  <a:schemeClr val="tx1"/>
                </a:solidFill>
              </a:rPr>
              <a:t>Потребность заказчика становится ему самому более понятна только в процессе работы</a:t>
            </a:r>
          </a:p>
        </p:txBody>
      </p:sp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B98964E6-6317-4DD6-BF61-8C16AE1DF4BF}"/>
              </a:ext>
            </a:extLst>
          </p:cNvPr>
          <p:cNvSpPr/>
          <p:nvPr/>
        </p:nvSpPr>
        <p:spPr>
          <a:xfrm>
            <a:off x="5519847" y="4977929"/>
            <a:ext cx="1462520" cy="948418"/>
          </a:xfrm>
          <a:custGeom>
            <a:avLst/>
            <a:gdLst>
              <a:gd name="connsiteX0" fmla="*/ 0 w 914504"/>
              <a:gd name="connsiteY0" fmla="*/ 152420 h 914504"/>
              <a:gd name="connsiteX1" fmla="*/ 152420 w 914504"/>
              <a:gd name="connsiteY1" fmla="*/ 0 h 914504"/>
              <a:gd name="connsiteX2" fmla="*/ 762084 w 914504"/>
              <a:gd name="connsiteY2" fmla="*/ 0 h 914504"/>
              <a:gd name="connsiteX3" fmla="*/ 914504 w 914504"/>
              <a:gd name="connsiteY3" fmla="*/ 152420 h 914504"/>
              <a:gd name="connsiteX4" fmla="*/ 914504 w 914504"/>
              <a:gd name="connsiteY4" fmla="*/ 762084 h 914504"/>
              <a:gd name="connsiteX5" fmla="*/ 762084 w 914504"/>
              <a:gd name="connsiteY5" fmla="*/ 914504 h 914504"/>
              <a:gd name="connsiteX6" fmla="*/ 152420 w 914504"/>
              <a:gd name="connsiteY6" fmla="*/ 914504 h 914504"/>
              <a:gd name="connsiteX7" fmla="*/ 0 w 914504"/>
              <a:gd name="connsiteY7" fmla="*/ 762084 h 914504"/>
              <a:gd name="connsiteX8" fmla="*/ 0 w 914504"/>
              <a:gd name="connsiteY8" fmla="*/ 152420 h 914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504" h="914504">
                <a:moveTo>
                  <a:pt x="0" y="152420"/>
                </a:moveTo>
                <a:cubicBezTo>
                  <a:pt x="0" y="68241"/>
                  <a:pt x="68241" y="0"/>
                  <a:pt x="152420" y="0"/>
                </a:cubicBezTo>
                <a:lnTo>
                  <a:pt x="762084" y="0"/>
                </a:lnTo>
                <a:cubicBezTo>
                  <a:pt x="846263" y="0"/>
                  <a:pt x="914504" y="68241"/>
                  <a:pt x="914504" y="152420"/>
                </a:cubicBezTo>
                <a:lnTo>
                  <a:pt x="914504" y="762084"/>
                </a:lnTo>
                <a:cubicBezTo>
                  <a:pt x="914504" y="846263"/>
                  <a:pt x="846263" y="914504"/>
                  <a:pt x="762084" y="914504"/>
                </a:cubicBezTo>
                <a:lnTo>
                  <a:pt x="152420" y="914504"/>
                </a:lnTo>
                <a:cubicBezTo>
                  <a:pt x="68241" y="914504"/>
                  <a:pt x="0" y="846263"/>
                  <a:pt x="0" y="762084"/>
                </a:cubicBezTo>
                <a:lnTo>
                  <a:pt x="0" y="152420"/>
                </a:lnTo>
                <a:close/>
              </a:path>
            </a:pathLst>
          </a:custGeom>
          <a:solidFill>
            <a:srgbClr val="FF0000">
              <a:alpha val="42000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722" tIns="48722" rIns="48722" bIns="48722" numCol="1" spcCol="1270" anchor="ctr" anchorCtr="0">
            <a:noAutofit/>
          </a:bodyPr>
          <a:lstStyle/>
          <a:p>
            <a:pPr algn="ctr" defTabSz="26670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schemeClr val="tx1"/>
                </a:solidFill>
              </a:rPr>
              <a:t>Поисковость</a:t>
            </a:r>
          </a:p>
        </p:txBody>
      </p:sp>
      <p:sp>
        <p:nvSpPr>
          <p:cNvPr id="23" name="Полилиния: фигура 22">
            <a:extLst>
              <a:ext uri="{FF2B5EF4-FFF2-40B4-BE49-F238E27FC236}">
                <a16:creationId xmlns:a16="http://schemas.microsoft.com/office/drawing/2014/main" id="{CF5F6809-F1DE-468E-A7F8-93ACB280B1BD}"/>
              </a:ext>
            </a:extLst>
          </p:cNvPr>
          <p:cNvSpPr/>
          <p:nvPr/>
        </p:nvSpPr>
        <p:spPr>
          <a:xfrm>
            <a:off x="2161633" y="4977929"/>
            <a:ext cx="1462520" cy="948418"/>
          </a:xfrm>
          <a:custGeom>
            <a:avLst/>
            <a:gdLst>
              <a:gd name="connsiteX0" fmla="*/ 0 w 914504"/>
              <a:gd name="connsiteY0" fmla="*/ 152420 h 914504"/>
              <a:gd name="connsiteX1" fmla="*/ 152420 w 914504"/>
              <a:gd name="connsiteY1" fmla="*/ 0 h 914504"/>
              <a:gd name="connsiteX2" fmla="*/ 762084 w 914504"/>
              <a:gd name="connsiteY2" fmla="*/ 0 h 914504"/>
              <a:gd name="connsiteX3" fmla="*/ 914504 w 914504"/>
              <a:gd name="connsiteY3" fmla="*/ 152420 h 914504"/>
              <a:gd name="connsiteX4" fmla="*/ 914504 w 914504"/>
              <a:gd name="connsiteY4" fmla="*/ 762084 h 914504"/>
              <a:gd name="connsiteX5" fmla="*/ 762084 w 914504"/>
              <a:gd name="connsiteY5" fmla="*/ 914504 h 914504"/>
              <a:gd name="connsiteX6" fmla="*/ 152420 w 914504"/>
              <a:gd name="connsiteY6" fmla="*/ 914504 h 914504"/>
              <a:gd name="connsiteX7" fmla="*/ 0 w 914504"/>
              <a:gd name="connsiteY7" fmla="*/ 762084 h 914504"/>
              <a:gd name="connsiteX8" fmla="*/ 0 w 914504"/>
              <a:gd name="connsiteY8" fmla="*/ 152420 h 914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504" h="914504">
                <a:moveTo>
                  <a:pt x="0" y="152420"/>
                </a:moveTo>
                <a:cubicBezTo>
                  <a:pt x="0" y="68241"/>
                  <a:pt x="68241" y="0"/>
                  <a:pt x="152420" y="0"/>
                </a:cubicBezTo>
                <a:lnTo>
                  <a:pt x="762084" y="0"/>
                </a:lnTo>
                <a:cubicBezTo>
                  <a:pt x="846263" y="0"/>
                  <a:pt x="914504" y="68241"/>
                  <a:pt x="914504" y="152420"/>
                </a:cubicBezTo>
                <a:lnTo>
                  <a:pt x="914504" y="762084"/>
                </a:lnTo>
                <a:cubicBezTo>
                  <a:pt x="914504" y="846263"/>
                  <a:pt x="846263" y="914504"/>
                  <a:pt x="762084" y="914504"/>
                </a:cubicBezTo>
                <a:lnTo>
                  <a:pt x="152420" y="914504"/>
                </a:lnTo>
                <a:cubicBezTo>
                  <a:pt x="68241" y="914504"/>
                  <a:pt x="0" y="846263"/>
                  <a:pt x="0" y="762084"/>
                </a:cubicBezTo>
                <a:lnTo>
                  <a:pt x="0" y="152420"/>
                </a:lnTo>
                <a:close/>
              </a:path>
            </a:pathLst>
          </a:custGeom>
          <a:solidFill>
            <a:srgbClr val="7030A0">
              <a:alpha val="41000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627" tIns="50627" rIns="50627" bIns="50627" numCol="1" spcCol="1270" anchor="ctr" anchorCtr="0">
            <a:noAutofit/>
          </a:bodyPr>
          <a:lstStyle/>
          <a:p>
            <a:pPr algn="ctr" defTabSz="300038">
              <a:lnSpc>
                <a:spcPct val="90000"/>
              </a:lnSpc>
              <a:spcAft>
                <a:spcPct val="35000"/>
              </a:spcAft>
            </a:pPr>
            <a:r>
              <a:rPr lang="ru-RU" kern="1200" dirty="0">
                <a:solidFill>
                  <a:schemeClr val="tx1"/>
                </a:solidFill>
              </a:rPr>
              <a:t>Вероятность неудачи</a:t>
            </a:r>
          </a:p>
        </p:txBody>
      </p:sp>
      <p:sp>
        <p:nvSpPr>
          <p:cNvPr id="25" name="Полилиния: фигура 24">
            <a:extLst>
              <a:ext uri="{FF2B5EF4-FFF2-40B4-BE49-F238E27FC236}">
                <a16:creationId xmlns:a16="http://schemas.microsoft.com/office/drawing/2014/main" id="{339DC29C-ED55-4579-B2DA-1BA645E4D4DA}"/>
              </a:ext>
            </a:extLst>
          </p:cNvPr>
          <p:cNvSpPr/>
          <p:nvPr/>
        </p:nvSpPr>
        <p:spPr>
          <a:xfrm>
            <a:off x="628650" y="4029511"/>
            <a:ext cx="1462520" cy="948418"/>
          </a:xfrm>
          <a:custGeom>
            <a:avLst/>
            <a:gdLst>
              <a:gd name="connsiteX0" fmla="*/ 0 w 914504"/>
              <a:gd name="connsiteY0" fmla="*/ 152420 h 914504"/>
              <a:gd name="connsiteX1" fmla="*/ 152420 w 914504"/>
              <a:gd name="connsiteY1" fmla="*/ 0 h 914504"/>
              <a:gd name="connsiteX2" fmla="*/ 762084 w 914504"/>
              <a:gd name="connsiteY2" fmla="*/ 0 h 914504"/>
              <a:gd name="connsiteX3" fmla="*/ 914504 w 914504"/>
              <a:gd name="connsiteY3" fmla="*/ 152420 h 914504"/>
              <a:gd name="connsiteX4" fmla="*/ 914504 w 914504"/>
              <a:gd name="connsiteY4" fmla="*/ 762084 h 914504"/>
              <a:gd name="connsiteX5" fmla="*/ 762084 w 914504"/>
              <a:gd name="connsiteY5" fmla="*/ 914504 h 914504"/>
              <a:gd name="connsiteX6" fmla="*/ 152420 w 914504"/>
              <a:gd name="connsiteY6" fmla="*/ 914504 h 914504"/>
              <a:gd name="connsiteX7" fmla="*/ 0 w 914504"/>
              <a:gd name="connsiteY7" fmla="*/ 762084 h 914504"/>
              <a:gd name="connsiteX8" fmla="*/ 0 w 914504"/>
              <a:gd name="connsiteY8" fmla="*/ 152420 h 914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504" h="914504">
                <a:moveTo>
                  <a:pt x="0" y="152420"/>
                </a:moveTo>
                <a:cubicBezTo>
                  <a:pt x="0" y="68241"/>
                  <a:pt x="68241" y="0"/>
                  <a:pt x="152420" y="0"/>
                </a:cubicBezTo>
                <a:lnTo>
                  <a:pt x="762084" y="0"/>
                </a:lnTo>
                <a:cubicBezTo>
                  <a:pt x="846263" y="0"/>
                  <a:pt x="914504" y="68241"/>
                  <a:pt x="914504" y="152420"/>
                </a:cubicBezTo>
                <a:lnTo>
                  <a:pt x="914504" y="762084"/>
                </a:lnTo>
                <a:cubicBezTo>
                  <a:pt x="914504" y="846263"/>
                  <a:pt x="846263" y="914504"/>
                  <a:pt x="762084" y="914504"/>
                </a:cubicBezTo>
                <a:lnTo>
                  <a:pt x="152420" y="914504"/>
                </a:lnTo>
                <a:cubicBezTo>
                  <a:pt x="68241" y="914504"/>
                  <a:pt x="0" y="846263"/>
                  <a:pt x="0" y="762084"/>
                </a:cubicBezTo>
                <a:lnTo>
                  <a:pt x="0" y="152420"/>
                </a:lnTo>
                <a:close/>
              </a:path>
            </a:pathLst>
          </a:custGeom>
          <a:solidFill>
            <a:srgbClr val="ADF9F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4912" tIns="44912" rIns="44912" bIns="44912" numCol="1" spcCol="1270" anchor="ctr" anchorCtr="0">
            <a:noAutofit/>
          </a:bodyPr>
          <a:lstStyle/>
          <a:p>
            <a:pPr algn="ctr" defTabSz="200025">
              <a:lnSpc>
                <a:spcPct val="90000"/>
              </a:lnSpc>
              <a:spcAft>
                <a:spcPct val="35000"/>
              </a:spcAft>
            </a:pPr>
            <a:r>
              <a:rPr lang="ru-RU" sz="1050" dirty="0">
                <a:solidFill>
                  <a:schemeClr val="tx1"/>
                </a:solidFill>
              </a:rPr>
              <a:t>Рождение новых концепций «из ничего» и их апробация</a:t>
            </a:r>
          </a:p>
        </p:txBody>
      </p:sp>
      <p:sp>
        <p:nvSpPr>
          <p:cNvPr id="27" name="Полилиния: фигура 26">
            <a:extLst>
              <a:ext uri="{FF2B5EF4-FFF2-40B4-BE49-F238E27FC236}">
                <a16:creationId xmlns:a16="http://schemas.microsoft.com/office/drawing/2014/main" id="{B74F235D-3C0D-4A2D-94ED-998D68494592}"/>
              </a:ext>
            </a:extLst>
          </p:cNvPr>
          <p:cNvSpPr/>
          <p:nvPr/>
        </p:nvSpPr>
        <p:spPr>
          <a:xfrm>
            <a:off x="628650" y="2551255"/>
            <a:ext cx="1462520" cy="948418"/>
          </a:xfrm>
          <a:custGeom>
            <a:avLst/>
            <a:gdLst>
              <a:gd name="connsiteX0" fmla="*/ 0 w 914504"/>
              <a:gd name="connsiteY0" fmla="*/ 152420 h 914504"/>
              <a:gd name="connsiteX1" fmla="*/ 152420 w 914504"/>
              <a:gd name="connsiteY1" fmla="*/ 0 h 914504"/>
              <a:gd name="connsiteX2" fmla="*/ 762084 w 914504"/>
              <a:gd name="connsiteY2" fmla="*/ 0 h 914504"/>
              <a:gd name="connsiteX3" fmla="*/ 914504 w 914504"/>
              <a:gd name="connsiteY3" fmla="*/ 152420 h 914504"/>
              <a:gd name="connsiteX4" fmla="*/ 914504 w 914504"/>
              <a:gd name="connsiteY4" fmla="*/ 762084 h 914504"/>
              <a:gd name="connsiteX5" fmla="*/ 762084 w 914504"/>
              <a:gd name="connsiteY5" fmla="*/ 914504 h 914504"/>
              <a:gd name="connsiteX6" fmla="*/ 152420 w 914504"/>
              <a:gd name="connsiteY6" fmla="*/ 914504 h 914504"/>
              <a:gd name="connsiteX7" fmla="*/ 0 w 914504"/>
              <a:gd name="connsiteY7" fmla="*/ 762084 h 914504"/>
              <a:gd name="connsiteX8" fmla="*/ 0 w 914504"/>
              <a:gd name="connsiteY8" fmla="*/ 152420 h 914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504" h="914504">
                <a:moveTo>
                  <a:pt x="0" y="152420"/>
                </a:moveTo>
                <a:cubicBezTo>
                  <a:pt x="0" y="68241"/>
                  <a:pt x="68241" y="0"/>
                  <a:pt x="152420" y="0"/>
                </a:cubicBezTo>
                <a:lnTo>
                  <a:pt x="762084" y="0"/>
                </a:lnTo>
                <a:cubicBezTo>
                  <a:pt x="846263" y="0"/>
                  <a:pt x="914504" y="68241"/>
                  <a:pt x="914504" y="152420"/>
                </a:cubicBezTo>
                <a:lnTo>
                  <a:pt x="914504" y="762084"/>
                </a:lnTo>
                <a:cubicBezTo>
                  <a:pt x="914504" y="846263"/>
                  <a:pt x="846263" y="914504"/>
                  <a:pt x="762084" y="914504"/>
                </a:cubicBezTo>
                <a:lnTo>
                  <a:pt x="152420" y="914504"/>
                </a:lnTo>
                <a:cubicBezTo>
                  <a:pt x="68241" y="914504"/>
                  <a:pt x="0" y="846263"/>
                  <a:pt x="0" y="762084"/>
                </a:cubicBezTo>
                <a:lnTo>
                  <a:pt x="0" y="152420"/>
                </a:lnTo>
                <a:close/>
              </a:path>
            </a:pathLst>
          </a:custGeom>
          <a:solidFill>
            <a:srgbClr val="ACF68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722" tIns="48722" rIns="48722" bIns="48722" numCol="1" spcCol="1270" anchor="ctr" anchorCtr="0">
            <a:noAutofit/>
          </a:bodyPr>
          <a:lstStyle/>
          <a:p>
            <a:pPr algn="ctr" defTabSz="26670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schemeClr val="tx1"/>
                </a:solidFill>
              </a:rPr>
              <a:t>Отсутствие однозначно правильного ответа</a:t>
            </a:r>
          </a:p>
        </p:txBody>
      </p: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4D615B13-458C-4FD4-B31D-A981BCE8347D}"/>
              </a:ext>
            </a:extLst>
          </p:cNvPr>
          <p:cNvCxnSpPr>
            <a:cxnSpLocks/>
          </p:cNvCxnSpPr>
          <p:nvPr/>
        </p:nvCxnSpPr>
        <p:spPr>
          <a:xfrm flipH="1" flipV="1">
            <a:off x="2428875" y="3429000"/>
            <a:ext cx="685800" cy="285750"/>
          </a:xfrm>
          <a:prstGeom prst="straightConnector1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B287E311-176B-4D27-85BA-CFCB029C7101}"/>
              </a:ext>
            </a:extLst>
          </p:cNvPr>
          <p:cNvCxnSpPr>
            <a:cxnSpLocks/>
          </p:cNvCxnSpPr>
          <p:nvPr/>
        </p:nvCxnSpPr>
        <p:spPr>
          <a:xfrm flipH="1">
            <a:off x="2428875" y="4255799"/>
            <a:ext cx="685800" cy="247920"/>
          </a:xfrm>
          <a:prstGeom prst="straightConnector1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32630039-348F-4F2F-99E4-696156AB26FD}"/>
              </a:ext>
            </a:extLst>
          </p:cNvPr>
          <p:cNvCxnSpPr>
            <a:cxnSpLocks/>
          </p:cNvCxnSpPr>
          <p:nvPr/>
        </p:nvCxnSpPr>
        <p:spPr>
          <a:xfrm flipH="1">
            <a:off x="3413785" y="4492903"/>
            <a:ext cx="210368" cy="331799"/>
          </a:xfrm>
          <a:prstGeom prst="straightConnector1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E0E347E7-4097-4868-967C-4AABF97528FA}"/>
              </a:ext>
            </a:extLst>
          </p:cNvPr>
          <p:cNvCxnSpPr>
            <a:cxnSpLocks/>
          </p:cNvCxnSpPr>
          <p:nvPr/>
        </p:nvCxnSpPr>
        <p:spPr>
          <a:xfrm>
            <a:off x="5375356" y="4499859"/>
            <a:ext cx="211057" cy="324844"/>
          </a:xfrm>
          <a:prstGeom prst="straightConnector1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C75037FD-24D0-4D30-9F25-0E89531C0CE2}"/>
              </a:ext>
            </a:extLst>
          </p:cNvPr>
          <p:cNvCxnSpPr>
            <a:cxnSpLocks/>
          </p:cNvCxnSpPr>
          <p:nvPr/>
        </p:nvCxnSpPr>
        <p:spPr>
          <a:xfrm>
            <a:off x="5908241" y="4249296"/>
            <a:ext cx="685732" cy="178155"/>
          </a:xfrm>
          <a:prstGeom prst="straightConnector1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>
            <a:extLst>
              <a:ext uri="{FF2B5EF4-FFF2-40B4-BE49-F238E27FC236}">
                <a16:creationId xmlns:a16="http://schemas.microsoft.com/office/drawing/2014/main" id="{DD5B9AB9-F120-48F5-83DD-623E290D662D}"/>
              </a:ext>
            </a:extLst>
          </p:cNvPr>
          <p:cNvCxnSpPr>
            <a:cxnSpLocks/>
          </p:cNvCxnSpPr>
          <p:nvPr/>
        </p:nvCxnSpPr>
        <p:spPr>
          <a:xfrm flipV="1">
            <a:off x="5920992" y="3409921"/>
            <a:ext cx="685732" cy="306091"/>
          </a:xfrm>
          <a:prstGeom prst="straightConnector1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>
            <a:extLst>
              <a:ext uri="{FF2B5EF4-FFF2-40B4-BE49-F238E27FC236}">
                <a16:creationId xmlns:a16="http://schemas.microsoft.com/office/drawing/2014/main" id="{33D92A12-0A23-4EAF-A153-BD22D7684BC9}"/>
              </a:ext>
            </a:extLst>
          </p:cNvPr>
          <p:cNvCxnSpPr>
            <a:cxnSpLocks/>
          </p:cNvCxnSpPr>
          <p:nvPr/>
        </p:nvCxnSpPr>
        <p:spPr>
          <a:xfrm flipV="1">
            <a:off x="4533787" y="3336631"/>
            <a:ext cx="0" cy="381646"/>
          </a:xfrm>
          <a:prstGeom prst="straightConnector1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Номер слайда 43">
            <a:extLst>
              <a:ext uri="{FF2B5EF4-FFF2-40B4-BE49-F238E27FC236}">
                <a16:creationId xmlns:a16="http://schemas.microsoft.com/office/drawing/2014/main" id="{1558EDEA-D56C-4D4F-BE1E-3496BF541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88191-E921-480D-9797-F78655557EB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1466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9C3BF3-5A5B-4D8F-8FCC-67FFCDD5B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Переход на новые технологии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B017595-9CF8-4109-B9B2-3E520DD991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25400"/>
            <a:fld id="{81D60167-4931-47E6-BA6A-407CBD079E47}" type="slidenum">
              <a:rPr lang="ru-RU" smtClean="0"/>
              <a:pPr marL="2540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6325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AC059FA-ADC0-43A3-96B5-6062E2C3A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126" y="252740"/>
            <a:ext cx="7719060" cy="639762"/>
          </a:xfrm>
        </p:spPr>
        <p:txBody>
          <a:bodyPr/>
          <a:lstStyle/>
          <a:p>
            <a:r>
              <a:rPr lang="ru-RU" dirty="0"/>
              <a:t>Эволюция </a:t>
            </a:r>
            <a:r>
              <a:rPr lang="en-US" dirty="0"/>
              <a:t>iFORA </a:t>
            </a:r>
            <a:r>
              <a:rPr lang="ru-RU" dirty="0"/>
              <a:t>и ее технологий</a:t>
            </a:r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EBB9568-DDB7-436F-A873-0C4250D396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F704CF-2488-426B-9F5F-6BAE50AF3690}" type="slidenum">
              <a:rPr lang="ru-RU" smtClean="0"/>
              <a:t>51</a:t>
            </a:fld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BFD73D-E935-4C15-B54C-485084F6B046}"/>
              </a:ext>
            </a:extLst>
          </p:cNvPr>
          <p:cNvSpPr txBox="1"/>
          <p:nvPr/>
        </p:nvSpPr>
        <p:spPr>
          <a:xfrm>
            <a:off x="307333" y="3426169"/>
            <a:ext cx="4259118" cy="1938992"/>
          </a:xfrm>
          <a:prstGeom prst="rect">
            <a:avLst/>
          </a:prstGeom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350" b="1" dirty="0">
              <a:solidFill>
                <a:schemeClr val="tx2"/>
              </a:solidFill>
              <a:latin typeface="Arial Narrow" panose="020B0606020202030204" pitchFamily="34" charset="0"/>
              <a:cs typeface="Arial"/>
            </a:endParaRPr>
          </a:p>
          <a:p>
            <a:r>
              <a:rPr lang="en-US" sz="1350" b="1" dirty="0">
                <a:solidFill>
                  <a:srgbClr val="00B0F0"/>
                </a:solidFill>
                <a:latin typeface="Arial Narrow" panose="020B0606020202030204" pitchFamily="34" charset="0"/>
                <a:cs typeface="Arial"/>
              </a:rPr>
              <a:t>201</a:t>
            </a:r>
            <a:r>
              <a:rPr lang="ru-RU" sz="1350" b="1" dirty="0">
                <a:solidFill>
                  <a:srgbClr val="00B0F0"/>
                </a:solidFill>
                <a:latin typeface="Arial Narrow" panose="020B0606020202030204" pitchFamily="34" charset="0"/>
                <a:cs typeface="Arial"/>
              </a:rPr>
              <a:t>5-2016</a:t>
            </a:r>
            <a:r>
              <a:rPr lang="en-US" sz="1350" b="1" dirty="0">
                <a:solidFill>
                  <a:srgbClr val="00B0F0"/>
                </a:solidFill>
                <a:latin typeface="Arial Narrow" panose="020B0606020202030204" pitchFamily="34" charset="0"/>
                <a:cs typeface="Arial"/>
              </a:rPr>
              <a:t>: FORA: Foresight Analytics</a:t>
            </a:r>
          </a:p>
          <a:p>
            <a:pPr marL="285750" indent="-285750">
              <a:buFontTx/>
              <a:buChar char="-"/>
            </a:pPr>
            <a:r>
              <a:rPr lang="ru-RU" sz="1350" dirty="0">
                <a:latin typeface="Arial Narrow" panose="020B0606020202030204" pitchFamily="34" charset="0"/>
                <a:cs typeface="Arial"/>
              </a:rPr>
              <a:t>предназначение: текст-</a:t>
            </a:r>
            <a:r>
              <a:rPr lang="ru-RU" sz="1350" dirty="0" err="1">
                <a:latin typeface="Arial Narrow" panose="020B0606020202030204" pitchFamily="34" charset="0"/>
                <a:cs typeface="Arial"/>
              </a:rPr>
              <a:t>майнинговая</a:t>
            </a:r>
            <a:r>
              <a:rPr lang="ru-RU" sz="1350" dirty="0">
                <a:latin typeface="Arial Narrow" panose="020B0606020202030204" pitchFamily="34" charset="0"/>
                <a:cs typeface="Arial"/>
              </a:rPr>
              <a:t> система</a:t>
            </a:r>
          </a:p>
          <a:p>
            <a:pPr marL="285750" indent="-285750">
              <a:buFontTx/>
              <a:buChar char="-"/>
            </a:pPr>
            <a:r>
              <a:rPr lang="ru-RU" sz="1350" dirty="0">
                <a:latin typeface="Arial Narrow" panose="020B0606020202030204" pitchFamily="34" charset="0"/>
                <a:cs typeface="Arial"/>
              </a:rPr>
              <a:t>операционная система</a:t>
            </a:r>
            <a:r>
              <a:rPr lang="en-US" sz="1350" dirty="0">
                <a:latin typeface="Arial Narrow" panose="020B0606020202030204" pitchFamily="34" charset="0"/>
                <a:cs typeface="Arial"/>
              </a:rPr>
              <a:t>: Ubuntu</a:t>
            </a:r>
          </a:p>
          <a:p>
            <a:pPr marL="285750" indent="-285750">
              <a:buFontTx/>
              <a:buChar char="-"/>
            </a:pPr>
            <a:r>
              <a:rPr lang="ru-RU" sz="1350" dirty="0">
                <a:latin typeface="Arial Narrow" panose="020B0606020202030204" pitchFamily="34" charset="0"/>
                <a:cs typeface="Arial"/>
              </a:rPr>
              <a:t>основные технологии:</a:t>
            </a:r>
            <a:r>
              <a:rPr lang="en-US" sz="1350" dirty="0">
                <a:latin typeface="Arial Narrow" panose="020B0606020202030204" pitchFamily="34" charset="0"/>
                <a:cs typeface="Arial"/>
              </a:rPr>
              <a:t> R, C#, Stanford Core NLP, </a:t>
            </a:r>
            <a:r>
              <a:rPr lang="en-US" sz="1350" dirty="0" err="1">
                <a:latin typeface="Arial Narrow" panose="020B0606020202030204" pitchFamily="34" charset="0"/>
                <a:cs typeface="Arial"/>
              </a:rPr>
              <a:t>data.table</a:t>
            </a:r>
            <a:r>
              <a:rPr lang="en-US" sz="1350" dirty="0">
                <a:latin typeface="Arial Narrow" panose="020B0606020202030204" pitchFamily="34" charset="0"/>
                <a:cs typeface="Arial"/>
              </a:rPr>
              <a:t>, ggplot2, </a:t>
            </a:r>
            <a:r>
              <a:rPr lang="en-US" sz="1350" dirty="0" err="1">
                <a:latin typeface="Arial Narrow" panose="020B0606020202030204" pitchFamily="34" charset="0"/>
                <a:cs typeface="Arial"/>
              </a:rPr>
              <a:t>Vosviewer</a:t>
            </a:r>
            <a:r>
              <a:rPr lang="en-US" sz="1350" dirty="0">
                <a:latin typeface="Arial Narrow" panose="020B0606020202030204" pitchFamily="34" charset="0"/>
                <a:cs typeface="Arial"/>
              </a:rPr>
              <a:t>, PostgreSQL</a:t>
            </a:r>
          </a:p>
          <a:p>
            <a:pPr marL="285750" indent="-285750">
              <a:buFontTx/>
              <a:buChar char="-"/>
            </a:pPr>
            <a:r>
              <a:rPr lang="ru-RU" sz="1350" dirty="0">
                <a:latin typeface="Arial Narrow" panose="020B0606020202030204" pitchFamily="34" charset="0"/>
                <a:cs typeface="Arial"/>
              </a:rPr>
              <a:t>количество записей в БД: </a:t>
            </a:r>
            <a:r>
              <a:rPr lang="en-US" sz="1350" dirty="0">
                <a:latin typeface="Arial Narrow" panose="020B0606020202030204" pitchFamily="34" charset="0"/>
                <a:cs typeface="Arial"/>
              </a:rPr>
              <a:t>~ 2 </a:t>
            </a:r>
            <a:r>
              <a:rPr lang="ru-RU" sz="1350" dirty="0">
                <a:latin typeface="Arial Narrow" panose="020B0606020202030204" pitchFamily="34" charset="0"/>
                <a:cs typeface="Arial"/>
              </a:rPr>
              <a:t>млн</a:t>
            </a:r>
            <a:endParaRPr lang="en-US" sz="1350" dirty="0">
              <a:latin typeface="Arial Narrow" panose="020B0606020202030204" pitchFamily="34" charset="0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ru-RU" sz="1350" dirty="0">
                <a:latin typeface="Arial Narrow" panose="020B0606020202030204" pitchFamily="34" charset="0"/>
                <a:cs typeface="Arial"/>
              </a:rPr>
              <a:t>количество серверов: 2</a:t>
            </a:r>
            <a:endParaRPr lang="en-US" sz="1350" dirty="0">
              <a:latin typeface="Arial Narrow" panose="020B0606020202030204" pitchFamily="34" charset="0"/>
              <a:cs typeface="Arial"/>
            </a:endParaRPr>
          </a:p>
          <a:p>
            <a:endParaRPr lang="en-US" sz="1350" b="1" dirty="0">
              <a:solidFill>
                <a:schemeClr val="tx2"/>
              </a:solidFill>
              <a:latin typeface="Arial Narrow" panose="020B0606020202030204" pitchFamily="34" charset="0"/>
              <a:cs typeface="Arial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8535D2A-DC85-4B08-93F1-E6D5C24F5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0575" y="1015931"/>
            <a:ext cx="3381652" cy="2370293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0A2BC11-005B-44FC-BC6E-7CFDB47C9908}"/>
              </a:ext>
            </a:extLst>
          </p:cNvPr>
          <p:cNvSpPr/>
          <p:nvPr/>
        </p:nvSpPr>
        <p:spPr>
          <a:xfrm>
            <a:off x="241861" y="1022634"/>
            <a:ext cx="413483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9BD2"/>
                </a:solidFill>
                <a:latin typeface="Arial Narrow" panose="020B0606020202030204" pitchFamily="34" charset="0"/>
                <a:cs typeface="Arial"/>
              </a:rPr>
              <a:t>2014-2015:</a:t>
            </a:r>
            <a:r>
              <a:rPr lang="en-US" sz="1400" b="1" dirty="0">
                <a:solidFill>
                  <a:srgbClr val="009BD2"/>
                </a:solidFill>
                <a:latin typeface="Arial Narrow" panose="020B0606020202030204" pitchFamily="34" charset="0"/>
                <a:cs typeface="Arial"/>
              </a:rPr>
              <a:t> Global Technology Trend Monitoring System (GTMS)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Arial Narrow" panose="020B0606020202030204" pitchFamily="34" charset="0"/>
                <a:cs typeface="Arial"/>
              </a:rPr>
              <a:t>предназначение: база данных трендов для заполнения экспертами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Arial Narrow" panose="020B0606020202030204" pitchFamily="34" charset="0"/>
                <a:cs typeface="Arial"/>
              </a:rPr>
              <a:t>операционная система</a:t>
            </a:r>
            <a:r>
              <a:rPr lang="en-US" sz="1400" dirty="0">
                <a:latin typeface="Arial Narrow" panose="020B0606020202030204" pitchFamily="34" charset="0"/>
                <a:cs typeface="Arial"/>
              </a:rPr>
              <a:t>: Microsoft Windows Server 2008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Arial Narrow" panose="020B0606020202030204" pitchFamily="34" charset="0"/>
                <a:cs typeface="Arial"/>
              </a:rPr>
              <a:t>основные технологии: </a:t>
            </a:r>
            <a:r>
              <a:rPr lang="en-US" sz="1400" dirty="0">
                <a:latin typeface="Arial Narrow" panose="020B0606020202030204" pitchFamily="34" charset="0"/>
                <a:cs typeface="Arial"/>
              </a:rPr>
              <a:t>Microsoft SQL Server, C#</a:t>
            </a:r>
            <a:r>
              <a:rPr lang="ru-RU" sz="1400" dirty="0">
                <a:latin typeface="Arial Narrow" panose="020B0606020202030204" pitchFamily="34" charset="0"/>
                <a:cs typeface="Arial"/>
              </a:rPr>
              <a:t>, </a:t>
            </a:r>
            <a:r>
              <a:rPr lang="en-US" sz="1400" dirty="0">
                <a:latin typeface="Arial Narrow" panose="020B0606020202030204" pitchFamily="34" charset="0"/>
                <a:cs typeface="Arial"/>
              </a:rPr>
              <a:t>ASP.NET MVC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Arial Narrow" panose="020B0606020202030204" pitchFamily="34" charset="0"/>
                <a:cs typeface="Arial"/>
              </a:rPr>
              <a:t>количество записей в БД: более 700</a:t>
            </a:r>
            <a:endParaRPr lang="en-US" sz="1400" dirty="0">
              <a:latin typeface="Arial Narrow" panose="020B0606020202030204" pitchFamily="34" charset="0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ru-RU" sz="1400" dirty="0">
                <a:latin typeface="Arial Narrow" panose="020B0606020202030204" pitchFamily="34" charset="0"/>
                <a:cs typeface="Arial"/>
              </a:rPr>
              <a:t>количество серверов: 1</a:t>
            </a:r>
            <a:endParaRPr lang="en-US" sz="1400" dirty="0">
              <a:latin typeface="Arial Narrow" panose="020B0606020202030204" pitchFamily="34" charset="0"/>
              <a:cs typeface="Arial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AE0ADAE-2A6E-4ABC-90CD-433775FE617B}"/>
              </a:ext>
            </a:extLst>
          </p:cNvPr>
          <p:cNvSpPr/>
          <p:nvPr/>
        </p:nvSpPr>
        <p:spPr>
          <a:xfrm>
            <a:off x="4820575" y="3577741"/>
            <a:ext cx="4323425" cy="23160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B0F0"/>
                </a:solidFill>
                <a:latin typeface="Arial Narrow" panose="020B0606020202030204" pitchFamily="34" charset="0"/>
                <a:cs typeface="Arial"/>
              </a:rPr>
              <a:t>2017: iFORA: intelligent Foresight Analytics</a:t>
            </a:r>
            <a:endParaRPr lang="ru-RU" sz="1400" b="1" dirty="0">
              <a:solidFill>
                <a:srgbClr val="00B0F0"/>
              </a:solidFill>
              <a:latin typeface="Arial Narrow" panose="020B0606020202030204" pitchFamily="34" charset="0"/>
              <a:cs typeface="Arial"/>
            </a:endParaRPr>
          </a:p>
          <a:p>
            <a:r>
              <a:rPr lang="ru-RU" sz="1400" b="1" dirty="0">
                <a:solidFill>
                  <a:srgbClr val="00B0F0"/>
                </a:solidFill>
                <a:latin typeface="Arial Narrow" panose="020B0606020202030204" pitchFamily="34" charset="0"/>
                <a:cs typeface="Arial"/>
              </a:rPr>
              <a:t>(1-е поколение)</a:t>
            </a:r>
            <a:endParaRPr lang="en-US" sz="1400" b="1" dirty="0">
              <a:solidFill>
                <a:srgbClr val="00B0F0"/>
              </a:solidFill>
              <a:latin typeface="Arial Narrow" panose="020B0606020202030204" pitchFamily="34" charset="0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ru-RU" sz="1400" dirty="0">
                <a:latin typeface="Arial Narrow" panose="020B0606020202030204" pitchFamily="34" charset="0"/>
                <a:cs typeface="Arial"/>
              </a:rPr>
              <a:t>количество записей в БД: </a:t>
            </a:r>
            <a:r>
              <a:rPr lang="en-US" sz="1400" dirty="0">
                <a:latin typeface="Arial Narrow" panose="020B0606020202030204" pitchFamily="34" charset="0"/>
                <a:cs typeface="Arial"/>
              </a:rPr>
              <a:t>~ 10 </a:t>
            </a:r>
            <a:r>
              <a:rPr lang="ru-RU" sz="1400" dirty="0">
                <a:latin typeface="Arial Narrow" panose="020B0606020202030204" pitchFamily="34" charset="0"/>
                <a:cs typeface="Arial"/>
              </a:rPr>
              <a:t>млн</a:t>
            </a:r>
            <a:endParaRPr lang="en-US" sz="1400" dirty="0">
              <a:latin typeface="Arial Narrow" panose="020B0606020202030204" pitchFamily="34" charset="0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ru-RU" sz="1400" dirty="0">
                <a:latin typeface="Arial Narrow" panose="020B0606020202030204" pitchFamily="34" charset="0"/>
                <a:cs typeface="Arial"/>
              </a:rPr>
              <a:t>основные технологии: </a:t>
            </a:r>
            <a:r>
              <a:rPr lang="ru-RU" sz="1400" dirty="0" err="1">
                <a:latin typeface="Arial Narrow" panose="020B0606020202030204" pitchFamily="34" charset="0"/>
                <a:cs typeface="Arial"/>
              </a:rPr>
              <a:t>PostgreSQL</a:t>
            </a:r>
            <a:r>
              <a:rPr lang="ru-RU" sz="1400" dirty="0">
                <a:latin typeface="Arial Narrow" panose="020B0606020202030204" pitchFamily="34" charset="0"/>
                <a:cs typeface="Arial"/>
              </a:rPr>
              <a:t>, </a:t>
            </a:r>
            <a:r>
              <a:rPr lang="ru-RU" sz="1400" dirty="0" err="1">
                <a:latin typeface="Arial Narrow" panose="020B0606020202030204" pitchFamily="34" charset="0"/>
                <a:cs typeface="Arial"/>
              </a:rPr>
              <a:t>Python</a:t>
            </a:r>
            <a:r>
              <a:rPr lang="ru-RU" sz="1400" dirty="0">
                <a:latin typeface="Arial Narrow" panose="020B0606020202030204" pitchFamily="34" charset="0"/>
                <a:cs typeface="Arial"/>
              </a:rPr>
              <a:t>, </a:t>
            </a:r>
            <a:r>
              <a:rPr lang="ru-RU" sz="1400" dirty="0" err="1">
                <a:latin typeface="Arial Narrow" panose="020B0606020202030204" pitchFamily="34" charset="0"/>
                <a:cs typeface="Arial"/>
              </a:rPr>
              <a:t>Igraph</a:t>
            </a:r>
            <a:endParaRPr lang="ru-RU" sz="1400" dirty="0">
              <a:latin typeface="Arial Narrow" panose="020B0606020202030204" pitchFamily="34" charset="0"/>
              <a:cs typeface="Arial"/>
            </a:endParaRPr>
          </a:p>
          <a:p>
            <a:pPr marL="285750" indent="-285750">
              <a:buFontTx/>
              <a:buChar char="-"/>
            </a:pPr>
            <a:endParaRPr lang="en-US" sz="1400" dirty="0">
              <a:latin typeface="Arial Narrow" panose="020B0606020202030204" pitchFamily="34" charset="0"/>
              <a:cs typeface="Arial"/>
            </a:endParaRPr>
          </a:p>
          <a:p>
            <a:pPr marL="285750" indent="-285750">
              <a:buFontTx/>
              <a:buChar char="-"/>
            </a:pPr>
            <a:endParaRPr lang="en-US" sz="1050" b="1" dirty="0">
              <a:solidFill>
                <a:schemeClr val="tx2"/>
              </a:solidFill>
              <a:latin typeface="Arial Narrow" panose="020B0606020202030204" pitchFamily="34" charset="0"/>
              <a:cs typeface="Arial"/>
            </a:endParaRPr>
          </a:p>
          <a:p>
            <a:endParaRPr lang="en-US" sz="800" b="1" dirty="0">
              <a:solidFill>
                <a:schemeClr val="tx2"/>
              </a:solidFill>
              <a:latin typeface="Arial Narrow" panose="020B0606020202030204" pitchFamily="34" charset="0"/>
              <a:cs typeface="Arial"/>
            </a:endParaRPr>
          </a:p>
          <a:p>
            <a:r>
              <a:rPr lang="ru-RU" sz="1400" b="1" dirty="0">
                <a:solidFill>
                  <a:srgbClr val="00B0F0"/>
                </a:solidFill>
                <a:latin typeface="Arial Narrow" panose="020B0606020202030204" pitchFamily="34" charset="0"/>
                <a:cs typeface="Arial"/>
              </a:rPr>
              <a:t>2018</a:t>
            </a:r>
            <a:r>
              <a:rPr lang="en-US" sz="1400" b="1" dirty="0">
                <a:solidFill>
                  <a:srgbClr val="00B0F0"/>
                </a:solidFill>
                <a:latin typeface="Arial Narrow" panose="020B0606020202030204" pitchFamily="34" charset="0"/>
                <a:cs typeface="Arial"/>
              </a:rPr>
              <a:t>: iFORA (2-</a:t>
            </a:r>
            <a:r>
              <a:rPr lang="ru-RU" sz="1400" b="1" dirty="0">
                <a:solidFill>
                  <a:srgbClr val="00B0F0"/>
                </a:solidFill>
                <a:latin typeface="Arial Narrow" panose="020B0606020202030204" pitchFamily="34" charset="0"/>
                <a:cs typeface="Arial"/>
              </a:rPr>
              <a:t>е поколение)</a:t>
            </a:r>
            <a:endParaRPr lang="en-US" sz="1400" b="1" dirty="0">
              <a:solidFill>
                <a:srgbClr val="00B0F0"/>
              </a:solidFill>
              <a:latin typeface="Arial Narrow" panose="020B0606020202030204" pitchFamily="34" charset="0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ru-RU" sz="1400" dirty="0">
                <a:latin typeface="Arial Narrow" panose="020B0606020202030204" pitchFamily="34" charset="0"/>
                <a:cs typeface="Arial"/>
              </a:rPr>
              <a:t>количество записей в БД: </a:t>
            </a:r>
            <a:r>
              <a:rPr lang="en-US" sz="1400" dirty="0">
                <a:latin typeface="Arial Narrow" panose="020B0606020202030204" pitchFamily="34" charset="0"/>
                <a:cs typeface="Arial"/>
              </a:rPr>
              <a:t>~ 35 </a:t>
            </a:r>
            <a:r>
              <a:rPr lang="ru-RU" sz="1400" dirty="0">
                <a:latin typeface="Arial Narrow" panose="020B0606020202030204" pitchFamily="34" charset="0"/>
                <a:cs typeface="Arial"/>
              </a:rPr>
              <a:t>млн</a:t>
            </a:r>
            <a:endParaRPr lang="en-US" sz="1400" dirty="0">
              <a:latin typeface="Arial Narrow" panose="020B0606020202030204" pitchFamily="34" charset="0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ru-RU" sz="1400" dirty="0">
                <a:latin typeface="Arial Narrow" panose="020B0606020202030204" pitchFamily="34" charset="0"/>
                <a:cs typeface="Arial"/>
              </a:rPr>
              <a:t>основные технологии: </a:t>
            </a:r>
            <a:r>
              <a:rPr lang="en-US" sz="1400" dirty="0">
                <a:latin typeface="Arial Narrow" panose="020B0606020202030204" pitchFamily="34" charset="0"/>
                <a:cs typeface="Arial"/>
              </a:rPr>
              <a:t>PostgreSQL, Python, R, word2vec/doc2vec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FF88AE7-69EF-4209-B150-42126C3C1485}"/>
              </a:ext>
            </a:extLst>
          </p:cNvPr>
          <p:cNvSpPr/>
          <p:nvPr/>
        </p:nvSpPr>
        <p:spPr>
          <a:xfrm>
            <a:off x="241862" y="5400313"/>
            <a:ext cx="36082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B0F0"/>
                </a:solidFill>
                <a:latin typeface="Arial Narrow" panose="020B0606020202030204" pitchFamily="34" charset="0"/>
                <a:cs typeface="Arial"/>
              </a:rPr>
              <a:t>2019: iFORA </a:t>
            </a:r>
            <a:r>
              <a:rPr lang="ru-RU" sz="1400" b="1" dirty="0">
                <a:solidFill>
                  <a:srgbClr val="00B0F0"/>
                </a:solidFill>
                <a:latin typeface="Arial Narrow" panose="020B0606020202030204" pitchFamily="34" charset="0"/>
                <a:cs typeface="Arial"/>
              </a:rPr>
              <a:t>(</a:t>
            </a:r>
            <a:r>
              <a:rPr lang="en-US" sz="1400" b="1" dirty="0">
                <a:solidFill>
                  <a:srgbClr val="00B0F0"/>
                </a:solidFill>
                <a:latin typeface="Arial Narrow" panose="020B0606020202030204" pitchFamily="34" charset="0"/>
                <a:cs typeface="Arial"/>
              </a:rPr>
              <a:t>3-e </a:t>
            </a:r>
            <a:r>
              <a:rPr lang="ru-RU" sz="1400" b="1" dirty="0">
                <a:solidFill>
                  <a:srgbClr val="00B0F0"/>
                </a:solidFill>
                <a:latin typeface="Arial Narrow" panose="020B0606020202030204" pitchFamily="34" charset="0"/>
                <a:cs typeface="Arial"/>
              </a:rPr>
              <a:t>поколение)</a:t>
            </a:r>
            <a:r>
              <a:rPr lang="en-US" sz="1400" b="1" dirty="0">
                <a:solidFill>
                  <a:srgbClr val="00B0F0"/>
                </a:solidFill>
                <a:latin typeface="Arial Narrow" panose="020B0606020202030204" pitchFamily="34" charset="0"/>
                <a:cs typeface="Arial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Arial Narrow" panose="020B0606020202030204" pitchFamily="34" charset="0"/>
                <a:cs typeface="Arial"/>
              </a:rPr>
              <a:t>предназначение: система интеллектуального анализа больших данных</a:t>
            </a:r>
            <a:endParaRPr lang="en-US" sz="1400" dirty="0">
              <a:latin typeface="Arial Narrow" panose="020B0606020202030204" pitchFamily="34" charset="0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ru-RU" sz="1400" dirty="0">
                <a:latin typeface="Arial Narrow" panose="020B0606020202030204" pitchFamily="34" charset="0"/>
                <a:cs typeface="Arial"/>
              </a:rPr>
              <a:t>количество записей в БД: </a:t>
            </a:r>
            <a:r>
              <a:rPr lang="en-US" sz="1400" dirty="0">
                <a:latin typeface="Arial Narrow" panose="020B0606020202030204" pitchFamily="34" charset="0"/>
                <a:cs typeface="Arial"/>
              </a:rPr>
              <a:t>~ 350 </a:t>
            </a:r>
            <a:r>
              <a:rPr lang="ru-RU" sz="1400" dirty="0">
                <a:latin typeface="Arial Narrow" panose="020B0606020202030204" pitchFamily="34" charset="0"/>
                <a:cs typeface="Arial"/>
              </a:rPr>
              <a:t>млн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Arial Narrow" panose="020B0606020202030204" pitchFamily="34" charset="0"/>
                <a:cs typeface="Arial"/>
              </a:rPr>
              <a:t>основные технологии: </a:t>
            </a:r>
            <a:r>
              <a:rPr lang="en-US" sz="1400" dirty="0">
                <a:latin typeface="Arial Narrow" panose="020B0606020202030204" pitchFamily="34" charset="0"/>
                <a:cs typeface="Arial"/>
              </a:rPr>
              <a:t>Elasticsearch, Python, R, word2vec/doc2vec, react.js, web-</a:t>
            </a:r>
            <a:r>
              <a:rPr lang="en-US" sz="1400" dirty="0" err="1">
                <a:latin typeface="Arial Narrow" panose="020B0606020202030204" pitchFamily="34" charset="0"/>
                <a:cs typeface="Arial"/>
              </a:rPr>
              <a:t>gl</a:t>
            </a:r>
            <a:endParaRPr lang="en-US" sz="1400" dirty="0">
              <a:latin typeface="Arial Narrow" panose="020B0606020202030204" pitchFamily="34" charset="0"/>
              <a:cs typeface="Arial"/>
            </a:endParaRPr>
          </a:p>
        </p:txBody>
      </p:sp>
      <p:sp>
        <p:nvSpPr>
          <p:cNvPr id="9" name="Стрелка: вниз 8">
            <a:extLst>
              <a:ext uri="{FF2B5EF4-FFF2-40B4-BE49-F238E27FC236}">
                <a16:creationId xmlns:a16="http://schemas.microsoft.com/office/drawing/2014/main" id="{99A5E707-5072-483C-90CC-E282B930AA15}"/>
              </a:ext>
            </a:extLst>
          </p:cNvPr>
          <p:cNvSpPr/>
          <p:nvPr/>
        </p:nvSpPr>
        <p:spPr>
          <a:xfrm>
            <a:off x="1867493" y="3269403"/>
            <a:ext cx="360083" cy="328685"/>
          </a:xfrm>
          <a:prstGeom prst="downArrow">
            <a:avLst/>
          </a:prstGeom>
          <a:solidFill>
            <a:srgbClr val="009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F0"/>
              </a:solidFill>
            </a:endParaRPr>
          </a:p>
        </p:txBody>
      </p:sp>
      <p:sp>
        <p:nvSpPr>
          <p:cNvPr id="10" name="Стрелка: вниз 9">
            <a:extLst>
              <a:ext uri="{FF2B5EF4-FFF2-40B4-BE49-F238E27FC236}">
                <a16:creationId xmlns:a16="http://schemas.microsoft.com/office/drawing/2014/main" id="{5DC862FA-CBB8-4ECC-A95F-9823D231543D}"/>
              </a:ext>
            </a:extLst>
          </p:cNvPr>
          <p:cNvSpPr/>
          <p:nvPr/>
        </p:nvSpPr>
        <p:spPr>
          <a:xfrm rot="16200000">
            <a:off x="4122641" y="3613787"/>
            <a:ext cx="360083" cy="328685"/>
          </a:xfrm>
          <a:prstGeom prst="downArrow">
            <a:avLst/>
          </a:prstGeom>
          <a:solidFill>
            <a:srgbClr val="009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F0"/>
              </a:solidFill>
            </a:endParaRPr>
          </a:p>
        </p:txBody>
      </p:sp>
      <p:sp>
        <p:nvSpPr>
          <p:cNvPr id="11" name="Стрелка: вниз 10">
            <a:extLst>
              <a:ext uri="{FF2B5EF4-FFF2-40B4-BE49-F238E27FC236}">
                <a16:creationId xmlns:a16="http://schemas.microsoft.com/office/drawing/2014/main" id="{05444F0A-6A84-45B5-87B7-032BD2CDE730}"/>
              </a:ext>
            </a:extLst>
          </p:cNvPr>
          <p:cNvSpPr/>
          <p:nvPr/>
        </p:nvSpPr>
        <p:spPr>
          <a:xfrm>
            <a:off x="6511401" y="4571407"/>
            <a:ext cx="360083" cy="328685"/>
          </a:xfrm>
          <a:prstGeom prst="downArrow">
            <a:avLst/>
          </a:prstGeom>
          <a:solidFill>
            <a:srgbClr val="009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F0"/>
              </a:solidFill>
            </a:endParaRPr>
          </a:p>
        </p:txBody>
      </p:sp>
      <p:sp>
        <p:nvSpPr>
          <p:cNvPr id="12" name="Стрелка: вниз 11">
            <a:extLst>
              <a:ext uri="{FF2B5EF4-FFF2-40B4-BE49-F238E27FC236}">
                <a16:creationId xmlns:a16="http://schemas.microsoft.com/office/drawing/2014/main" id="{0718B41D-C6A6-418F-83B0-336DFD59B8DD}"/>
              </a:ext>
            </a:extLst>
          </p:cNvPr>
          <p:cNvSpPr/>
          <p:nvPr/>
        </p:nvSpPr>
        <p:spPr>
          <a:xfrm rot="2935793">
            <a:off x="4122641" y="5427319"/>
            <a:ext cx="360083" cy="328685"/>
          </a:xfrm>
          <a:prstGeom prst="downArrow">
            <a:avLst/>
          </a:prstGeom>
          <a:solidFill>
            <a:srgbClr val="009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F0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E8BF867-002F-41D6-AC29-292845A82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0106" y="5871946"/>
            <a:ext cx="2134709" cy="92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456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5FC969-39A7-4F9E-A78A-ACF52B3CC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800" b="1" dirty="0"/>
              <a:t>Архитектура </a:t>
            </a:r>
            <a:r>
              <a:rPr lang="en-US" sz="2800" b="1" dirty="0"/>
              <a:t>iFORA</a:t>
            </a:r>
            <a:endParaRPr lang="ru-RU" sz="2800" b="1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D97EC2F-05F5-43A5-AE0B-E4DC2D242F7E}"/>
              </a:ext>
            </a:extLst>
          </p:cNvPr>
          <p:cNvSpPr/>
          <p:nvPr/>
        </p:nvSpPr>
        <p:spPr>
          <a:xfrm>
            <a:off x="286706" y="1046724"/>
            <a:ext cx="87716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Все компоненты семантического анализа и текст-майнинга объединены нами в единый </a:t>
            </a:r>
            <a:r>
              <a:rPr lang="en-US" sz="1200" dirty="0"/>
              <a:t>workflow</a:t>
            </a:r>
            <a:r>
              <a:rPr lang="ru-RU" sz="1200" dirty="0"/>
              <a:t>, берущий на вход любые неструктурированные тексты и дающие на выходе обширный набор структурированных результатов, объединенных общей методикой интерпретации и формирования конечных ответов на вопросы бизнеса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6F1E665B-0089-491A-9ADD-652A2626E694}"/>
              </a:ext>
            </a:extLst>
          </p:cNvPr>
          <p:cNvGrpSpPr/>
          <p:nvPr/>
        </p:nvGrpSpPr>
        <p:grpSpPr>
          <a:xfrm>
            <a:off x="146535" y="1959954"/>
            <a:ext cx="8664606" cy="4180632"/>
            <a:chOff x="0" y="2044236"/>
            <a:chExt cx="8874535" cy="4805421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F32D90F9-23EA-4DD7-A9B9-8FCCBACBBC6A}"/>
                </a:ext>
              </a:extLst>
            </p:cNvPr>
            <p:cNvSpPr/>
            <p:nvPr/>
          </p:nvSpPr>
          <p:spPr>
            <a:xfrm>
              <a:off x="5332347" y="5577624"/>
              <a:ext cx="1059182" cy="53340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600" dirty="0"/>
            </a:p>
          </p:txBody>
        </p:sp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11CF222B-2D88-43A1-80EE-3181EDA4DD16}"/>
                </a:ext>
              </a:extLst>
            </p:cNvPr>
            <p:cNvSpPr/>
            <p:nvPr/>
          </p:nvSpPr>
          <p:spPr>
            <a:xfrm>
              <a:off x="270715" y="3677352"/>
              <a:ext cx="579933" cy="39052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ru-RU" sz="700" dirty="0"/>
                <a:t>Внешние БД</a:t>
              </a:r>
              <a:endParaRPr lang="en-US" sz="700" dirty="0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5FE3CAD3-4A85-4AC3-8525-F72D684AE720}"/>
                </a:ext>
              </a:extLst>
            </p:cNvPr>
            <p:cNvSpPr/>
            <p:nvPr/>
          </p:nvSpPr>
          <p:spPr>
            <a:xfrm>
              <a:off x="2568369" y="3043816"/>
              <a:ext cx="1685925" cy="39052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ru-RU" sz="1050" dirty="0"/>
                <a:t>Сегментация</a:t>
              </a:r>
              <a:endParaRPr lang="en-US" sz="1050" dirty="0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491D558F-39D0-4747-902C-6947E3E4838C}"/>
                </a:ext>
              </a:extLst>
            </p:cNvPr>
            <p:cNvSpPr/>
            <p:nvPr/>
          </p:nvSpPr>
          <p:spPr>
            <a:xfrm>
              <a:off x="4701347" y="3095625"/>
              <a:ext cx="1685926" cy="39052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ru-RU" sz="1050" dirty="0" err="1"/>
                <a:t>Сентимент</a:t>
              </a:r>
              <a:r>
                <a:rPr lang="ru-RU" sz="1050" dirty="0"/>
                <a:t>-анализ</a:t>
              </a:r>
              <a:endParaRPr lang="en-US" sz="1050" dirty="0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D167AC00-AEC0-45F2-8CC3-98D22985E52B}"/>
                </a:ext>
              </a:extLst>
            </p:cNvPr>
            <p:cNvSpPr/>
            <p:nvPr/>
          </p:nvSpPr>
          <p:spPr>
            <a:xfrm>
              <a:off x="2568368" y="4049688"/>
              <a:ext cx="1685927" cy="39052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ru-RU" sz="1050" dirty="0"/>
                <a:t>Индексирование</a:t>
              </a:r>
              <a:endParaRPr lang="en-US" sz="1050" dirty="0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3F3D1647-C893-432F-BFFE-36D67BE8F991}"/>
                </a:ext>
              </a:extLst>
            </p:cNvPr>
            <p:cNvSpPr/>
            <p:nvPr/>
          </p:nvSpPr>
          <p:spPr>
            <a:xfrm>
              <a:off x="2568368" y="4552624"/>
              <a:ext cx="1685927" cy="39052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ru-RU" sz="1050" dirty="0"/>
                <a:t>Морфологический анализ</a:t>
              </a:r>
              <a:endParaRPr lang="en-US" sz="1050" dirty="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BF082487-F134-4381-BFA7-2A990F6BA9B1}"/>
                </a:ext>
              </a:extLst>
            </p:cNvPr>
            <p:cNvSpPr/>
            <p:nvPr/>
          </p:nvSpPr>
          <p:spPr>
            <a:xfrm>
              <a:off x="2568368" y="5055560"/>
              <a:ext cx="1685927" cy="39052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ru-RU" sz="1050" dirty="0"/>
                <a:t>Синтаксический анализ</a:t>
              </a:r>
              <a:endParaRPr lang="en-US" sz="1050" dirty="0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97A42E48-C28B-4D99-B07B-53F7C553B431}"/>
                </a:ext>
              </a:extLst>
            </p:cNvPr>
            <p:cNvSpPr/>
            <p:nvPr/>
          </p:nvSpPr>
          <p:spPr>
            <a:xfrm>
              <a:off x="4701347" y="4222525"/>
              <a:ext cx="1685927" cy="39052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1000" dirty="0"/>
                <a:t>Распознавание именованных сущностей</a:t>
              </a:r>
              <a:endParaRPr lang="en-US" sz="1000" dirty="0"/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C83394EA-05AA-4748-A372-9982347E7802}"/>
                </a:ext>
              </a:extLst>
            </p:cNvPr>
            <p:cNvSpPr/>
            <p:nvPr/>
          </p:nvSpPr>
          <p:spPr>
            <a:xfrm>
              <a:off x="4572000" y="6396452"/>
              <a:ext cx="1599917" cy="45320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92500"/>
            </a:bodyPr>
            <a:lstStyle/>
            <a:p>
              <a:pPr algn="ctr"/>
              <a:r>
                <a:rPr lang="ru-RU" sz="1000" dirty="0"/>
                <a:t>Аннотирование терминов и предложений</a:t>
              </a:r>
              <a:endParaRPr lang="en-US" sz="1000" dirty="0"/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4AF7DFEF-7CBE-4792-B6B7-A4DEAAAD0CE7}"/>
                </a:ext>
              </a:extLst>
            </p:cNvPr>
            <p:cNvSpPr/>
            <p:nvPr/>
          </p:nvSpPr>
          <p:spPr>
            <a:xfrm>
              <a:off x="5117342" y="5472686"/>
              <a:ext cx="1054577" cy="53340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600" dirty="0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FB671DDF-0D6D-492C-9B97-C9890ADFABFA}"/>
                </a:ext>
              </a:extLst>
            </p:cNvPr>
            <p:cNvSpPr/>
            <p:nvPr/>
          </p:nvSpPr>
          <p:spPr>
            <a:xfrm>
              <a:off x="4716273" y="5348265"/>
              <a:ext cx="1170175" cy="53340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ru-RU" sz="1050" dirty="0" err="1"/>
                <a:t>Эмбеддинговые</a:t>
              </a:r>
              <a:r>
                <a:rPr lang="ru-RU" sz="1050" dirty="0"/>
                <a:t> модели</a:t>
              </a:r>
              <a:endParaRPr lang="en-US" sz="1050" dirty="0"/>
            </a:p>
          </p:txBody>
        </p:sp>
        <p:cxnSp>
          <p:nvCxnSpPr>
            <p:cNvPr id="20" name="Прямая соединительная линия 19">
              <a:extLst>
                <a:ext uri="{FF2B5EF4-FFF2-40B4-BE49-F238E27FC236}">
                  <a16:creationId xmlns:a16="http://schemas.microsoft.com/office/drawing/2014/main" id="{55503569-283E-4444-9F65-8F6BC5A0BAA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391020"/>
              <a:ext cx="176306" cy="0"/>
            </a:xfrm>
            <a:prstGeom prst="line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05A0B1E5-D39B-40A1-9FDF-A25A9855557B}"/>
                </a:ext>
              </a:extLst>
            </p:cNvPr>
            <p:cNvCxnSpPr>
              <a:cxnSpLocks/>
              <a:endCxn id="259" idx="1"/>
            </p:cNvCxnSpPr>
            <p:nvPr/>
          </p:nvCxnSpPr>
          <p:spPr>
            <a:xfrm>
              <a:off x="945058" y="4391020"/>
              <a:ext cx="116608" cy="0"/>
            </a:xfrm>
            <a:prstGeom prst="line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id="{32968760-6E91-456A-94A2-F5C3D31EBB91}"/>
                </a:ext>
              </a:extLst>
            </p:cNvPr>
            <p:cNvCxnSpPr>
              <a:cxnSpLocks/>
              <a:stCxn id="259" idx="3"/>
            </p:cNvCxnSpPr>
            <p:nvPr/>
          </p:nvCxnSpPr>
          <p:spPr>
            <a:xfrm>
              <a:off x="2149852" y="4391020"/>
              <a:ext cx="256906" cy="0"/>
            </a:xfrm>
            <a:prstGeom prst="line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Прямая соединительная линия 62">
              <a:extLst>
                <a:ext uri="{FF2B5EF4-FFF2-40B4-BE49-F238E27FC236}">
                  <a16:creationId xmlns:a16="http://schemas.microsoft.com/office/drawing/2014/main" id="{2FFB56E4-5F22-4864-84B4-D8FC7CB6FEAF}"/>
                </a:ext>
              </a:extLst>
            </p:cNvPr>
            <p:cNvCxnSpPr>
              <a:cxnSpLocks/>
              <a:stCxn id="18" idx="2"/>
            </p:cNvCxnSpPr>
            <p:nvPr/>
          </p:nvCxnSpPr>
          <p:spPr>
            <a:xfrm>
              <a:off x="5861938" y="6111028"/>
              <a:ext cx="0" cy="266375"/>
            </a:xfrm>
            <a:prstGeom prst="line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Прямая соединительная линия 65">
              <a:extLst>
                <a:ext uri="{FF2B5EF4-FFF2-40B4-BE49-F238E27FC236}">
                  <a16:creationId xmlns:a16="http://schemas.microsoft.com/office/drawing/2014/main" id="{D2182B97-A8FD-4206-9579-ACD3CD4C9D53}"/>
                </a:ext>
              </a:extLst>
            </p:cNvPr>
            <p:cNvCxnSpPr>
              <a:cxnSpLocks/>
              <a:stCxn id="15" idx="1"/>
              <a:endCxn id="73" idx="3"/>
            </p:cNvCxnSpPr>
            <p:nvPr/>
          </p:nvCxnSpPr>
          <p:spPr>
            <a:xfrm flipH="1">
              <a:off x="4152900" y="6623055"/>
              <a:ext cx="419100" cy="0"/>
            </a:xfrm>
            <a:prstGeom prst="line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3" name="Прямоугольник 72">
              <a:extLst>
                <a:ext uri="{FF2B5EF4-FFF2-40B4-BE49-F238E27FC236}">
                  <a16:creationId xmlns:a16="http://schemas.microsoft.com/office/drawing/2014/main" id="{5A5E0E67-FE95-4F10-9D80-C8BE82E283E0}"/>
                </a:ext>
              </a:extLst>
            </p:cNvPr>
            <p:cNvSpPr/>
            <p:nvPr/>
          </p:nvSpPr>
          <p:spPr>
            <a:xfrm>
              <a:off x="2654093" y="6396452"/>
              <a:ext cx="1498807" cy="45320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ru-RU" sz="1000" dirty="0" err="1"/>
                <a:t>Дообучение</a:t>
              </a:r>
              <a:r>
                <a:rPr lang="ru-RU" sz="1000" dirty="0"/>
                <a:t> модели</a:t>
              </a:r>
              <a:endParaRPr lang="en-US" sz="1000" dirty="0"/>
            </a:p>
          </p:txBody>
        </p:sp>
        <p:cxnSp>
          <p:nvCxnSpPr>
            <p:cNvPr id="77" name="Прямая соединительная линия 76">
              <a:extLst>
                <a:ext uri="{FF2B5EF4-FFF2-40B4-BE49-F238E27FC236}">
                  <a16:creationId xmlns:a16="http://schemas.microsoft.com/office/drawing/2014/main" id="{1916007E-B16C-4412-953F-2B8A2DD3C8C1}"/>
                </a:ext>
              </a:extLst>
            </p:cNvPr>
            <p:cNvCxnSpPr>
              <a:cxnSpLocks/>
              <a:stCxn id="73" idx="0"/>
            </p:cNvCxnSpPr>
            <p:nvPr/>
          </p:nvCxnSpPr>
          <p:spPr>
            <a:xfrm flipV="1">
              <a:off x="3403496" y="6005930"/>
              <a:ext cx="1" cy="390523"/>
            </a:xfrm>
            <a:prstGeom prst="line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4" name="Блок-схема: магнитный диск 173">
              <a:extLst>
                <a:ext uri="{FF2B5EF4-FFF2-40B4-BE49-F238E27FC236}">
                  <a16:creationId xmlns:a16="http://schemas.microsoft.com/office/drawing/2014/main" id="{D91AAD34-60F0-4F0D-819A-37F323A6DD65}"/>
                </a:ext>
              </a:extLst>
            </p:cNvPr>
            <p:cNvSpPr/>
            <p:nvPr/>
          </p:nvSpPr>
          <p:spPr>
            <a:xfrm>
              <a:off x="6247013" y="2044236"/>
              <a:ext cx="1421198" cy="751792"/>
            </a:xfrm>
            <a:prstGeom prst="flowChartMagneticDisk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ru-RU" sz="1050" dirty="0"/>
                <a:t>Реляционная БД (</a:t>
              </a:r>
              <a:r>
                <a:rPr lang="en-US" sz="1050" dirty="0"/>
                <a:t>PostgreSQL</a:t>
              </a:r>
              <a:r>
                <a:rPr lang="ru-RU" sz="1050" dirty="0"/>
                <a:t>)</a:t>
              </a:r>
              <a:endParaRPr lang="en-US" sz="1050" dirty="0"/>
            </a:p>
          </p:txBody>
        </p:sp>
        <p:cxnSp>
          <p:nvCxnSpPr>
            <p:cNvPr id="177" name="Прямая соединительная линия 176">
              <a:extLst>
                <a:ext uri="{FF2B5EF4-FFF2-40B4-BE49-F238E27FC236}">
                  <a16:creationId xmlns:a16="http://schemas.microsoft.com/office/drawing/2014/main" id="{6AAC50FC-8F14-40E2-8EA0-FBBF2EC8A6D2}"/>
                </a:ext>
              </a:extLst>
            </p:cNvPr>
            <p:cNvCxnSpPr>
              <a:cxnSpLocks/>
              <a:endCxn id="178" idx="1"/>
            </p:cNvCxnSpPr>
            <p:nvPr/>
          </p:nvCxnSpPr>
          <p:spPr>
            <a:xfrm>
              <a:off x="7113123" y="3275807"/>
              <a:ext cx="706902" cy="0"/>
            </a:xfrm>
            <a:prstGeom prst="line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8" name="Прямоугольник 177">
              <a:extLst>
                <a:ext uri="{FF2B5EF4-FFF2-40B4-BE49-F238E27FC236}">
                  <a16:creationId xmlns:a16="http://schemas.microsoft.com/office/drawing/2014/main" id="{999129D7-2ACF-43FC-9F4B-C9B9E7AFC2B9}"/>
                </a:ext>
              </a:extLst>
            </p:cNvPr>
            <p:cNvSpPr/>
            <p:nvPr/>
          </p:nvSpPr>
          <p:spPr>
            <a:xfrm>
              <a:off x="7820025" y="3019425"/>
              <a:ext cx="1054510" cy="51276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ru-RU" sz="1050" dirty="0"/>
                <a:t>Таблицы</a:t>
              </a:r>
              <a:endParaRPr lang="en-US" sz="1050" dirty="0"/>
            </a:p>
          </p:txBody>
        </p:sp>
        <p:cxnSp>
          <p:nvCxnSpPr>
            <p:cNvPr id="181" name="Прямая соединительная линия 180">
              <a:extLst>
                <a:ext uri="{FF2B5EF4-FFF2-40B4-BE49-F238E27FC236}">
                  <a16:creationId xmlns:a16="http://schemas.microsoft.com/office/drawing/2014/main" id="{7BF1156F-D941-4888-B31B-7839C8886264}"/>
                </a:ext>
              </a:extLst>
            </p:cNvPr>
            <p:cNvCxnSpPr>
              <a:cxnSpLocks/>
              <a:endCxn id="182" idx="1"/>
            </p:cNvCxnSpPr>
            <p:nvPr/>
          </p:nvCxnSpPr>
          <p:spPr>
            <a:xfrm>
              <a:off x="7106879" y="4113712"/>
              <a:ext cx="708418" cy="0"/>
            </a:xfrm>
            <a:prstGeom prst="line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2" name="Прямоугольник 181">
              <a:extLst>
                <a:ext uri="{FF2B5EF4-FFF2-40B4-BE49-F238E27FC236}">
                  <a16:creationId xmlns:a16="http://schemas.microsoft.com/office/drawing/2014/main" id="{F6B724D6-AFA0-43FF-8DDF-EED411DE3A07}"/>
                </a:ext>
              </a:extLst>
            </p:cNvPr>
            <p:cNvSpPr/>
            <p:nvPr/>
          </p:nvSpPr>
          <p:spPr>
            <a:xfrm>
              <a:off x="7815297" y="3821367"/>
              <a:ext cx="1044497" cy="58469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ru-RU" sz="1050" dirty="0"/>
                <a:t>Визуализации</a:t>
              </a:r>
              <a:endParaRPr lang="en-US" sz="1050" dirty="0"/>
            </a:p>
          </p:txBody>
        </p:sp>
        <p:sp>
          <p:nvSpPr>
            <p:cNvPr id="184" name="Прямоугольник 183">
              <a:extLst>
                <a:ext uri="{FF2B5EF4-FFF2-40B4-BE49-F238E27FC236}">
                  <a16:creationId xmlns:a16="http://schemas.microsoft.com/office/drawing/2014/main" id="{B771E384-1639-4B9C-B203-F8C7516B7E76}"/>
                </a:ext>
              </a:extLst>
            </p:cNvPr>
            <p:cNvSpPr/>
            <p:nvPr/>
          </p:nvSpPr>
          <p:spPr>
            <a:xfrm>
              <a:off x="6804580" y="3023769"/>
              <a:ext cx="306066" cy="298231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vert270" rtlCol="0" anchor="ctr">
              <a:noAutofit/>
            </a:bodyPr>
            <a:lstStyle/>
            <a:p>
              <a:pPr algn="ctr"/>
              <a:r>
                <a:rPr lang="en-US" dirty="0"/>
                <a:t>API </a:t>
              </a:r>
              <a:r>
                <a:rPr lang="ru-RU" dirty="0" err="1"/>
                <a:t>микросервисов</a:t>
              </a:r>
              <a:endParaRPr lang="en-US" dirty="0"/>
            </a:p>
          </p:txBody>
        </p:sp>
        <p:sp>
          <p:nvSpPr>
            <p:cNvPr id="229" name="Прямоугольник 228">
              <a:extLst>
                <a:ext uri="{FF2B5EF4-FFF2-40B4-BE49-F238E27FC236}">
                  <a16:creationId xmlns:a16="http://schemas.microsoft.com/office/drawing/2014/main" id="{6B5EE364-31D3-44B5-BBA1-486D9AD8AB9B}"/>
                </a:ext>
              </a:extLst>
            </p:cNvPr>
            <p:cNvSpPr/>
            <p:nvPr/>
          </p:nvSpPr>
          <p:spPr>
            <a:xfrm>
              <a:off x="4701347" y="3647214"/>
              <a:ext cx="1685926" cy="39052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ru-RU" sz="1050" dirty="0"/>
                <a:t>Классификация текстов</a:t>
              </a:r>
              <a:endParaRPr lang="en-US" sz="1050" dirty="0"/>
            </a:p>
          </p:txBody>
        </p:sp>
        <p:sp>
          <p:nvSpPr>
            <p:cNvPr id="230" name="Прямоугольник 229">
              <a:extLst>
                <a:ext uri="{FF2B5EF4-FFF2-40B4-BE49-F238E27FC236}">
                  <a16:creationId xmlns:a16="http://schemas.microsoft.com/office/drawing/2014/main" id="{D23B31AC-BE73-4C74-8058-442B37054072}"/>
                </a:ext>
              </a:extLst>
            </p:cNvPr>
            <p:cNvSpPr/>
            <p:nvPr/>
          </p:nvSpPr>
          <p:spPr>
            <a:xfrm>
              <a:off x="4701347" y="4823876"/>
              <a:ext cx="1685927" cy="39052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1050" dirty="0"/>
                <a:t>Извлечение ключевых фраз</a:t>
              </a:r>
              <a:endParaRPr lang="en-US" sz="1050" dirty="0"/>
            </a:p>
          </p:txBody>
        </p:sp>
        <p:cxnSp>
          <p:nvCxnSpPr>
            <p:cNvPr id="232" name="Прямая соединительная линия 231">
              <a:extLst>
                <a:ext uri="{FF2B5EF4-FFF2-40B4-BE49-F238E27FC236}">
                  <a16:creationId xmlns:a16="http://schemas.microsoft.com/office/drawing/2014/main" id="{7AD2C89D-459E-4E32-AB52-6496216E816F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>
              <a:off x="6387273" y="3290888"/>
              <a:ext cx="417307" cy="0"/>
            </a:xfrm>
            <a:prstGeom prst="line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5" name="Прямая соединительная линия 234">
              <a:extLst>
                <a:ext uri="{FF2B5EF4-FFF2-40B4-BE49-F238E27FC236}">
                  <a16:creationId xmlns:a16="http://schemas.microsoft.com/office/drawing/2014/main" id="{82DDAA1E-7B9B-46F3-8541-236683012F49}"/>
                </a:ext>
              </a:extLst>
            </p:cNvPr>
            <p:cNvCxnSpPr>
              <a:cxnSpLocks/>
              <a:stCxn id="229" idx="3"/>
            </p:cNvCxnSpPr>
            <p:nvPr/>
          </p:nvCxnSpPr>
          <p:spPr>
            <a:xfrm flipV="1">
              <a:off x="6387273" y="3840481"/>
              <a:ext cx="417307" cy="0"/>
            </a:xfrm>
            <a:prstGeom prst="line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6" name="Прямая соединительная линия 235">
              <a:extLst>
                <a:ext uri="{FF2B5EF4-FFF2-40B4-BE49-F238E27FC236}">
                  <a16:creationId xmlns:a16="http://schemas.microsoft.com/office/drawing/2014/main" id="{04C61D64-E306-43E7-8DB7-B2418532F806}"/>
                </a:ext>
              </a:extLst>
            </p:cNvPr>
            <p:cNvCxnSpPr>
              <a:cxnSpLocks/>
              <a:stCxn id="13" idx="3"/>
            </p:cNvCxnSpPr>
            <p:nvPr/>
          </p:nvCxnSpPr>
          <p:spPr>
            <a:xfrm flipV="1">
              <a:off x="6387274" y="4381495"/>
              <a:ext cx="417306" cy="0"/>
            </a:xfrm>
            <a:prstGeom prst="line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7" name="Прямая соединительная линия 236">
              <a:extLst>
                <a:ext uri="{FF2B5EF4-FFF2-40B4-BE49-F238E27FC236}">
                  <a16:creationId xmlns:a16="http://schemas.microsoft.com/office/drawing/2014/main" id="{956EF538-9482-43DA-9933-81750D8F4F0F}"/>
                </a:ext>
              </a:extLst>
            </p:cNvPr>
            <p:cNvCxnSpPr>
              <a:cxnSpLocks/>
              <a:stCxn id="230" idx="3"/>
            </p:cNvCxnSpPr>
            <p:nvPr/>
          </p:nvCxnSpPr>
          <p:spPr>
            <a:xfrm>
              <a:off x="6387274" y="5019139"/>
              <a:ext cx="417306" cy="0"/>
            </a:xfrm>
            <a:prstGeom prst="line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8" name="Прямая соединительная линия 237">
              <a:extLst>
                <a:ext uri="{FF2B5EF4-FFF2-40B4-BE49-F238E27FC236}">
                  <a16:creationId xmlns:a16="http://schemas.microsoft.com/office/drawing/2014/main" id="{3CCD6733-1646-4871-A395-3A9E58EFA108}"/>
                </a:ext>
              </a:extLst>
            </p:cNvPr>
            <p:cNvCxnSpPr>
              <a:cxnSpLocks/>
            </p:cNvCxnSpPr>
            <p:nvPr/>
          </p:nvCxnSpPr>
          <p:spPr>
            <a:xfrm>
              <a:off x="6387274" y="5761997"/>
              <a:ext cx="417306" cy="0"/>
            </a:xfrm>
            <a:prstGeom prst="line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8" name="Прямая соединительная линия 247">
              <a:extLst>
                <a:ext uri="{FF2B5EF4-FFF2-40B4-BE49-F238E27FC236}">
                  <a16:creationId xmlns:a16="http://schemas.microsoft.com/office/drawing/2014/main" id="{A9C97D0A-4A4F-4FCB-A978-164B594826CB}"/>
                </a:ext>
              </a:extLst>
            </p:cNvPr>
            <p:cNvCxnSpPr>
              <a:cxnSpLocks/>
              <a:stCxn id="184" idx="0"/>
              <a:endCxn id="174" idx="3"/>
            </p:cNvCxnSpPr>
            <p:nvPr/>
          </p:nvCxnSpPr>
          <p:spPr>
            <a:xfrm flipV="1">
              <a:off x="6957613" y="2796028"/>
              <a:ext cx="0" cy="227741"/>
            </a:xfrm>
            <a:prstGeom prst="line">
              <a:avLst/>
            </a:prstGeom>
            <a:ln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9" name="Прямоугольник 258">
              <a:extLst>
                <a:ext uri="{FF2B5EF4-FFF2-40B4-BE49-F238E27FC236}">
                  <a16:creationId xmlns:a16="http://schemas.microsoft.com/office/drawing/2014/main" id="{133F8569-7FEA-4F97-BFD5-7D24101A64ED}"/>
                </a:ext>
              </a:extLst>
            </p:cNvPr>
            <p:cNvSpPr/>
            <p:nvPr/>
          </p:nvSpPr>
          <p:spPr>
            <a:xfrm>
              <a:off x="1061666" y="4195757"/>
              <a:ext cx="1088186" cy="39052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>
              <a:normAutofit lnSpcReduction="10000"/>
            </a:bodyPr>
            <a:lstStyle/>
            <a:p>
              <a:pPr algn="ctr"/>
              <a:r>
                <a:rPr lang="ru-RU" sz="900" dirty="0"/>
                <a:t>Распознавание языка текста</a:t>
              </a:r>
              <a:endParaRPr lang="en-US" sz="900" dirty="0"/>
            </a:p>
          </p:txBody>
        </p:sp>
        <p:sp>
          <p:nvSpPr>
            <p:cNvPr id="269" name="Прямоугольник 268">
              <a:extLst>
                <a:ext uri="{FF2B5EF4-FFF2-40B4-BE49-F238E27FC236}">
                  <a16:creationId xmlns:a16="http://schemas.microsoft.com/office/drawing/2014/main" id="{39B4516D-ED66-4AF5-8E3C-013BE065B6DB}"/>
                </a:ext>
              </a:extLst>
            </p:cNvPr>
            <p:cNvSpPr/>
            <p:nvPr/>
          </p:nvSpPr>
          <p:spPr>
            <a:xfrm>
              <a:off x="2568368" y="3546752"/>
              <a:ext cx="1685927" cy="39052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ru-RU" sz="1050" dirty="0" err="1"/>
                <a:t>Токенизация</a:t>
              </a:r>
              <a:endParaRPr lang="en-US" sz="1050" dirty="0"/>
            </a:p>
          </p:txBody>
        </p:sp>
        <p:sp>
          <p:nvSpPr>
            <p:cNvPr id="283" name="Прямоугольник 282">
              <a:extLst>
                <a:ext uri="{FF2B5EF4-FFF2-40B4-BE49-F238E27FC236}">
                  <a16:creationId xmlns:a16="http://schemas.microsoft.com/office/drawing/2014/main" id="{81865574-C328-4333-808D-CAB78B894C1D}"/>
                </a:ext>
              </a:extLst>
            </p:cNvPr>
            <p:cNvSpPr/>
            <p:nvPr/>
          </p:nvSpPr>
          <p:spPr>
            <a:xfrm>
              <a:off x="2406758" y="2668757"/>
              <a:ext cx="2035895" cy="3331140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pPr algn="ctr"/>
              <a:r>
                <a:rPr lang="en-US" sz="1600"/>
                <a:t>NL</a:t>
              </a:r>
              <a:r>
                <a:rPr lang="en-US" sz="1600" dirty="0"/>
                <a:t>P</a:t>
              </a:r>
            </a:p>
          </p:txBody>
        </p:sp>
        <p:cxnSp>
          <p:nvCxnSpPr>
            <p:cNvPr id="284" name="Прямая соединительная линия 283">
              <a:extLst>
                <a:ext uri="{FF2B5EF4-FFF2-40B4-BE49-F238E27FC236}">
                  <a16:creationId xmlns:a16="http://schemas.microsoft.com/office/drawing/2014/main" id="{09BBE26B-DEE4-4159-8101-13DE9A1D61CF}"/>
                </a:ext>
              </a:extLst>
            </p:cNvPr>
            <p:cNvCxnSpPr>
              <a:cxnSpLocks/>
              <a:endCxn id="7" idx="1"/>
            </p:cNvCxnSpPr>
            <p:nvPr/>
          </p:nvCxnSpPr>
          <p:spPr>
            <a:xfrm>
              <a:off x="4444441" y="3290888"/>
              <a:ext cx="256906" cy="0"/>
            </a:xfrm>
            <a:prstGeom prst="line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6" name="Прямая соединительная линия 285">
              <a:extLst>
                <a:ext uri="{FF2B5EF4-FFF2-40B4-BE49-F238E27FC236}">
                  <a16:creationId xmlns:a16="http://schemas.microsoft.com/office/drawing/2014/main" id="{05408E17-ACDD-45D4-B08A-AC18B7429D13}"/>
                </a:ext>
              </a:extLst>
            </p:cNvPr>
            <p:cNvCxnSpPr>
              <a:cxnSpLocks/>
              <a:endCxn id="229" idx="1"/>
            </p:cNvCxnSpPr>
            <p:nvPr/>
          </p:nvCxnSpPr>
          <p:spPr>
            <a:xfrm>
              <a:off x="4444441" y="3840481"/>
              <a:ext cx="256906" cy="0"/>
            </a:xfrm>
            <a:prstGeom prst="line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7" name="Прямая соединительная линия 286">
              <a:extLst>
                <a:ext uri="{FF2B5EF4-FFF2-40B4-BE49-F238E27FC236}">
                  <a16:creationId xmlns:a16="http://schemas.microsoft.com/office/drawing/2014/main" id="{2F121785-6D2B-4FBF-B746-7F948C3E8976}"/>
                </a:ext>
              </a:extLst>
            </p:cNvPr>
            <p:cNvCxnSpPr>
              <a:cxnSpLocks/>
              <a:endCxn id="13" idx="1"/>
            </p:cNvCxnSpPr>
            <p:nvPr/>
          </p:nvCxnSpPr>
          <p:spPr>
            <a:xfrm>
              <a:off x="4442653" y="4415068"/>
              <a:ext cx="258694" cy="2720"/>
            </a:xfrm>
            <a:prstGeom prst="line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8" name="Прямая соединительная линия 287">
              <a:extLst>
                <a:ext uri="{FF2B5EF4-FFF2-40B4-BE49-F238E27FC236}">
                  <a16:creationId xmlns:a16="http://schemas.microsoft.com/office/drawing/2014/main" id="{D315F5D7-5FF1-482D-B2B1-63D56501B0B1}"/>
                </a:ext>
              </a:extLst>
            </p:cNvPr>
            <p:cNvCxnSpPr>
              <a:cxnSpLocks/>
              <a:endCxn id="230" idx="1"/>
            </p:cNvCxnSpPr>
            <p:nvPr/>
          </p:nvCxnSpPr>
          <p:spPr>
            <a:xfrm>
              <a:off x="4444441" y="5019139"/>
              <a:ext cx="256906" cy="0"/>
            </a:xfrm>
            <a:prstGeom prst="line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9" name="Прямая соединительная линия 288">
              <a:extLst>
                <a:ext uri="{FF2B5EF4-FFF2-40B4-BE49-F238E27FC236}">
                  <a16:creationId xmlns:a16="http://schemas.microsoft.com/office/drawing/2014/main" id="{0EEF884D-2EBE-4F71-89D5-03E9B3C2A7C8}"/>
                </a:ext>
              </a:extLst>
            </p:cNvPr>
            <p:cNvCxnSpPr>
              <a:cxnSpLocks/>
              <a:endCxn id="16" idx="1"/>
            </p:cNvCxnSpPr>
            <p:nvPr/>
          </p:nvCxnSpPr>
          <p:spPr>
            <a:xfrm>
              <a:off x="4459367" y="5614967"/>
              <a:ext cx="256906" cy="0"/>
            </a:xfrm>
            <a:prstGeom prst="line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8" name="Прямая соединительная линия 297">
              <a:extLst>
                <a:ext uri="{FF2B5EF4-FFF2-40B4-BE49-F238E27FC236}">
                  <a16:creationId xmlns:a16="http://schemas.microsoft.com/office/drawing/2014/main" id="{9D62B674-E505-408B-94A2-EAA11F9B3AD7}"/>
                </a:ext>
              </a:extLst>
            </p:cNvPr>
            <p:cNvCxnSpPr>
              <a:cxnSpLocks/>
              <a:stCxn id="7" idx="2"/>
              <a:endCxn id="229" idx="0"/>
            </p:cNvCxnSpPr>
            <p:nvPr/>
          </p:nvCxnSpPr>
          <p:spPr>
            <a:xfrm>
              <a:off x="5544310" y="3486150"/>
              <a:ext cx="0" cy="161064"/>
            </a:xfrm>
            <a:prstGeom prst="line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1" name="Прямая соединительная линия 300">
              <a:extLst>
                <a:ext uri="{FF2B5EF4-FFF2-40B4-BE49-F238E27FC236}">
                  <a16:creationId xmlns:a16="http://schemas.microsoft.com/office/drawing/2014/main" id="{121EEBD5-22F3-4E35-9C89-F35A79259B9D}"/>
                </a:ext>
              </a:extLst>
            </p:cNvPr>
            <p:cNvCxnSpPr>
              <a:cxnSpLocks/>
              <a:stCxn id="229" idx="2"/>
              <a:endCxn id="13" idx="0"/>
            </p:cNvCxnSpPr>
            <p:nvPr/>
          </p:nvCxnSpPr>
          <p:spPr>
            <a:xfrm>
              <a:off x="5544310" y="4037739"/>
              <a:ext cx="1" cy="184786"/>
            </a:xfrm>
            <a:prstGeom prst="line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2" name="Прямая соединительная линия 301">
              <a:extLst>
                <a:ext uri="{FF2B5EF4-FFF2-40B4-BE49-F238E27FC236}">
                  <a16:creationId xmlns:a16="http://schemas.microsoft.com/office/drawing/2014/main" id="{9273263A-569F-48C7-9B0A-428A95CF562E}"/>
                </a:ext>
              </a:extLst>
            </p:cNvPr>
            <p:cNvCxnSpPr>
              <a:cxnSpLocks/>
              <a:stCxn id="13" idx="2"/>
              <a:endCxn id="230" idx="0"/>
            </p:cNvCxnSpPr>
            <p:nvPr/>
          </p:nvCxnSpPr>
          <p:spPr>
            <a:xfrm>
              <a:off x="5544311" y="4613050"/>
              <a:ext cx="0" cy="210826"/>
            </a:xfrm>
            <a:prstGeom prst="line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3" name="Прямая соединительная линия 302">
              <a:extLst>
                <a:ext uri="{FF2B5EF4-FFF2-40B4-BE49-F238E27FC236}">
                  <a16:creationId xmlns:a16="http://schemas.microsoft.com/office/drawing/2014/main" id="{E75FCFAD-8AF8-45B1-BCFE-8021F7B7DF8A}"/>
                </a:ext>
              </a:extLst>
            </p:cNvPr>
            <p:cNvCxnSpPr>
              <a:cxnSpLocks/>
              <a:stCxn id="230" idx="2"/>
            </p:cNvCxnSpPr>
            <p:nvPr/>
          </p:nvCxnSpPr>
          <p:spPr>
            <a:xfrm>
              <a:off x="5544311" y="5214401"/>
              <a:ext cx="0" cy="133864"/>
            </a:xfrm>
            <a:prstGeom prst="line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1" name="Прямая соединительная линия 310">
              <a:extLst>
                <a:ext uri="{FF2B5EF4-FFF2-40B4-BE49-F238E27FC236}">
                  <a16:creationId xmlns:a16="http://schemas.microsoft.com/office/drawing/2014/main" id="{29168BF3-2E07-46E5-90DD-8CF719C6E430}"/>
                </a:ext>
              </a:extLst>
            </p:cNvPr>
            <p:cNvCxnSpPr>
              <a:cxnSpLocks/>
              <a:endCxn id="312" idx="1"/>
            </p:cNvCxnSpPr>
            <p:nvPr/>
          </p:nvCxnSpPr>
          <p:spPr>
            <a:xfrm flipV="1">
              <a:off x="7106879" y="4987581"/>
              <a:ext cx="718431" cy="0"/>
            </a:xfrm>
            <a:prstGeom prst="line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12" name="Прямоугольник 311">
              <a:extLst>
                <a:ext uri="{FF2B5EF4-FFF2-40B4-BE49-F238E27FC236}">
                  <a16:creationId xmlns:a16="http://schemas.microsoft.com/office/drawing/2014/main" id="{B67DD706-6D3C-4F56-B72A-199C968B5E0F}"/>
                </a:ext>
              </a:extLst>
            </p:cNvPr>
            <p:cNvSpPr/>
            <p:nvPr/>
          </p:nvSpPr>
          <p:spPr>
            <a:xfrm>
              <a:off x="7825310" y="4695236"/>
              <a:ext cx="1049225" cy="58469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ru-RU" sz="1050" dirty="0" err="1"/>
                <a:t>Дэшборды</a:t>
              </a:r>
              <a:endParaRPr lang="en-US" sz="1050" dirty="0"/>
            </a:p>
          </p:txBody>
        </p:sp>
        <p:cxnSp>
          <p:nvCxnSpPr>
            <p:cNvPr id="318" name="Прямая соединительная линия 317">
              <a:extLst>
                <a:ext uri="{FF2B5EF4-FFF2-40B4-BE49-F238E27FC236}">
                  <a16:creationId xmlns:a16="http://schemas.microsoft.com/office/drawing/2014/main" id="{525968F3-D77B-42E6-9A6A-E13008C7C8B1}"/>
                </a:ext>
              </a:extLst>
            </p:cNvPr>
            <p:cNvCxnSpPr>
              <a:cxnSpLocks/>
              <a:endCxn id="319" idx="1"/>
            </p:cNvCxnSpPr>
            <p:nvPr/>
          </p:nvCxnSpPr>
          <p:spPr>
            <a:xfrm>
              <a:off x="7113124" y="5845252"/>
              <a:ext cx="712186" cy="0"/>
            </a:xfrm>
            <a:prstGeom prst="line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19" name="Прямоугольник 318">
              <a:extLst>
                <a:ext uri="{FF2B5EF4-FFF2-40B4-BE49-F238E27FC236}">
                  <a16:creationId xmlns:a16="http://schemas.microsoft.com/office/drawing/2014/main" id="{4FCE51AC-6FCF-488D-9E3A-4CFF7430FB10}"/>
                </a:ext>
              </a:extLst>
            </p:cNvPr>
            <p:cNvSpPr/>
            <p:nvPr/>
          </p:nvSpPr>
          <p:spPr>
            <a:xfrm>
              <a:off x="7825310" y="5569106"/>
              <a:ext cx="1049225" cy="58469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ru-RU" sz="1050" dirty="0"/>
                <a:t>Внешний контур</a:t>
              </a:r>
              <a:endParaRPr lang="en-US" sz="1050" dirty="0"/>
            </a:p>
          </p:txBody>
        </p:sp>
        <p:cxnSp>
          <p:nvCxnSpPr>
            <p:cNvPr id="322" name="Прямая соединительная линия 321">
              <a:extLst>
                <a:ext uri="{FF2B5EF4-FFF2-40B4-BE49-F238E27FC236}">
                  <a16:creationId xmlns:a16="http://schemas.microsoft.com/office/drawing/2014/main" id="{24B248C3-8F4B-48B9-B340-1225E5F349F8}"/>
                </a:ext>
              </a:extLst>
            </p:cNvPr>
            <p:cNvCxnSpPr>
              <a:cxnSpLocks/>
              <a:stCxn id="174" idx="4"/>
              <a:endCxn id="323" idx="1"/>
            </p:cNvCxnSpPr>
            <p:nvPr/>
          </p:nvCxnSpPr>
          <p:spPr>
            <a:xfrm flipV="1">
              <a:off x="7668211" y="2412377"/>
              <a:ext cx="151814" cy="7755"/>
            </a:xfrm>
            <a:prstGeom prst="line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3" name="Прямоугольник 322">
              <a:extLst>
                <a:ext uri="{FF2B5EF4-FFF2-40B4-BE49-F238E27FC236}">
                  <a16:creationId xmlns:a16="http://schemas.microsoft.com/office/drawing/2014/main" id="{2C5C3453-17B3-4324-8DCC-E6A2CA4B6AC6}"/>
                </a:ext>
              </a:extLst>
            </p:cNvPr>
            <p:cNvSpPr/>
            <p:nvPr/>
          </p:nvSpPr>
          <p:spPr>
            <a:xfrm>
              <a:off x="7820025" y="2155994"/>
              <a:ext cx="1054510" cy="51276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US" sz="1050" dirty="0"/>
                <a:t>OLAP-</a:t>
              </a:r>
              <a:r>
                <a:rPr lang="ru-RU" sz="1050" dirty="0"/>
                <a:t>кубы</a:t>
              </a:r>
              <a:endParaRPr lang="en-US" sz="1050" dirty="0"/>
            </a:p>
          </p:txBody>
        </p:sp>
        <p:sp>
          <p:nvSpPr>
            <p:cNvPr id="325" name="Прямоугольник 324">
              <a:extLst>
                <a:ext uri="{FF2B5EF4-FFF2-40B4-BE49-F238E27FC236}">
                  <a16:creationId xmlns:a16="http://schemas.microsoft.com/office/drawing/2014/main" id="{F86F17EC-D52C-4553-AD82-1DA7B23A93ED}"/>
                </a:ext>
              </a:extLst>
            </p:cNvPr>
            <p:cNvSpPr/>
            <p:nvPr/>
          </p:nvSpPr>
          <p:spPr>
            <a:xfrm>
              <a:off x="2568368" y="5558494"/>
              <a:ext cx="1685927" cy="39052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ru-RU" sz="900" dirty="0"/>
                <a:t>Векторные представления</a:t>
              </a:r>
              <a:endParaRPr lang="en-US" sz="900" dirty="0"/>
            </a:p>
          </p:txBody>
        </p:sp>
        <p:sp>
          <p:nvSpPr>
            <p:cNvPr id="331" name="Прямоугольник 330">
              <a:extLst>
                <a:ext uri="{FF2B5EF4-FFF2-40B4-BE49-F238E27FC236}">
                  <a16:creationId xmlns:a16="http://schemas.microsoft.com/office/drawing/2014/main" id="{BB0ECFB2-7F3C-45A1-A175-473C17A40724}"/>
                </a:ext>
              </a:extLst>
            </p:cNvPr>
            <p:cNvSpPr/>
            <p:nvPr/>
          </p:nvSpPr>
          <p:spPr>
            <a:xfrm>
              <a:off x="176306" y="3271936"/>
              <a:ext cx="768752" cy="2958050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pPr algn="ctr"/>
              <a:r>
                <a:rPr lang="ru-RU" sz="1600" dirty="0"/>
                <a:t>Текст</a:t>
              </a:r>
              <a:endParaRPr lang="en-US" sz="1600" dirty="0"/>
            </a:p>
          </p:txBody>
        </p:sp>
        <p:sp>
          <p:nvSpPr>
            <p:cNvPr id="334" name="Прямоугольник 333">
              <a:extLst>
                <a:ext uri="{FF2B5EF4-FFF2-40B4-BE49-F238E27FC236}">
                  <a16:creationId xmlns:a16="http://schemas.microsoft.com/office/drawing/2014/main" id="{920FA5B9-4CE3-4641-A9AB-B26EE3C9B406}"/>
                </a:ext>
              </a:extLst>
            </p:cNvPr>
            <p:cNvSpPr/>
            <p:nvPr/>
          </p:nvSpPr>
          <p:spPr>
            <a:xfrm>
              <a:off x="270715" y="4193859"/>
              <a:ext cx="579933" cy="39052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ru-RU" sz="700" dirty="0"/>
                <a:t>Сайты</a:t>
              </a:r>
              <a:endParaRPr lang="en-US" sz="700" dirty="0"/>
            </a:p>
          </p:txBody>
        </p:sp>
        <p:sp>
          <p:nvSpPr>
            <p:cNvPr id="335" name="Прямоугольник 334">
              <a:extLst>
                <a:ext uri="{FF2B5EF4-FFF2-40B4-BE49-F238E27FC236}">
                  <a16:creationId xmlns:a16="http://schemas.microsoft.com/office/drawing/2014/main" id="{B9F7C7E0-5666-415E-AC76-CBFC2BA8D218}"/>
                </a:ext>
              </a:extLst>
            </p:cNvPr>
            <p:cNvSpPr/>
            <p:nvPr/>
          </p:nvSpPr>
          <p:spPr>
            <a:xfrm>
              <a:off x="270715" y="4710366"/>
              <a:ext cx="579933" cy="39052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en-US" sz="700" dirty="0"/>
                <a:t>PDF</a:t>
              </a:r>
            </a:p>
          </p:txBody>
        </p:sp>
        <p:sp>
          <p:nvSpPr>
            <p:cNvPr id="336" name="Прямоугольник 335">
              <a:extLst>
                <a:ext uri="{FF2B5EF4-FFF2-40B4-BE49-F238E27FC236}">
                  <a16:creationId xmlns:a16="http://schemas.microsoft.com/office/drawing/2014/main" id="{8535C3F0-EBE4-488C-BD12-9A747018A6B7}"/>
                </a:ext>
              </a:extLst>
            </p:cNvPr>
            <p:cNvSpPr/>
            <p:nvPr/>
          </p:nvSpPr>
          <p:spPr>
            <a:xfrm>
              <a:off x="270715" y="5226873"/>
              <a:ext cx="579933" cy="39052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en-US" sz="600" dirty="0"/>
                <a:t>TXT, DOC, DOCX, RTF</a:t>
              </a:r>
            </a:p>
          </p:txBody>
        </p:sp>
        <p:sp>
          <p:nvSpPr>
            <p:cNvPr id="337" name="Прямоугольник 336">
              <a:extLst>
                <a:ext uri="{FF2B5EF4-FFF2-40B4-BE49-F238E27FC236}">
                  <a16:creationId xmlns:a16="http://schemas.microsoft.com/office/drawing/2014/main" id="{F9B6D844-2088-4B40-AFF5-78AE4364898E}"/>
                </a:ext>
              </a:extLst>
            </p:cNvPr>
            <p:cNvSpPr/>
            <p:nvPr/>
          </p:nvSpPr>
          <p:spPr>
            <a:xfrm>
              <a:off x="270715" y="5743380"/>
              <a:ext cx="579933" cy="39052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ru-RU" sz="600" dirty="0"/>
                <a:t>Другие форматы</a:t>
              </a:r>
              <a:endParaRPr lang="en-US" sz="600" dirty="0"/>
            </a:p>
          </p:txBody>
        </p:sp>
      </p:grpSp>
      <p:sp>
        <p:nvSpPr>
          <p:cNvPr id="79" name="Блок-схема: магнитный диск 78">
            <a:extLst>
              <a:ext uri="{FF2B5EF4-FFF2-40B4-BE49-F238E27FC236}">
                <a16:creationId xmlns:a16="http://schemas.microsoft.com/office/drawing/2014/main" id="{EA5DAE81-8368-496A-9C61-5C1B89EFC9A2}"/>
              </a:ext>
            </a:extLst>
          </p:cNvPr>
          <p:cNvSpPr/>
          <p:nvPr/>
        </p:nvSpPr>
        <p:spPr>
          <a:xfrm>
            <a:off x="6245774" y="5633842"/>
            <a:ext cx="1387579" cy="721069"/>
          </a:xfrm>
          <a:prstGeom prst="flowChartMagneticDisk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1050" dirty="0"/>
              <a:t>Elastic Search (NoSQL </a:t>
            </a:r>
            <a:r>
              <a:rPr lang="ru-RU" sz="1050" dirty="0"/>
              <a:t>документная БД)</a:t>
            </a:r>
            <a:endParaRPr lang="en-US" sz="1050" dirty="0"/>
          </a:p>
        </p:txBody>
      </p:sp>
      <p:cxnSp>
        <p:nvCxnSpPr>
          <p:cNvPr id="86" name="Прямая соединительная линия 85">
            <a:extLst>
              <a:ext uri="{FF2B5EF4-FFF2-40B4-BE49-F238E27FC236}">
                <a16:creationId xmlns:a16="http://schemas.microsoft.com/office/drawing/2014/main" id="{8687E704-020B-4923-8EA5-950763787CF5}"/>
              </a:ext>
            </a:extLst>
          </p:cNvPr>
          <p:cNvCxnSpPr>
            <a:cxnSpLocks/>
          </p:cNvCxnSpPr>
          <p:nvPr/>
        </p:nvCxnSpPr>
        <p:spPr>
          <a:xfrm flipV="1">
            <a:off x="6939563" y="5418828"/>
            <a:ext cx="0" cy="198131"/>
          </a:xfrm>
          <a:prstGeom prst="line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4" name="Номер слайда 3">
            <a:extLst>
              <a:ext uri="{FF2B5EF4-FFF2-40B4-BE49-F238E27FC236}">
                <a16:creationId xmlns:a16="http://schemas.microsoft.com/office/drawing/2014/main" id="{19B44F49-2718-4A4A-9D83-8D06BE7692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70980"/>
            <a:ext cx="381000" cy="193040"/>
          </a:xfrm>
        </p:spPr>
        <p:txBody>
          <a:bodyPr/>
          <a:lstStyle/>
          <a:p>
            <a:fld id="{9BF704CF-2488-426B-9F5F-6BAE50AF3690}" type="slidenum">
              <a:rPr lang="ru-RU" smtClean="0"/>
              <a:t>52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98400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Очень крутой заголовок…"/>
          <p:cNvSpPr txBox="1"/>
          <p:nvPr/>
        </p:nvSpPr>
        <p:spPr>
          <a:xfrm>
            <a:off x="859327" y="325543"/>
            <a:ext cx="8596309" cy="397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9" tIns="26789" rIns="26789" bIns="26789"/>
          <a:lstStyle/>
          <a:p>
            <a:pPr algn="l"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endParaRPr sz="2625" dirty="0">
              <a:latin typeface="+mn-lt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73BB0A4-B0A8-4CB8-AD21-18C4FA96B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Дистрибутивная семантическая модель (word2vec / doc2vec)</a:t>
            </a:r>
            <a:endParaRPr lang="en-US" dirty="0"/>
          </a:p>
        </p:txBody>
      </p:sp>
      <p:sp>
        <p:nvSpPr>
          <p:cNvPr id="40" name="Номер слайда 39">
            <a:extLst>
              <a:ext uri="{FF2B5EF4-FFF2-40B4-BE49-F238E27FC236}">
                <a16:creationId xmlns:a16="http://schemas.microsoft.com/office/drawing/2014/main" id="{07923A46-B3E9-40BC-B449-711461B300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latin typeface="+mn-lt"/>
              </a:rPr>
              <a:t>53</a:t>
            </a:fld>
            <a:endParaRPr lang="ru-RU"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329" y="1068441"/>
            <a:ext cx="6552728" cy="3546889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0E33778C-12C1-4F76-9F7F-60A08CDFEEAE}"/>
              </a:ext>
            </a:extLst>
          </p:cNvPr>
          <p:cNvGrpSpPr/>
          <p:nvPr/>
        </p:nvGrpSpPr>
        <p:grpSpPr>
          <a:xfrm>
            <a:off x="345043" y="3748322"/>
            <a:ext cx="4579994" cy="2750519"/>
            <a:chOff x="-1016" y="8288567"/>
            <a:chExt cx="9159988" cy="5501037"/>
          </a:xfrm>
        </p:grpSpPr>
        <p:pic>
          <p:nvPicPr>
            <p:cNvPr id="1026" name="Picture 2" descr="Skip-gram Neural Network Architecture">
              <a:extLst>
                <a:ext uri="{FF2B5EF4-FFF2-40B4-BE49-F238E27FC236}">
                  <a16:creationId xmlns:a16="http://schemas.microsoft.com/office/drawing/2014/main" id="{4255EFAC-AB88-4F06-8FB7-D50C7DCC56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552" y="8288567"/>
              <a:ext cx="8131420" cy="5078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DF7B927-6429-4F89-B136-B67D2C017FAD}"/>
                </a:ext>
              </a:extLst>
            </p:cNvPr>
            <p:cNvSpPr txBox="1"/>
            <p:nvPr/>
          </p:nvSpPr>
          <p:spPr>
            <a:xfrm>
              <a:off x="-1016" y="10961822"/>
              <a:ext cx="1584176" cy="83099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defTabSz="228600" hangingPunct="1">
                <a:defRPr/>
              </a:pPr>
              <a:r>
                <a:rPr lang="ru-RU" sz="700">
                  <a:solidFill>
                    <a:prstClr val="black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термин «</a:t>
              </a:r>
              <a:r>
                <a:rPr lang="ru-RU" sz="700" b="1">
                  <a:solidFill>
                    <a:prstClr val="black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возобновляемая энергетика»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9724E18-400C-4C64-9A8F-C156B6DE8405}"/>
                </a:ext>
              </a:extLst>
            </p:cNvPr>
            <p:cNvSpPr txBox="1"/>
            <p:nvPr/>
          </p:nvSpPr>
          <p:spPr>
            <a:xfrm>
              <a:off x="1027552" y="12343640"/>
              <a:ext cx="1584176" cy="61555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defTabSz="228600" hangingPunct="1">
                <a:defRPr/>
              </a:pPr>
              <a:r>
                <a:rPr lang="ru-RU" sz="700">
                  <a:solidFill>
                    <a:prstClr val="black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8 000 000 терминов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24F0894-14EB-478B-B38C-D48E2D99E57B}"/>
                </a:ext>
              </a:extLst>
            </p:cNvPr>
            <p:cNvSpPr txBox="1"/>
            <p:nvPr/>
          </p:nvSpPr>
          <p:spPr>
            <a:xfrm>
              <a:off x="5111552" y="13174050"/>
              <a:ext cx="1584176" cy="61555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defTabSz="228600" hangingPunct="1">
                <a:defRPr/>
              </a:pPr>
              <a:r>
                <a:rPr lang="ru-RU" sz="700">
                  <a:solidFill>
                    <a:prstClr val="black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8 000 000 нейронов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137FD39-107E-4DA4-8962-69728AAECB05}"/>
                </a:ext>
              </a:extLst>
            </p:cNvPr>
            <p:cNvSpPr txBox="1"/>
            <p:nvPr/>
          </p:nvSpPr>
          <p:spPr>
            <a:xfrm>
              <a:off x="3383360" y="12651416"/>
              <a:ext cx="1205338" cy="61555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defTabSz="228600" hangingPunct="1">
                <a:defRPr/>
              </a:pPr>
              <a:r>
                <a:rPr lang="ru-RU" sz="700">
                  <a:solidFill>
                    <a:prstClr val="black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200 нейронов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2BBE32C-726C-421A-A34D-24F7AA1B271C}"/>
                </a:ext>
              </a:extLst>
            </p:cNvPr>
            <p:cNvSpPr txBox="1"/>
            <p:nvPr/>
          </p:nvSpPr>
          <p:spPr>
            <a:xfrm>
              <a:off x="7020868" y="8829397"/>
              <a:ext cx="1864078" cy="104644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defTabSz="228600" hangingPunct="1">
                <a:defRPr/>
              </a:pPr>
              <a:r>
                <a:rPr lang="ru-RU" sz="700">
                  <a:solidFill>
                    <a:prstClr val="black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вероятность со-встретить термин </a:t>
              </a:r>
              <a:r>
                <a:rPr lang="ru-RU" sz="700" b="1">
                  <a:solidFill>
                    <a:prstClr val="black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«изменение климата»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CE73BF9-3238-45B5-A6BB-228C89771314}"/>
                </a:ext>
              </a:extLst>
            </p:cNvPr>
            <p:cNvSpPr txBox="1"/>
            <p:nvPr/>
          </p:nvSpPr>
          <p:spPr>
            <a:xfrm>
              <a:off x="7020868" y="9808109"/>
              <a:ext cx="1864078" cy="61555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defTabSz="228600" hangingPunct="1">
                <a:defRPr/>
              </a:pPr>
              <a:r>
                <a:rPr lang="ru-RU" sz="700">
                  <a:solidFill>
                    <a:prstClr val="black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термин «</a:t>
              </a:r>
              <a:r>
                <a:rPr lang="ru-RU" sz="700" b="1">
                  <a:solidFill>
                    <a:prstClr val="black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зеленая энергетика»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29370C4-D297-4A64-82FD-4926A30F1CA4}"/>
                </a:ext>
              </a:extLst>
            </p:cNvPr>
            <p:cNvSpPr txBox="1"/>
            <p:nvPr/>
          </p:nvSpPr>
          <p:spPr>
            <a:xfrm>
              <a:off x="7020868" y="10618151"/>
              <a:ext cx="1864078" cy="61555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defTabSz="228600" hangingPunct="1">
                <a:defRPr/>
              </a:pPr>
              <a:r>
                <a:rPr lang="ru-RU" sz="700">
                  <a:solidFill>
                    <a:prstClr val="black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термин «</a:t>
              </a:r>
              <a:r>
                <a:rPr lang="ru-RU" sz="700" b="1">
                  <a:solidFill>
                    <a:prstClr val="black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ветрогенератор»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8ED62FD-5D24-4C17-8C62-FAFCC4C3AEEE}"/>
                </a:ext>
              </a:extLst>
            </p:cNvPr>
            <p:cNvSpPr txBox="1"/>
            <p:nvPr/>
          </p:nvSpPr>
          <p:spPr>
            <a:xfrm>
              <a:off x="7020868" y="12282084"/>
              <a:ext cx="1864078" cy="61555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defTabSz="228600" hangingPunct="1">
                <a:defRPr/>
              </a:pPr>
              <a:r>
                <a:rPr lang="ru-RU" sz="700">
                  <a:solidFill>
                    <a:prstClr val="black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термин «</a:t>
              </a:r>
              <a:r>
                <a:rPr lang="ru-RU" sz="700" b="1">
                  <a:solidFill>
                    <a:prstClr val="black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солнечная панель»</a:t>
              </a:r>
            </a:p>
          </p:txBody>
        </p:sp>
      </p:grp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0AEA057F-882A-48F6-B8B8-668C77363163}"/>
              </a:ext>
            </a:extLst>
          </p:cNvPr>
          <p:cNvCxnSpPr>
            <a:cxnSpLocks/>
          </p:cNvCxnSpPr>
          <p:nvPr/>
        </p:nvCxnSpPr>
        <p:spPr>
          <a:xfrm flipV="1">
            <a:off x="2554717" y="3544703"/>
            <a:ext cx="442591" cy="421987"/>
          </a:xfrm>
          <a:prstGeom prst="straightConnector1">
            <a:avLst/>
          </a:prstGeom>
          <a:noFill/>
          <a:ln w="127000" cap="flat" cmpd="sng" algn="ctr">
            <a:solidFill>
              <a:srgbClr val="1F497D"/>
            </a:solidFill>
            <a:prstDash val="solid"/>
            <a:tailEnd type="triangle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514AE1B-5D44-437E-9952-072C01AC426E}"/>
              </a:ext>
            </a:extLst>
          </p:cNvPr>
          <p:cNvSpPr txBox="1"/>
          <p:nvPr/>
        </p:nvSpPr>
        <p:spPr>
          <a:xfrm>
            <a:off x="3382809" y="2930457"/>
            <a:ext cx="4453954" cy="40011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defTabSz="228600" hangingPunct="1">
              <a:defRPr/>
            </a:pPr>
            <a:r>
              <a:rPr lang="ru-RU" sz="2000" b="1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200-мерное векторное пространство</a:t>
            </a:r>
          </a:p>
        </p:txBody>
      </p:sp>
    </p:spTree>
    <p:extLst>
      <p:ext uri="{BB962C8B-B14F-4D97-AF65-F5344CB8AC3E}">
        <p14:creationId xmlns:p14="http://schemas.microsoft.com/office/powerpoint/2010/main" val="20068707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77ACD5-6693-4C0A-B0AF-343979CFC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Ключевые технологии </a:t>
            </a:r>
            <a:r>
              <a:rPr lang="en-US" dirty="0"/>
              <a:t>iFORA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37DDEFD-F720-4157-AA58-31E9A1A7F3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25400"/>
            <a:fld id="{81D60167-4931-47E6-BA6A-407CBD079E47}" type="slidenum">
              <a:rPr lang="ru-RU" smtClean="0"/>
              <a:pPr marL="25400"/>
              <a:t>54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2685B8B-7ECE-4E5D-9A04-0768170E08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63"/>
          <a:stretch/>
        </p:blipFill>
        <p:spPr>
          <a:xfrm>
            <a:off x="0" y="2148395"/>
            <a:ext cx="9144000" cy="286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4333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6780" y="282086"/>
            <a:ext cx="8237220" cy="639762"/>
          </a:xfrm>
        </p:spPr>
        <p:txBody>
          <a:bodyPr/>
          <a:lstStyle/>
          <a:p>
            <a:r>
              <a:rPr lang="ru-RU" sz="3000" dirty="0">
                <a:latin typeface="Myriad Pro"/>
              </a:rPr>
              <a:t>Эволюция семантических карт iFORA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25400"/>
            <a:fld id="{81D60167-4931-47E6-BA6A-407CBD079E47}" type="slidenum">
              <a:rPr lang="ru-RU" smtClean="0"/>
              <a:pPr marL="25400"/>
              <a:t>55</a:t>
            </a:fld>
            <a:endParaRPr lang="ru-RU"/>
          </a:p>
        </p:txBody>
      </p:sp>
      <p:sp>
        <p:nvSpPr>
          <p:cNvPr id="10" name="Объект 1"/>
          <p:cNvSpPr txBox="1">
            <a:spLocks/>
          </p:cNvSpPr>
          <p:nvPr/>
        </p:nvSpPr>
        <p:spPr>
          <a:xfrm>
            <a:off x="168678" y="1000242"/>
            <a:ext cx="8975322" cy="55707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3525" indent="-263525" defTabSz="914400"/>
            <a:endParaRPr lang="ru-RU" sz="2000" b="1"/>
          </a:p>
          <a:p>
            <a:pPr marL="263525" indent="-263525" defTabSz="914400"/>
            <a:endParaRPr lang="ru-RU" sz="2000" b="1"/>
          </a:p>
          <a:p>
            <a:pPr marL="263525" indent="-263525" defTabSz="914400"/>
            <a:endParaRPr lang="ru-RU" sz="2000" b="1"/>
          </a:p>
          <a:p>
            <a:pPr marL="0" indent="0" defTabSz="914400">
              <a:buNone/>
            </a:pPr>
            <a:endParaRPr lang="en-US" sz="2000"/>
          </a:p>
          <a:p>
            <a:pPr marL="663575" lvl="1" indent="-263525" defTabSz="914400"/>
            <a:endParaRPr lang="ru-RU" sz="2000" b="1"/>
          </a:p>
          <a:p>
            <a:pPr marL="263525" indent="-263525" defTabSz="914400"/>
            <a:endParaRPr lang="ru-RU" sz="2000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1" t="25811" r="20053" b="578"/>
          <a:stretch/>
        </p:blipFill>
        <p:spPr>
          <a:xfrm>
            <a:off x="409903" y="1130475"/>
            <a:ext cx="3783724" cy="214035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" r="3558"/>
          <a:stretch/>
        </p:blipFill>
        <p:spPr>
          <a:xfrm>
            <a:off x="4745412" y="3849314"/>
            <a:ext cx="4055688" cy="2378706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28"/>
          <a:stretch/>
        </p:blipFill>
        <p:spPr>
          <a:xfrm>
            <a:off x="4662235" y="1257490"/>
            <a:ext cx="3714057" cy="22488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17063" r="20079"/>
          <a:stretch/>
        </p:blipFill>
        <p:spPr>
          <a:xfrm>
            <a:off x="1056513" y="3663314"/>
            <a:ext cx="2924282" cy="2907666"/>
          </a:xfrm>
          <a:prstGeom prst="rect">
            <a:avLst/>
          </a:prstGeom>
        </p:spPr>
      </p:pic>
      <p:sp>
        <p:nvSpPr>
          <p:cNvPr id="9" name="Стрелка вправо 8"/>
          <p:cNvSpPr/>
          <p:nvPr/>
        </p:nvSpPr>
        <p:spPr>
          <a:xfrm>
            <a:off x="4193627" y="2381922"/>
            <a:ext cx="462712" cy="282450"/>
          </a:xfrm>
          <a:prstGeom prst="rightArrow">
            <a:avLst/>
          </a:prstGeom>
          <a:solidFill>
            <a:srgbClr val="009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трелка вправо 39"/>
          <p:cNvSpPr/>
          <p:nvPr/>
        </p:nvSpPr>
        <p:spPr>
          <a:xfrm rot="5400000">
            <a:off x="6287907" y="3629695"/>
            <a:ext cx="462712" cy="282450"/>
          </a:xfrm>
          <a:prstGeom prst="rightArrow">
            <a:avLst/>
          </a:prstGeom>
          <a:solidFill>
            <a:srgbClr val="009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трелка вправо 40"/>
          <p:cNvSpPr/>
          <p:nvPr/>
        </p:nvSpPr>
        <p:spPr>
          <a:xfrm rot="10800000">
            <a:off x="4171156" y="4897442"/>
            <a:ext cx="462712" cy="282450"/>
          </a:xfrm>
          <a:prstGeom prst="rightArrow">
            <a:avLst/>
          </a:prstGeom>
          <a:solidFill>
            <a:srgbClr val="009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52792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9C3BF3-5A5B-4D8F-8FCC-67FFCDD5B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3797" y="385630"/>
            <a:ext cx="6925142" cy="1912620"/>
          </a:xfrm>
        </p:spPr>
        <p:txBody>
          <a:bodyPr/>
          <a:lstStyle/>
          <a:p>
            <a:r>
              <a:rPr lang="ru-RU" dirty="0"/>
              <a:t>Спасибо за внимание!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B017595-9CF8-4109-B9B2-3E520DD991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25400"/>
            <a:fld id="{81D60167-4931-47E6-BA6A-407CBD079E47}" type="slidenum">
              <a:rPr lang="ru-RU" smtClean="0"/>
              <a:pPr marL="25400"/>
              <a:t>56</a:t>
            </a:fld>
            <a:endParaRPr lang="ru-RU"/>
          </a:p>
        </p:txBody>
      </p:sp>
      <p:sp>
        <p:nvSpPr>
          <p:cNvPr id="21" name="Очень крутой подзаголовок презентации">
            <a:extLst>
              <a:ext uri="{FF2B5EF4-FFF2-40B4-BE49-F238E27FC236}">
                <a16:creationId xmlns:a16="http://schemas.microsoft.com/office/drawing/2014/main" id="{B07984DB-41E4-4262-8B7B-9EDD53EC480C}"/>
              </a:ext>
            </a:extLst>
          </p:cNvPr>
          <p:cNvSpPr txBox="1"/>
          <p:nvPr/>
        </p:nvSpPr>
        <p:spPr>
          <a:xfrm>
            <a:off x="5891503" y="3293475"/>
            <a:ext cx="2329546" cy="5643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9" tIns="26789" rIns="26789" bIns="26789"/>
          <a:lstStyle>
            <a:lvl1pPr algn="l">
              <a:defRPr sz="42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lvl1pPr>
          </a:lstStyle>
          <a:p>
            <a:r>
              <a:rPr lang="ru-RU" sz="1575" dirty="0"/>
              <a:t>Павел Бахтин,</a:t>
            </a:r>
          </a:p>
          <a:p>
            <a:r>
              <a:rPr lang="ru-RU" sz="1575" dirty="0"/>
              <a:t>заместитель заведующего отделом информационно-аналитических систем</a:t>
            </a:r>
            <a:r>
              <a:rPr lang="en-US" sz="1575" dirty="0"/>
              <a:t>,</a:t>
            </a:r>
          </a:p>
          <a:p>
            <a:r>
              <a:rPr lang="en-US" sz="1575" dirty="0">
                <a:hlinkClick r:id="rId2"/>
              </a:rPr>
              <a:t>pbakhtin@hse.ru</a:t>
            </a:r>
            <a:endParaRPr lang="ru-RU" sz="1575" dirty="0"/>
          </a:p>
        </p:txBody>
      </p:sp>
      <p:sp>
        <p:nvSpPr>
          <p:cNvPr id="22" name="Очень крутой подзаголовок презентации">
            <a:extLst>
              <a:ext uri="{FF2B5EF4-FFF2-40B4-BE49-F238E27FC236}">
                <a16:creationId xmlns:a16="http://schemas.microsoft.com/office/drawing/2014/main" id="{29DE7D74-C2D2-4C68-A4BD-D35E1DFDF1B5}"/>
              </a:ext>
            </a:extLst>
          </p:cNvPr>
          <p:cNvSpPr txBox="1"/>
          <p:nvPr/>
        </p:nvSpPr>
        <p:spPr>
          <a:xfrm>
            <a:off x="2204229" y="3324896"/>
            <a:ext cx="2430270" cy="753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9" tIns="26789" rIns="26789" bIns="26789"/>
          <a:lstStyle>
            <a:lvl1pPr algn="l">
              <a:defRPr sz="42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lvl1pPr>
          </a:lstStyle>
          <a:p>
            <a:r>
              <a:rPr lang="ru-RU" sz="1575" dirty="0"/>
              <a:t>Илья Кузьминов,</a:t>
            </a:r>
          </a:p>
          <a:p>
            <a:r>
              <a:rPr lang="ru-RU" sz="1575" dirty="0"/>
              <a:t>заведующий отделом информационно-аналитических систем</a:t>
            </a:r>
            <a:r>
              <a:rPr lang="en-US" sz="1575" dirty="0"/>
              <a:t>,</a:t>
            </a:r>
          </a:p>
          <a:p>
            <a:r>
              <a:rPr lang="en-US" sz="1575" dirty="0">
                <a:hlinkClick r:id="rId3"/>
              </a:rPr>
              <a:t>ikuzminov@hse.ru</a:t>
            </a:r>
            <a:endParaRPr lang="ru-RU" sz="1575" dirty="0"/>
          </a:p>
        </p:txBody>
      </p:sp>
      <p:pic>
        <p:nvPicPr>
          <p:cNvPr id="23" name="Рисунок 22" descr="Изображение выглядит как человек, мужчина, костюм, галсту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16890DE4-B952-4392-98F5-3618C4904E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9"/>
          <a:stretch/>
        </p:blipFill>
        <p:spPr>
          <a:xfrm>
            <a:off x="922951" y="3194379"/>
            <a:ext cx="1215135" cy="1234425"/>
          </a:xfrm>
          <a:prstGeom prst="rect">
            <a:avLst/>
          </a:prstGeom>
          <a:solidFill>
            <a:srgbClr val="EED8D8"/>
          </a:solidFill>
        </p:spPr>
      </p:pic>
      <p:pic>
        <p:nvPicPr>
          <p:cNvPr id="24" name="Рисунок 23" descr="Изображение выглядит как человек, галстук, одежда, костюм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FFAE9358-5FC4-4AC1-B017-484BFB4EF5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0"/>
          <a:stretch/>
        </p:blipFill>
        <p:spPr>
          <a:xfrm>
            <a:off x="4676368" y="3194379"/>
            <a:ext cx="1215135" cy="1234425"/>
          </a:xfrm>
          <a:prstGeom prst="rect">
            <a:avLst/>
          </a:prstGeom>
          <a:solidFill>
            <a:srgbClr val="848BB3"/>
          </a:solidFill>
        </p:spPr>
      </p:pic>
      <p:sp>
        <p:nvSpPr>
          <p:cNvPr id="25" name="Очень крутой подзаголовок презентации">
            <a:extLst>
              <a:ext uri="{FF2B5EF4-FFF2-40B4-BE49-F238E27FC236}">
                <a16:creationId xmlns:a16="http://schemas.microsoft.com/office/drawing/2014/main" id="{4E7A41EC-5A13-4877-9678-1A2BD4339488}"/>
              </a:ext>
            </a:extLst>
          </p:cNvPr>
          <p:cNvSpPr txBox="1"/>
          <p:nvPr/>
        </p:nvSpPr>
        <p:spPr>
          <a:xfrm>
            <a:off x="3356865" y="6299941"/>
            <a:ext cx="2430270" cy="271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9" tIns="26789" rIns="26789" bIns="26789"/>
          <a:lstStyle>
            <a:lvl1pPr algn="l">
              <a:defRPr sz="42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lvl1pPr>
          </a:lstStyle>
          <a:p>
            <a:pPr algn="ctr"/>
            <a:r>
              <a:rPr lang="en-US" sz="1800" dirty="0">
                <a:hlinkClick r:id="rId6"/>
              </a:rPr>
              <a:t>ifora@hse.ru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08162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94A017-4F0A-44E8-9959-FCE699CBF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223" y="199527"/>
            <a:ext cx="7886700" cy="572871"/>
          </a:xfrm>
        </p:spPr>
        <p:txBody>
          <a:bodyPr>
            <a:noAutofit/>
          </a:bodyPr>
          <a:lstStyle/>
          <a:p>
            <a:pPr algn="l"/>
            <a:r>
              <a:rPr lang="ru-RU" sz="4000" b="1" dirty="0"/>
              <a:t>Необходимость автоматизации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B0D1D8B-0071-4927-962E-0FFE08B1A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531" y="3966493"/>
            <a:ext cx="7886700" cy="1487563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 startAt="2"/>
            </a:pPr>
            <a:r>
              <a:rPr lang="ru-RU" sz="1500" b="1" dirty="0">
                <a:solidFill>
                  <a:srgbClr val="C00000"/>
                </a:solidFill>
              </a:rPr>
              <a:t>Не будут обнаружены и учтены важные факты и зарождающиеся тренды </a:t>
            </a:r>
            <a:endParaRPr lang="en-US" sz="1500" b="1" dirty="0">
              <a:solidFill>
                <a:srgbClr val="C00000"/>
              </a:solidFill>
            </a:endParaRPr>
          </a:p>
          <a:p>
            <a:pPr>
              <a:buFont typeface="+mj-lt"/>
              <a:buAutoNum type="arabicPeriod" startAt="2"/>
            </a:pPr>
            <a:endParaRPr lang="ru-RU" sz="900" b="1" dirty="0">
              <a:solidFill>
                <a:srgbClr val="C00000"/>
              </a:solidFill>
            </a:endParaRPr>
          </a:p>
          <a:p>
            <a:pPr>
              <a:buFont typeface="+mj-lt"/>
              <a:buAutoNum type="arabicPeriod" startAt="2"/>
            </a:pPr>
            <a:r>
              <a:rPr lang="ru-RU" sz="1500" b="1" dirty="0">
                <a:solidFill>
                  <a:srgbClr val="C00000"/>
                </a:solidFill>
              </a:rPr>
              <a:t>Эксперты-аналитики почувствуют свое бессилие:</a:t>
            </a:r>
          </a:p>
          <a:p>
            <a:pPr marL="0" indent="0">
              <a:buNone/>
            </a:pPr>
            <a:endParaRPr lang="ru-RU" sz="1500" b="1" dirty="0">
              <a:solidFill>
                <a:srgbClr val="C00000"/>
              </a:solidFill>
            </a:endParaRP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AB0D1D8B-0071-4927-962E-0FFE08B1A41F}"/>
              </a:ext>
            </a:extLst>
          </p:cNvPr>
          <p:cNvSpPr txBox="1">
            <a:spLocks/>
          </p:cNvSpPr>
          <p:nvPr/>
        </p:nvSpPr>
        <p:spPr>
          <a:xfrm>
            <a:off x="821531" y="2032950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450"/>
              </a:spcBef>
              <a:buFont typeface="+mj-lt"/>
              <a:buAutoNum type="arabicPeriod"/>
            </a:pPr>
            <a:r>
              <a:rPr lang="ru-RU" sz="1500" b="1" dirty="0">
                <a:solidFill>
                  <a:srgbClr val="C00000"/>
                </a:solidFill>
              </a:rPr>
              <a:t>Будет усиливаться поляризация «специалист-</a:t>
            </a:r>
            <a:r>
              <a:rPr lang="ru-RU" sz="1500" b="1" dirty="0" err="1">
                <a:solidFill>
                  <a:srgbClr val="C00000"/>
                </a:solidFill>
              </a:rPr>
              <a:t>генералист</a:t>
            </a:r>
            <a:r>
              <a:rPr lang="ru-RU" sz="1500" b="1" dirty="0">
                <a:solidFill>
                  <a:srgbClr val="C00000"/>
                </a:solidFill>
              </a:rPr>
              <a:t>»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74524151"/>
              </p:ext>
            </p:extLst>
          </p:nvPr>
        </p:nvGraphicFramePr>
        <p:xfrm>
          <a:off x="2478881" y="2426422"/>
          <a:ext cx="3667126" cy="993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821531" y="3362911"/>
            <a:ext cx="27146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/>
              <a:t>Говорит на языке, который понимает буквально несколько человек в мире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041106" y="3447351"/>
            <a:ext cx="36671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/>
              <a:t>Не считается настоящим глубоким специалистом</a:t>
            </a:r>
          </a:p>
        </p:txBody>
      </p:sp>
      <p:sp>
        <p:nvSpPr>
          <p:cNvPr id="8" name="Молния 7"/>
          <p:cNvSpPr/>
          <p:nvPr/>
        </p:nvSpPr>
        <p:spPr>
          <a:xfrm flipH="1">
            <a:off x="3905249" y="2603371"/>
            <a:ext cx="814388" cy="647750"/>
          </a:xfrm>
          <a:prstGeom prst="lightningBol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92D18C0-0BD7-47FF-A150-A094D01480F6}"/>
              </a:ext>
            </a:extLst>
          </p:cNvPr>
          <p:cNvSpPr/>
          <p:nvPr/>
        </p:nvSpPr>
        <p:spPr>
          <a:xfrm>
            <a:off x="1466617" y="1188967"/>
            <a:ext cx="5946237" cy="323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500" dirty="0"/>
              <a:t>Без современных инструментов анализа больших данных и ИИ: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03E8504-9157-4FD7-946F-7EF52F37DB47}"/>
              </a:ext>
            </a:extLst>
          </p:cNvPr>
          <p:cNvSpPr/>
          <p:nvPr/>
        </p:nvSpPr>
        <p:spPr>
          <a:xfrm>
            <a:off x="965597" y="4943474"/>
            <a:ext cx="7455694" cy="569244"/>
          </a:xfrm>
          <a:prstGeom prst="rect">
            <a:avLst/>
          </a:prstGeom>
        </p:spPr>
        <p:txBody>
          <a:bodyPr/>
          <a:lstStyle/>
          <a:p>
            <a:pPr marL="214313" indent="-214313">
              <a:buClr>
                <a:srgbClr val="FF0000"/>
              </a:buClr>
              <a:buFont typeface="Calibri" panose="020F0502020204030204" pitchFamily="34" charset="0"/>
              <a:buChar char="×"/>
            </a:pPr>
            <a:r>
              <a:rPr lang="ru-RU" dirty="0"/>
              <a:t>Переключатся на излишне глубокий анализ частных аспектов, бесполезный для управленцев</a:t>
            </a:r>
          </a:p>
          <a:p>
            <a:pPr marL="214313" indent="-214313">
              <a:buClr>
                <a:srgbClr val="FF0000"/>
              </a:buClr>
              <a:buFont typeface="Calibri" panose="020F0502020204030204" pitchFamily="34" charset="0"/>
              <a:buChar char="×"/>
            </a:pPr>
            <a:endParaRPr lang="ru-RU" sz="450" dirty="0"/>
          </a:p>
          <a:p>
            <a:pPr lvl="0">
              <a:buClr>
                <a:srgbClr val="FF0000"/>
              </a:buClr>
            </a:pPr>
            <a:r>
              <a:rPr lang="ru-RU" b="1" dirty="0">
                <a:solidFill>
                  <a:srgbClr val="C00000"/>
                </a:solidFill>
              </a:rPr>
              <a:t>или</a:t>
            </a:r>
          </a:p>
          <a:p>
            <a:pPr marL="214313" indent="-214313">
              <a:buClr>
                <a:srgbClr val="FF0000"/>
              </a:buClr>
              <a:buFont typeface="Calibri" panose="020F0502020204030204" pitchFamily="34" charset="0"/>
              <a:buChar char="×"/>
            </a:pPr>
            <a:endParaRPr lang="ru-RU" sz="450" dirty="0"/>
          </a:p>
          <a:p>
            <a:pPr marL="214313" indent="-214313">
              <a:buClr>
                <a:srgbClr val="FF0000"/>
              </a:buClr>
              <a:buFont typeface="Calibri" panose="020F0502020204030204" pitchFamily="34" charset="0"/>
              <a:buChar char="×"/>
            </a:pPr>
            <a:r>
              <a:rPr lang="ru-RU" dirty="0"/>
              <a:t>Прибегнут к излишне обобщенным нарративам</a:t>
            </a:r>
          </a:p>
        </p:txBody>
      </p:sp>
    </p:spTree>
    <p:extLst>
      <p:ext uri="{BB962C8B-B14F-4D97-AF65-F5344CB8AC3E}">
        <p14:creationId xmlns:p14="http://schemas.microsoft.com/office/powerpoint/2010/main" val="1677652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94A017-4F0A-44E8-9959-FCE699CBF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6541"/>
            <a:ext cx="7886700" cy="540544"/>
          </a:xfrm>
        </p:spPr>
        <p:txBody>
          <a:bodyPr/>
          <a:lstStyle/>
          <a:p>
            <a:pPr algn="l"/>
            <a:r>
              <a:rPr lang="ru-RU" sz="3600" b="1" dirty="0"/>
              <a:t>Барьеры автоматизации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B93DADA3-242A-4B22-9E7D-5DE95C9E8B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6354612"/>
              </p:ext>
            </p:extLst>
          </p:nvPr>
        </p:nvGraphicFramePr>
        <p:xfrm>
          <a:off x="2293144" y="2049028"/>
          <a:ext cx="6507956" cy="17607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A9654D6-4950-4E01-AC3A-3D8A7904B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88191-E921-480D-9797-F78655557EBB}" type="slidenum">
              <a:rPr lang="ru-RU" smtClean="0"/>
              <a:t>7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0425022-3639-4253-AFE9-FD3CDEBF8178}"/>
              </a:ext>
            </a:extLst>
          </p:cNvPr>
          <p:cNvSpPr/>
          <p:nvPr/>
        </p:nvSpPr>
        <p:spPr>
          <a:xfrm>
            <a:off x="1480386" y="4672267"/>
            <a:ext cx="6207919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/>
              <a:t>Пока можно говорить только о задачах усиления экспертной аналитики, повышения ее обоснованности и качества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B0A2579-B235-4481-BF01-995E7B28F6D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1" y="1879252"/>
            <a:ext cx="1843473" cy="2100263"/>
          </a:xfrm>
          <a:prstGeom prst="rect">
            <a:avLst/>
          </a:prstGeom>
        </p:spPr>
      </p:pic>
      <p:sp>
        <p:nvSpPr>
          <p:cNvPr id="9" name="Стрелка: вниз 8">
            <a:extLst>
              <a:ext uri="{FF2B5EF4-FFF2-40B4-BE49-F238E27FC236}">
                <a16:creationId xmlns:a16="http://schemas.microsoft.com/office/drawing/2014/main" id="{D9ACB51C-1425-46BB-8E2B-EDDA2B90FBB1}"/>
              </a:ext>
            </a:extLst>
          </p:cNvPr>
          <p:cNvSpPr/>
          <p:nvPr/>
        </p:nvSpPr>
        <p:spPr>
          <a:xfrm>
            <a:off x="4154091" y="3809739"/>
            <a:ext cx="835819" cy="685800"/>
          </a:xfrm>
          <a:prstGeom prst="downArrow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047044F5-4E4C-436D-810B-2D04C009156E}"/>
              </a:ext>
            </a:extLst>
          </p:cNvPr>
          <p:cNvCxnSpPr>
            <a:cxnSpLocks/>
          </p:cNvCxnSpPr>
          <p:nvPr/>
        </p:nvCxnSpPr>
        <p:spPr>
          <a:xfrm>
            <a:off x="171448" y="3802595"/>
            <a:ext cx="8772527" cy="0"/>
          </a:xfrm>
          <a:prstGeom prst="line">
            <a:avLst/>
          </a:prstGeom>
          <a:ln w="38100">
            <a:solidFill>
              <a:srgbClr val="76717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5912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4424BCD-F7A7-431C-BB6E-FF3A0158E9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25400"/>
            <a:fld id="{81D60167-4931-47E6-BA6A-407CBD079E47}" type="slidenum">
              <a:rPr lang="ru-RU" smtClean="0"/>
              <a:pPr marL="25400"/>
              <a:t>8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626E8D-2D5D-40E0-8DEB-796F8B5D9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3458"/>
            <a:ext cx="9144000" cy="4085887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796516E9-3CD0-4EA7-BB99-1C64DCE93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925" y="139700"/>
            <a:ext cx="7100192" cy="835025"/>
          </a:xfrm>
        </p:spPr>
        <p:txBody>
          <a:bodyPr>
            <a:normAutofit/>
          </a:bodyPr>
          <a:lstStyle/>
          <a:p>
            <a:r>
              <a:rPr lang="ru-RU" sz="4000">
                <a:solidFill>
                  <a:schemeClr val="tx1"/>
                </a:solidFill>
              </a:rPr>
              <a:t>Особая роль текстового ИИ</a:t>
            </a:r>
          </a:p>
        </p:txBody>
      </p:sp>
    </p:spTree>
    <p:extLst>
      <p:ext uri="{BB962C8B-B14F-4D97-AF65-F5344CB8AC3E}">
        <p14:creationId xmlns:p14="http://schemas.microsoft.com/office/powerpoint/2010/main" val="3222926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9C3BF3-5A5B-4D8F-8FCC-67FFCDD5B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10" y="2472690"/>
            <a:ext cx="8920579" cy="1912620"/>
          </a:xfrm>
        </p:spPr>
        <p:txBody>
          <a:bodyPr/>
          <a:lstStyle/>
          <a:p>
            <a:r>
              <a:rPr lang="en-US" dirty="0"/>
              <a:t>NLP</a:t>
            </a:r>
            <a:r>
              <a:rPr lang="ru-RU" dirty="0"/>
              <a:t>: обзор существующих технологий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B017595-9CF8-4109-B9B2-3E520DD991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25400"/>
            <a:fld id="{81D60167-4931-47E6-BA6A-407CBD079E47}" type="slidenum">
              <a:rPr lang="ru-RU" smtClean="0"/>
              <a:pPr marL="2540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9052217"/>
      </p:ext>
    </p:extLst>
  </p:cSld>
  <p:clrMapOvr>
    <a:masterClrMapping/>
  </p:clrMapOvr>
</p:sld>
</file>

<file path=ppt/theme/theme1.xml><?xml version="1.0" encoding="utf-8"?>
<a:theme xmlns:a="http://schemas.openxmlformats.org/drawingml/2006/main" name="HSE_classic_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1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SE_classic_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1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HSE_final">
  <a:themeElements>
    <a:clrScheme name="ВШЭ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1C5C99"/>
      </a:accent1>
      <a:accent2>
        <a:srgbClr val="F3A31C"/>
      </a:accent2>
      <a:accent3>
        <a:srgbClr val="029FE4"/>
      </a:accent3>
      <a:accent4>
        <a:srgbClr val="F05A59"/>
      </a:accent4>
      <a:accent5>
        <a:srgbClr val="7858A4"/>
      </a:accent5>
      <a:accent6>
        <a:srgbClr val="63C668"/>
      </a:accent6>
      <a:hlink>
        <a:srgbClr val="1155CC"/>
      </a:hlink>
      <a:folHlink>
        <a:srgbClr val="6611CC"/>
      </a:folHlink>
    </a:clrScheme>
    <a:fontScheme name="Другая 1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HSE_final">
  <a:themeElements>
    <a:clrScheme name="ВШЭ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1C5C99"/>
      </a:accent1>
      <a:accent2>
        <a:srgbClr val="F3A31C"/>
      </a:accent2>
      <a:accent3>
        <a:srgbClr val="029FE4"/>
      </a:accent3>
      <a:accent4>
        <a:srgbClr val="F05A59"/>
      </a:accent4>
      <a:accent5>
        <a:srgbClr val="7858A4"/>
      </a:accent5>
      <a:accent6>
        <a:srgbClr val="63C668"/>
      </a:accent6>
      <a:hlink>
        <a:srgbClr val="1155CC"/>
      </a:hlink>
      <a:folHlink>
        <a:srgbClr val="6611CC"/>
      </a:folHlink>
    </a:clrScheme>
    <a:fontScheme name="Другая 1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HSE_final_arial">
  <a:themeElements>
    <a:clrScheme name="ВШЭ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1C5C99"/>
      </a:accent1>
      <a:accent2>
        <a:srgbClr val="63C668"/>
      </a:accent2>
      <a:accent3>
        <a:srgbClr val="029FE4"/>
      </a:accent3>
      <a:accent4>
        <a:srgbClr val="F05A59"/>
      </a:accent4>
      <a:accent5>
        <a:srgbClr val="7858A4"/>
      </a:accent5>
      <a:accent6>
        <a:srgbClr val="F0972F"/>
      </a:accent6>
      <a:hlink>
        <a:srgbClr val="1155CC"/>
      </a:hlink>
      <a:folHlink>
        <a:srgbClr val="6611CC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HSE_classic_2">
  <a:themeElements>
    <a:clrScheme name="ВШЭ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1C5C99"/>
      </a:accent1>
      <a:accent2>
        <a:srgbClr val="F3A31C"/>
      </a:accent2>
      <a:accent3>
        <a:srgbClr val="029FE4"/>
      </a:accent3>
      <a:accent4>
        <a:srgbClr val="F05A59"/>
      </a:accent4>
      <a:accent5>
        <a:srgbClr val="7858A4"/>
      </a:accent5>
      <a:accent6>
        <a:srgbClr val="63C668"/>
      </a:accent6>
      <a:hlink>
        <a:srgbClr val="1155CC"/>
      </a:hlink>
      <a:folHlink>
        <a:srgbClr val="6611CC"/>
      </a:folHlink>
    </a:clrScheme>
    <a:fontScheme name="Другая 1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515</TotalTime>
  <Words>4816</Words>
  <Application>Microsoft Office PowerPoint</Application>
  <PresentationFormat>Экран (4:3)</PresentationFormat>
  <Paragraphs>1460</Paragraphs>
  <Slides>56</Slides>
  <Notes>23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56</vt:i4>
      </vt:variant>
    </vt:vector>
  </HeadingPairs>
  <TitlesOfParts>
    <vt:vector size="69" baseType="lpstr">
      <vt:lpstr>Wingdings</vt:lpstr>
      <vt:lpstr>Courier New</vt:lpstr>
      <vt:lpstr>Times New Roman</vt:lpstr>
      <vt:lpstr>Arial</vt:lpstr>
      <vt:lpstr>Arial Narrow</vt:lpstr>
      <vt:lpstr>Calibri</vt:lpstr>
      <vt:lpstr>Myriad Pro</vt:lpstr>
      <vt:lpstr>HSE_classic_2</vt:lpstr>
      <vt:lpstr>1_HSE_classic_2</vt:lpstr>
      <vt:lpstr>1_HSE_final</vt:lpstr>
      <vt:lpstr>HSE_final</vt:lpstr>
      <vt:lpstr>HSE_final_arial</vt:lpstr>
      <vt:lpstr>2_HSE_classic_2</vt:lpstr>
      <vt:lpstr>Национальный исследовательский университет «Высшая школа экономики»   Институт статистических исследований и экономики знаний</vt:lpstr>
      <vt:lpstr>Содержание</vt:lpstr>
      <vt:lpstr>Стратегическая аналитика: существующие запросы, потребность в системе анализа больших данных и особая роль текстового ИИ</vt:lpstr>
      <vt:lpstr>Отвечаемые потребности</vt:lpstr>
      <vt:lpstr>Границы жанра</vt:lpstr>
      <vt:lpstr>Необходимость автоматизации</vt:lpstr>
      <vt:lpstr>Барьеры автоматизации</vt:lpstr>
      <vt:lpstr>Особая роль текстового ИИ</vt:lpstr>
      <vt:lpstr>NLP: обзор существующих технологий</vt:lpstr>
      <vt:lpstr>ИИ и обработка естественного языка (NLP)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Перспективы ИИ и NLP</vt:lpstr>
      <vt:lpstr>Система интеллектуального анализа  больших данных iFORA: новые возможности для стратегической аналитики </vt:lpstr>
      <vt:lpstr>Система интеллектуального анализа больших данных iFORA позволяет воспользоваться преимуществами автоматизированной аналитики</vt:lpstr>
      <vt:lpstr>Применение iFORA в прикладных научно-исследовательских и консалтинговых проектах</vt:lpstr>
      <vt:lpstr>Система интеллектуального анализа больших данных iFORA – основные функции</vt:lpstr>
      <vt:lpstr>Тренды развития мировой науки</vt:lpstr>
      <vt:lpstr>Место российской науки в контексте мировых трендов</vt:lpstr>
      <vt:lpstr>Презентация PowerPoint</vt:lpstr>
      <vt:lpstr>Оценка значимости и динамичности  на примере научно-технологических трендов   судостроения</vt:lpstr>
      <vt:lpstr>Анализ жизненного цикла технологий</vt:lpstr>
      <vt:lpstr>Презентация PowerPoint</vt:lpstr>
      <vt:lpstr>Презентация PowerPoint</vt:lpstr>
      <vt:lpstr>Количественные оценки рынков    на основе агрегации более 2000 обзоров промышленных рынков  </vt:lpstr>
      <vt:lpstr>Связь науки с экономикой</vt:lpstr>
      <vt:lpstr>Идентификация технологических и продуктовых портфелей  на примере промышленной робототехники</vt:lpstr>
      <vt:lpstr>Презентация PowerPoint</vt:lpstr>
      <vt:lpstr>Выявление зарождающихся рынков и возникающих технологий  на примере стартапов в сфере авиации  </vt:lpstr>
      <vt:lpstr>Консенсус-прогнозы  на примере производства и потребления природного газа   в Китае</vt:lpstr>
      <vt:lpstr>Анализ конкурентоспособности: идентификация продуктов/ услуг/ технологий/ организаций  на примере новых авиадвигателей   cо значительной цифровой компонентой</vt:lpstr>
      <vt:lpstr>Анализ конкурентоспособности  на примере новых авиадвигателей   cо значительной цифровой компонентой</vt:lpstr>
      <vt:lpstr>Репутационный анализ на основе фактов: организации  </vt:lpstr>
      <vt:lpstr>Оценки рисков (1): дифференцированный анализ  на основе административных, судебных и профессиональных  источников</vt:lpstr>
      <vt:lpstr>Оценки рисков (2): интегрированный анализ  на основе административных, судебных и профессиональных  источников</vt:lpstr>
      <vt:lpstr>Оценка мер политики и программ</vt:lpstr>
      <vt:lpstr>Агрегация и анализ показателей регионов  на примере производства железобетонных изделий</vt:lpstr>
      <vt:lpstr>Презентация PowerPoint</vt:lpstr>
      <vt:lpstr>Сферы специализации организаций  на примере мировой робототехники</vt:lpstr>
      <vt:lpstr>Презентация PowerPoint</vt:lpstr>
      <vt:lpstr>Презентация PowerPoint</vt:lpstr>
      <vt:lpstr>Презентация PowerPoint</vt:lpstr>
      <vt:lpstr>Центры компетенций  на примере авиастроения</vt:lpstr>
      <vt:lpstr>Сети связей: организации и физические лица   на примере российской ИТ-экосистемы</vt:lpstr>
      <vt:lpstr>Взаимосвязи заказчиков и поставщиков  на примере закупок инсулина</vt:lpstr>
      <vt:lpstr>Комбинирование данных о динамике объемов закупок и о их публичных эффектах позволяет выявлять важные тренды и слабые сигналы </vt:lpstr>
      <vt:lpstr>Переход на новые технологии</vt:lpstr>
      <vt:lpstr>Эволюция iFORA и ее технологий</vt:lpstr>
      <vt:lpstr>Архитектура iFORA</vt:lpstr>
      <vt:lpstr>Дистрибутивная семантическая модель (word2vec / doc2vec)</vt:lpstr>
      <vt:lpstr>Ключевые технологии iFORA</vt:lpstr>
      <vt:lpstr>Эволюция семантических карт iFORA</vt:lpstr>
      <vt:lpstr>Спасибо за внимание!</vt:lpstr>
    </vt:vector>
  </TitlesOfParts>
  <Company>ISSEK HSE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iFORA</dc:title>
  <dc:creator>НИУ ВШЭ</dc:creator>
  <cp:lastModifiedBy>Pavel Bakhtin</cp:lastModifiedBy>
  <cp:revision>2</cp:revision>
  <cp:lastPrinted>2019-06-03T10:38:43Z</cp:lastPrinted>
  <dcterms:created xsi:type="dcterms:W3CDTF">2012-10-02T08:56:19Z</dcterms:created>
  <dcterms:modified xsi:type="dcterms:W3CDTF">2019-06-03T15:50:52Z</dcterms:modified>
</cp:coreProperties>
</file>