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1" r:id="rId2"/>
    <p:sldId id="318" r:id="rId3"/>
    <p:sldId id="304" r:id="rId4"/>
    <p:sldId id="306" r:id="rId5"/>
    <p:sldId id="307" r:id="rId6"/>
    <p:sldId id="308" r:id="rId7"/>
    <p:sldId id="309" r:id="rId8"/>
    <p:sldId id="310" r:id="rId9"/>
    <p:sldId id="311" r:id="rId10"/>
    <p:sldId id="312" r:id="rId11"/>
    <p:sldId id="313" r:id="rId12"/>
    <p:sldId id="315" r:id="rId13"/>
    <p:sldId id="316" r:id="rId14"/>
    <p:sldId id="317" r:id="rId15"/>
    <p:sldId id="287"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23604BB-1ABF-47A2-B377-D4247C388667}">
          <p14:sldIdLst>
            <p14:sldId id="281"/>
            <p14:sldId id="318"/>
            <p14:sldId id="304"/>
            <p14:sldId id="306"/>
            <p14:sldId id="307"/>
            <p14:sldId id="308"/>
            <p14:sldId id="309"/>
            <p14:sldId id="310"/>
            <p14:sldId id="311"/>
            <p14:sldId id="312"/>
            <p14:sldId id="313"/>
            <p14:sldId id="315"/>
            <p14:sldId id="316"/>
            <p14:sldId id="317"/>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69689" autoAdjust="0"/>
  </p:normalViewPr>
  <p:slideViewPr>
    <p:cSldViewPr snapToGrid="0">
      <p:cViewPr varScale="1">
        <p:scale>
          <a:sx n="55" d="100"/>
          <a:sy n="55" d="100"/>
        </p:scale>
        <p:origin x="102" y="86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43060-064C-4006-9878-EA84963F60C8}" type="datetimeFigureOut">
              <a:rPr lang="ru-RU" smtClean="0"/>
              <a:t>26.06.2017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378F8-8120-4781-B95F-31CBDB3FC01A}" type="slidenum">
              <a:rPr lang="ru-RU" smtClean="0"/>
              <a:t>‹#›</a:t>
            </a:fld>
            <a:endParaRPr lang="ru-RU"/>
          </a:p>
        </p:txBody>
      </p:sp>
    </p:spTree>
    <p:extLst>
      <p:ext uri="{BB962C8B-B14F-4D97-AF65-F5344CB8AC3E}">
        <p14:creationId xmlns:p14="http://schemas.microsoft.com/office/powerpoint/2010/main" val="395138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890405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70378F8-8120-4781-B95F-31CBDB3FC01A}" type="slidenum">
              <a:rPr lang="ru-RU" smtClean="0"/>
              <a:t>10</a:t>
            </a:fld>
            <a:endParaRPr lang="ru-RU"/>
          </a:p>
        </p:txBody>
      </p:sp>
    </p:spTree>
    <p:extLst>
      <p:ext uri="{BB962C8B-B14F-4D97-AF65-F5344CB8AC3E}">
        <p14:creationId xmlns:p14="http://schemas.microsoft.com/office/powerpoint/2010/main" val="371141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70378F8-8120-4781-B95F-31CBDB3FC01A}" type="slidenum">
              <a:rPr lang="ru-RU" smtClean="0"/>
              <a:t>11</a:t>
            </a:fld>
            <a:endParaRPr lang="ru-RU"/>
          </a:p>
        </p:txBody>
      </p:sp>
    </p:spTree>
    <p:extLst>
      <p:ext uri="{BB962C8B-B14F-4D97-AF65-F5344CB8AC3E}">
        <p14:creationId xmlns:p14="http://schemas.microsoft.com/office/powerpoint/2010/main" val="1291419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70378F8-8120-4781-B95F-31CBDB3FC01A}" type="slidenum">
              <a:rPr lang="ru-RU" smtClean="0"/>
              <a:t>12</a:t>
            </a:fld>
            <a:endParaRPr lang="ru-RU"/>
          </a:p>
        </p:txBody>
      </p:sp>
    </p:spTree>
    <p:extLst>
      <p:ext uri="{BB962C8B-B14F-4D97-AF65-F5344CB8AC3E}">
        <p14:creationId xmlns:p14="http://schemas.microsoft.com/office/powerpoint/2010/main" val="4093360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70378F8-8120-4781-B95F-31CBDB3FC01A}" type="slidenum">
              <a:rPr lang="ru-RU" smtClean="0"/>
              <a:t>13</a:t>
            </a:fld>
            <a:endParaRPr lang="ru-RU"/>
          </a:p>
        </p:txBody>
      </p:sp>
    </p:spTree>
    <p:extLst>
      <p:ext uri="{BB962C8B-B14F-4D97-AF65-F5344CB8AC3E}">
        <p14:creationId xmlns:p14="http://schemas.microsoft.com/office/powerpoint/2010/main" val="3484959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70378F8-8120-4781-B95F-31CBDB3FC01A}" type="slidenum">
              <a:rPr lang="ru-RU" smtClean="0"/>
              <a:t>14</a:t>
            </a:fld>
            <a:endParaRPr lang="ru-RU"/>
          </a:p>
        </p:txBody>
      </p:sp>
    </p:spTree>
    <p:extLst>
      <p:ext uri="{BB962C8B-B14F-4D97-AF65-F5344CB8AC3E}">
        <p14:creationId xmlns:p14="http://schemas.microsoft.com/office/powerpoint/2010/main" val="153185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1725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70378F8-8120-4781-B95F-31CBDB3FC01A}" type="slidenum">
              <a:rPr lang="ru-RU" smtClean="0"/>
              <a:t>2</a:t>
            </a:fld>
            <a:endParaRPr lang="ru-RU"/>
          </a:p>
        </p:txBody>
      </p:sp>
    </p:spTree>
    <p:extLst>
      <p:ext uri="{BB962C8B-B14F-4D97-AF65-F5344CB8AC3E}">
        <p14:creationId xmlns:p14="http://schemas.microsoft.com/office/powerpoint/2010/main" val="358344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70378F8-8120-4781-B95F-31CBDB3FC01A}" type="slidenum">
              <a:rPr lang="ru-RU" smtClean="0"/>
              <a:t>3</a:t>
            </a:fld>
            <a:endParaRPr lang="ru-RU"/>
          </a:p>
        </p:txBody>
      </p:sp>
    </p:spTree>
    <p:extLst>
      <p:ext uri="{BB962C8B-B14F-4D97-AF65-F5344CB8AC3E}">
        <p14:creationId xmlns:p14="http://schemas.microsoft.com/office/powerpoint/2010/main" val="63582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70378F8-8120-4781-B95F-31CBDB3FC01A}" type="slidenum">
              <a:rPr lang="ru-RU" smtClean="0"/>
              <a:t>4</a:t>
            </a:fld>
            <a:endParaRPr lang="ru-RU"/>
          </a:p>
        </p:txBody>
      </p:sp>
    </p:spTree>
    <p:extLst>
      <p:ext uri="{BB962C8B-B14F-4D97-AF65-F5344CB8AC3E}">
        <p14:creationId xmlns:p14="http://schemas.microsoft.com/office/powerpoint/2010/main" val="191301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70378F8-8120-4781-B95F-31CBDB3FC01A}" type="slidenum">
              <a:rPr lang="ru-RU" smtClean="0"/>
              <a:t>5</a:t>
            </a:fld>
            <a:endParaRPr lang="ru-RU"/>
          </a:p>
        </p:txBody>
      </p:sp>
    </p:spTree>
    <p:extLst>
      <p:ext uri="{BB962C8B-B14F-4D97-AF65-F5344CB8AC3E}">
        <p14:creationId xmlns:p14="http://schemas.microsoft.com/office/powerpoint/2010/main" val="1024727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70378F8-8120-4781-B95F-31CBDB3FC01A}" type="slidenum">
              <a:rPr lang="ru-RU" smtClean="0"/>
              <a:t>6</a:t>
            </a:fld>
            <a:endParaRPr lang="ru-RU"/>
          </a:p>
        </p:txBody>
      </p:sp>
    </p:spTree>
    <p:extLst>
      <p:ext uri="{BB962C8B-B14F-4D97-AF65-F5344CB8AC3E}">
        <p14:creationId xmlns:p14="http://schemas.microsoft.com/office/powerpoint/2010/main" val="696705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70378F8-8120-4781-B95F-31CBDB3FC01A}" type="slidenum">
              <a:rPr lang="ru-RU" smtClean="0"/>
              <a:t>7</a:t>
            </a:fld>
            <a:endParaRPr lang="ru-RU"/>
          </a:p>
        </p:txBody>
      </p:sp>
    </p:spTree>
    <p:extLst>
      <p:ext uri="{BB962C8B-B14F-4D97-AF65-F5344CB8AC3E}">
        <p14:creationId xmlns:p14="http://schemas.microsoft.com/office/powerpoint/2010/main" val="254997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70378F8-8120-4781-B95F-31CBDB3FC01A}" type="slidenum">
              <a:rPr lang="ru-RU" smtClean="0"/>
              <a:t>8</a:t>
            </a:fld>
            <a:endParaRPr lang="ru-RU"/>
          </a:p>
        </p:txBody>
      </p:sp>
    </p:spTree>
    <p:extLst>
      <p:ext uri="{BB962C8B-B14F-4D97-AF65-F5344CB8AC3E}">
        <p14:creationId xmlns:p14="http://schemas.microsoft.com/office/powerpoint/2010/main" val="262955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70378F8-8120-4781-B95F-31CBDB3FC01A}" type="slidenum">
              <a:rPr lang="ru-RU" smtClean="0"/>
              <a:t>9</a:t>
            </a:fld>
            <a:endParaRPr lang="ru-RU"/>
          </a:p>
        </p:txBody>
      </p:sp>
    </p:spTree>
    <p:extLst>
      <p:ext uri="{BB962C8B-B14F-4D97-AF65-F5344CB8AC3E}">
        <p14:creationId xmlns:p14="http://schemas.microsoft.com/office/powerpoint/2010/main" val="3889470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250" y="2234114"/>
            <a:ext cx="8375702" cy="1359196"/>
          </a:xfrm>
        </p:spPr>
        <p:txBody>
          <a:bodyPr anchor="ctr" anchorCtr="0">
            <a:noAutofit/>
          </a:bodyPr>
          <a:lstStyle>
            <a:lvl1pPr>
              <a:lnSpc>
                <a:spcPct val="90000"/>
              </a:lnSpc>
              <a:defRPr sz="6598"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19250" y="4612344"/>
            <a:ext cx="5455754" cy="1144929"/>
          </a:xfrm>
        </p:spPr>
        <p:txBody>
          <a:bodyPr/>
          <a:lstStyle>
            <a:lvl1pPr marL="0" indent="0">
              <a:buFont typeface="Arial" pitchFamily="34" charset="0"/>
              <a:buNone/>
              <a:defRPr sz="2399">
                <a:solidFill>
                  <a:schemeClr val="bg1">
                    <a:alpha val="98000"/>
                  </a:schemeClr>
                </a:solidFill>
                <a:latin typeface="+mj-lt"/>
              </a:defRPr>
            </a:lvl1pPr>
            <a:lvl2pPr marL="460237" indent="0">
              <a:buFont typeface="Arial" pitchFamily="34" charset="0"/>
              <a:buNone/>
              <a:defRPr/>
            </a:lvl2pPr>
            <a:lvl3pPr marL="855406" indent="0">
              <a:buFont typeface="Arial" pitchFamily="34" charset="0"/>
              <a:buNone/>
              <a:defRPr/>
            </a:lvl3pPr>
            <a:lvl4pPr marL="1258510" indent="0">
              <a:buFont typeface="Arial" pitchFamily="34" charset="0"/>
              <a:buNone/>
              <a:defRPr/>
            </a:lvl4pPr>
            <a:lvl5pPr marL="1604482"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888" y="98759"/>
            <a:ext cx="2498400" cy="574733"/>
          </a:xfrm>
          <a:prstGeom prst="rect">
            <a:avLst/>
          </a:prstGeom>
        </p:spPr>
      </p:pic>
    </p:spTree>
    <p:extLst>
      <p:ext uri="{BB962C8B-B14F-4D97-AF65-F5344CB8AC3E}">
        <p14:creationId xmlns:p14="http://schemas.microsoft.com/office/powerpoint/2010/main" val="409385800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00"/>
            <a:ext cx="4206383" cy="1523494"/>
          </a:xfrm>
        </p:spPr>
        <p:txBody>
          <a:bodyPr anchor="ctr" anchorCtr="0">
            <a:noAutofit/>
          </a:bodyPr>
          <a:lstStyle>
            <a:lvl1pPr>
              <a:lnSpc>
                <a:spcPct val="90000"/>
              </a:lnSpc>
              <a:defRPr sz="4799"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8" y="5630475"/>
            <a:ext cx="4206384" cy="461665"/>
          </a:xfrm>
        </p:spPr>
        <p:txBody>
          <a:bodyPr>
            <a:noAutofit/>
          </a:bodyPr>
          <a:lstStyle>
            <a:lvl1pPr marL="0" indent="0" algn="l" defTabSz="914089" rtl="0" eaLnBrk="1" latinLnBrk="0" hangingPunct="1">
              <a:lnSpc>
                <a:spcPct val="90000"/>
              </a:lnSpc>
              <a:spcBef>
                <a:spcPts val="0"/>
              </a:spcBef>
              <a:buSzPct val="80000"/>
              <a:buFont typeface="Arial" pitchFamily="34" charset="0"/>
              <a:buNone/>
              <a:defRPr lang="en-US" sz="2399" kern="1200" dirty="0">
                <a:solidFill>
                  <a:schemeClr val="bg1">
                    <a:alpha val="99000"/>
                  </a:schemeClr>
                </a:solidFill>
                <a:latin typeface="+mn-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17" y="4160520"/>
            <a:ext cx="887484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598" b="0" i="0" u="none" strike="noStrike" kern="1200" cap="none" spc="-642"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7715394" y="2136047"/>
            <a:ext cx="3500039" cy="2114058"/>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8621"/>
              <a:endParaRPr lang="en-US" sz="2399">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8621"/>
              <a:endParaRPr lang="en-US" sz="2399">
                <a:solidFill>
                  <a:srgbClr val="292929"/>
                </a:solidFill>
              </a:endParaRPr>
            </a:p>
          </p:txBody>
        </p:sp>
      </p:grpSp>
    </p:spTree>
    <p:extLst>
      <p:ext uri="{BB962C8B-B14F-4D97-AF65-F5344CB8AC3E}">
        <p14:creationId xmlns:p14="http://schemas.microsoft.com/office/powerpoint/2010/main" val="265744294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00"/>
            <a:ext cx="4206383" cy="1523494"/>
          </a:xfrm>
        </p:spPr>
        <p:txBody>
          <a:bodyPr anchor="ctr" anchorCtr="0">
            <a:noAutofit/>
          </a:bodyPr>
          <a:lstStyle>
            <a:lvl1pPr>
              <a:lnSpc>
                <a:spcPct val="90000"/>
              </a:lnSpc>
              <a:defRPr sz="4799"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8" y="5630475"/>
            <a:ext cx="4206384" cy="461665"/>
          </a:xfrm>
        </p:spPr>
        <p:txBody>
          <a:bodyPr>
            <a:noAutofit/>
          </a:bodyPr>
          <a:lstStyle>
            <a:lvl1pPr marL="0" indent="0" algn="l" defTabSz="914089" rtl="0" eaLnBrk="1" latinLnBrk="0" hangingPunct="1">
              <a:lnSpc>
                <a:spcPct val="90000"/>
              </a:lnSpc>
              <a:spcBef>
                <a:spcPts val="0"/>
              </a:spcBef>
              <a:buSzPct val="80000"/>
              <a:buFont typeface="Arial" pitchFamily="34" charset="0"/>
              <a:buNone/>
              <a:defRPr lang="en-US" sz="2399" kern="1200" dirty="0">
                <a:solidFill>
                  <a:schemeClr val="bg1">
                    <a:alpha val="99000"/>
                  </a:schemeClr>
                </a:solidFill>
                <a:latin typeface="+mn-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17" y="4160520"/>
            <a:ext cx="887484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598" b="0" i="0" u="none" strike="noStrike" kern="1200" cap="none" spc="-642"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userDrawn="1"/>
        </p:nvSpPr>
        <p:spPr bwMode="auto">
          <a:xfrm>
            <a:off x="8294113" y="2008094"/>
            <a:ext cx="2269668" cy="2169610"/>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621"/>
            <a:endParaRPr lang="en-US" sz="2399">
              <a:solidFill>
                <a:srgbClr val="292929"/>
              </a:solidFill>
            </a:endParaRPr>
          </a:p>
        </p:txBody>
      </p:sp>
    </p:spTree>
    <p:extLst>
      <p:ext uri="{BB962C8B-B14F-4D97-AF65-F5344CB8AC3E}">
        <p14:creationId xmlns:p14="http://schemas.microsoft.com/office/powerpoint/2010/main" val="229466577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00"/>
            <a:ext cx="4206383" cy="1523494"/>
          </a:xfrm>
        </p:spPr>
        <p:txBody>
          <a:bodyPr anchor="ctr" anchorCtr="0">
            <a:noAutofit/>
          </a:bodyPr>
          <a:lstStyle>
            <a:lvl1pPr>
              <a:lnSpc>
                <a:spcPct val="90000"/>
              </a:lnSpc>
              <a:defRPr sz="4799"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8" y="5630475"/>
            <a:ext cx="4206384" cy="461665"/>
          </a:xfrm>
        </p:spPr>
        <p:txBody>
          <a:bodyPr>
            <a:noAutofit/>
          </a:bodyPr>
          <a:lstStyle>
            <a:lvl1pPr marL="0" indent="0" algn="l" defTabSz="914089" rtl="0" eaLnBrk="1" latinLnBrk="0" hangingPunct="1">
              <a:lnSpc>
                <a:spcPct val="90000"/>
              </a:lnSpc>
              <a:spcBef>
                <a:spcPts val="0"/>
              </a:spcBef>
              <a:buSzPct val="80000"/>
              <a:buFont typeface="Arial" pitchFamily="34" charset="0"/>
              <a:buNone/>
              <a:defRPr lang="en-US" sz="2399" kern="1200" dirty="0">
                <a:solidFill>
                  <a:schemeClr val="bg1">
                    <a:alpha val="99000"/>
                  </a:schemeClr>
                </a:solidFill>
                <a:latin typeface="+mn-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17" y="4160520"/>
            <a:ext cx="887484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598" b="0" i="0" u="none" strike="noStrike" kern="1200" cap="none" spc="-64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userDrawn="1"/>
        </p:nvGrpSpPr>
        <p:grpSpPr bwMode="black">
          <a:xfrm>
            <a:off x="7906631" y="2242931"/>
            <a:ext cx="3177742" cy="1934622"/>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1218621"/>
              <a:endParaRPr lang="en-US" sz="160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1218621"/>
              <a:endParaRPr lang="en-US" sz="160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1218621"/>
              <a:endParaRPr lang="en-US" sz="160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1218621"/>
              <a:endParaRPr lang="en-US" sz="160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1218621"/>
              <a:endParaRPr lang="en-US" sz="1600">
                <a:solidFill>
                  <a:srgbClr val="292929"/>
                </a:solidFill>
              </a:endParaRPr>
            </a:p>
          </p:txBody>
        </p:sp>
      </p:grpSp>
    </p:spTree>
    <p:extLst>
      <p:ext uri="{BB962C8B-B14F-4D97-AF65-F5344CB8AC3E}">
        <p14:creationId xmlns:p14="http://schemas.microsoft.com/office/powerpoint/2010/main" val="265290605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00"/>
            <a:ext cx="4206383" cy="1523494"/>
          </a:xfrm>
        </p:spPr>
        <p:txBody>
          <a:bodyPr anchor="ctr" anchorCtr="0">
            <a:noAutofit/>
          </a:bodyPr>
          <a:lstStyle>
            <a:lvl1pPr>
              <a:lnSpc>
                <a:spcPct val="90000"/>
              </a:lnSpc>
              <a:defRPr sz="4799"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8" y="5630475"/>
            <a:ext cx="4206384" cy="461665"/>
          </a:xfrm>
        </p:spPr>
        <p:txBody>
          <a:bodyPr>
            <a:noAutofit/>
          </a:bodyPr>
          <a:lstStyle>
            <a:lvl1pPr marL="0" indent="0" algn="l" defTabSz="914089" rtl="0" eaLnBrk="1" latinLnBrk="0" hangingPunct="1">
              <a:lnSpc>
                <a:spcPct val="90000"/>
              </a:lnSpc>
              <a:spcBef>
                <a:spcPts val="0"/>
              </a:spcBef>
              <a:buSzPct val="80000"/>
              <a:buFont typeface="Arial" pitchFamily="34" charset="0"/>
              <a:buNone/>
              <a:defRPr lang="en-US" sz="2399" kern="1200" dirty="0">
                <a:solidFill>
                  <a:schemeClr val="bg1">
                    <a:alpha val="99000"/>
                  </a:schemeClr>
                </a:solidFill>
                <a:latin typeface="+mn-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17" y="4160520"/>
            <a:ext cx="887484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598" b="0" i="0" u="none" strike="noStrike" kern="1200" cap="none" spc="-642"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userDrawn="1"/>
        </p:nvSpPr>
        <p:spPr bwMode="black">
          <a:xfrm>
            <a:off x="7925674" y="1932604"/>
            <a:ext cx="3014117" cy="231424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82284" tIns="41142" rIns="82284" bIns="41142" numCol="1" anchor="t" anchorCtr="0" compatLnSpc="1">
            <a:prstTxWarp prst="textNoShape">
              <a:avLst/>
            </a:prstTxWarp>
          </a:bodyPr>
          <a:lstStyle/>
          <a:p>
            <a:pPr defTabSz="1218621"/>
            <a:endParaRPr lang="en-US" sz="1600">
              <a:solidFill>
                <a:srgbClr val="292929"/>
              </a:solidFill>
            </a:endParaRPr>
          </a:p>
        </p:txBody>
      </p:sp>
    </p:spTree>
    <p:extLst>
      <p:ext uri="{BB962C8B-B14F-4D97-AF65-F5344CB8AC3E}">
        <p14:creationId xmlns:p14="http://schemas.microsoft.com/office/powerpoint/2010/main" val="205298000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00"/>
            <a:ext cx="4206383" cy="1523494"/>
          </a:xfrm>
        </p:spPr>
        <p:txBody>
          <a:bodyPr anchor="ctr" anchorCtr="0">
            <a:noAutofit/>
          </a:bodyPr>
          <a:lstStyle>
            <a:lvl1pPr>
              <a:lnSpc>
                <a:spcPct val="90000"/>
              </a:lnSpc>
              <a:defRPr sz="4799"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8" y="5630475"/>
            <a:ext cx="4206384" cy="461665"/>
          </a:xfrm>
        </p:spPr>
        <p:txBody>
          <a:bodyPr>
            <a:noAutofit/>
          </a:bodyPr>
          <a:lstStyle>
            <a:lvl1pPr marL="0" indent="0" algn="l" defTabSz="914089" rtl="0" eaLnBrk="1" latinLnBrk="0" hangingPunct="1">
              <a:lnSpc>
                <a:spcPct val="90000"/>
              </a:lnSpc>
              <a:spcBef>
                <a:spcPts val="0"/>
              </a:spcBef>
              <a:buSzPct val="80000"/>
              <a:buFont typeface="Arial" pitchFamily="34" charset="0"/>
              <a:buNone/>
              <a:defRPr lang="en-US" sz="2399" kern="1200" dirty="0">
                <a:solidFill>
                  <a:schemeClr val="bg1">
                    <a:alpha val="99000"/>
                  </a:schemeClr>
                </a:solidFill>
                <a:latin typeface="+mn-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17" y="4160520"/>
            <a:ext cx="887484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598" b="0" i="0" u="none" strike="noStrike" kern="1200" cap="none" spc="-64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8885073" y="1905000"/>
            <a:ext cx="1277929" cy="3245368"/>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621"/>
              <a:endParaRPr lang="en-US" sz="2399">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621"/>
              <a:endParaRPr lang="en-US" sz="2399">
                <a:solidFill>
                  <a:srgbClr val="292929"/>
                </a:solidFill>
              </a:endParaRPr>
            </a:p>
          </p:txBody>
        </p:sp>
      </p:grpSp>
    </p:spTree>
    <p:extLst>
      <p:ext uri="{BB962C8B-B14F-4D97-AF65-F5344CB8AC3E}">
        <p14:creationId xmlns:p14="http://schemas.microsoft.com/office/powerpoint/2010/main" val="245134798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21344" y="3467676"/>
            <a:ext cx="10696186" cy="1378644"/>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8797" b="0" i="0" u="none" strike="noStrike" kern="1200" cap="none" spc="-12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0965" y="6205154"/>
            <a:ext cx="2505601" cy="576390"/>
          </a:xfrm>
          <a:prstGeom prst="rect">
            <a:avLst/>
          </a:prstGeom>
        </p:spPr>
      </p:pic>
    </p:spTree>
    <p:extLst>
      <p:ext uri="{BB962C8B-B14F-4D97-AF65-F5344CB8AC3E}">
        <p14:creationId xmlns:p14="http://schemas.microsoft.com/office/powerpoint/2010/main" val="365998080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grpSp>
        <p:nvGrpSpPr>
          <p:cNvPr id="4" name="Group 3"/>
          <p:cNvGrpSpPr>
            <a:grpSpLocks noChangeAspect="1"/>
          </p:cNvGrpSpPr>
          <p:nvPr userDrawn="1"/>
        </p:nvGrpSpPr>
        <p:grpSpPr>
          <a:xfrm>
            <a:off x="1724517" y="3169190"/>
            <a:ext cx="2436488" cy="519627"/>
            <a:chOff x="4846638" y="3441700"/>
            <a:chExt cx="5910262" cy="1260475"/>
          </a:xfrm>
        </p:grpSpPr>
        <p:sp>
          <p:nvSpPr>
            <p:cNvPr id="5" name="Freeform 27"/>
            <p:cNvSpPr>
              <a:spLocks noEditPoints="1"/>
            </p:cNvSpPr>
            <p:nvPr/>
          </p:nvSpPr>
          <p:spPr bwMode="auto">
            <a:xfrm>
              <a:off x="6484938" y="3636963"/>
              <a:ext cx="4271962" cy="823913"/>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55" tIns="44828" rIns="89655" bIns="44828" numCol="1" anchor="t" anchorCtr="0" compatLnSpc="1">
              <a:prstTxWarp prst="textNoShape">
                <a:avLst/>
              </a:prstTxWarp>
            </a:bodyPr>
            <a:lstStyle/>
            <a:p>
              <a:endParaRPr lang="en-US" sz="2352" dirty="0">
                <a:solidFill>
                  <a:srgbClr val="292929"/>
                </a:solidFill>
              </a:endParaRPr>
            </a:p>
          </p:txBody>
        </p:sp>
        <p:sp>
          <p:nvSpPr>
            <p:cNvPr id="6" name="Rectangle 28"/>
            <p:cNvSpPr>
              <a:spLocks noChangeArrowheads="1"/>
            </p:cNvSpPr>
            <p:nvPr/>
          </p:nvSpPr>
          <p:spPr bwMode="auto">
            <a:xfrm>
              <a:off x="4846638" y="3441700"/>
              <a:ext cx="600075" cy="600075"/>
            </a:xfrm>
            <a:prstGeom prst="rect">
              <a:avLst/>
            </a:prstGeom>
            <a:solidFill>
              <a:srgbClr val="F250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55" tIns="44828" rIns="89655" bIns="44828" numCol="1" anchor="t" anchorCtr="0" compatLnSpc="1">
              <a:prstTxWarp prst="textNoShape">
                <a:avLst/>
              </a:prstTxWarp>
            </a:bodyPr>
            <a:lstStyle/>
            <a:p>
              <a:endParaRPr lang="en-US" sz="2352" dirty="0">
                <a:solidFill>
                  <a:srgbClr val="292929"/>
                </a:solidFill>
              </a:endParaRPr>
            </a:p>
          </p:txBody>
        </p:sp>
        <p:sp>
          <p:nvSpPr>
            <p:cNvPr id="7" name="Rectangle 29"/>
            <p:cNvSpPr>
              <a:spLocks noChangeArrowheads="1"/>
            </p:cNvSpPr>
            <p:nvPr/>
          </p:nvSpPr>
          <p:spPr bwMode="auto">
            <a:xfrm>
              <a:off x="5510213" y="3441700"/>
              <a:ext cx="596900" cy="600075"/>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55" tIns="44828" rIns="89655" bIns="44828" numCol="1" anchor="t" anchorCtr="0" compatLnSpc="1">
              <a:prstTxWarp prst="textNoShape">
                <a:avLst/>
              </a:prstTxWarp>
            </a:bodyPr>
            <a:lstStyle/>
            <a:p>
              <a:endParaRPr lang="en-US" sz="2352" dirty="0">
                <a:solidFill>
                  <a:srgbClr val="292929"/>
                </a:solidFill>
              </a:endParaRPr>
            </a:p>
          </p:txBody>
        </p:sp>
        <p:sp>
          <p:nvSpPr>
            <p:cNvPr id="8" name="Rectangle 30"/>
            <p:cNvSpPr>
              <a:spLocks noChangeArrowheads="1"/>
            </p:cNvSpPr>
            <p:nvPr/>
          </p:nvSpPr>
          <p:spPr bwMode="auto">
            <a:xfrm>
              <a:off x="4846638" y="4102100"/>
              <a:ext cx="600075" cy="600075"/>
            </a:xfrm>
            <a:prstGeom prst="rect">
              <a:avLst/>
            </a:prstGeom>
            <a:solidFill>
              <a:srgbClr val="00A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55" tIns="44828" rIns="89655" bIns="44828" numCol="1" anchor="t" anchorCtr="0" compatLnSpc="1">
              <a:prstTxWarp prst="textNoShape">
                <a:avLst/>
              </a:prstTxWarp>
            </a:bodyPr>
            <a:lstStyle/>
            <a:p>
              <a:endParaRPr lang="en-US" sz="2352" dirty="0">
                <a:solidFill>
                  <a:srgbClr val="292929"/>
                </a:solidFill>
              </a:endParaRPr>
            </a:p>
          </p:txBody>
        </p:sp>
        <p:sp>
          <p:nvSpPr>
            <p:cNvPr id="9" name="Rectangle 31"/>
            <p:cNvSpPr>
              <a:spLocks noChangeArrowheads="1"/>
            </p:cNvSpPr>
            <p:nvPr/>
          </p:nvSpPr>
          <p:spPr bwMode="auto">
            <a:xfrm>
              <a:off x="5510213" y="4102100"/>
              <a:ext cx="596900" cy="6000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55" tIns="44828" rIns="89655" bIns="44828" numCol="1" anchor="t" anchorCtr="0" compatLnSpc="1">
              <a:prstTxWarp prst="textNoShape">
                <a:avLst/>
              </a:prstTxWarp>
            </a:bodyPr>
            <a:lstStyle/>
            <a:p>
              <a:endParaRPr lang="en-US" sz="2352" dirty="0">
                <a:solidFill>
                  <a:srgbClr val="292929"/>
                </a:solidFill>
              </a:endParaRPr>
            </a:p>
          </p:txBody>
        </p:sp>
      </p:grpSp>
      <p:sp>
        <p:nvSpPr>
          <p:cNvPr id="10" name="Text Box 3"/>
          <p:cNvSpPr txBox="1">
            <a:spLocks noChangeArrowheads="1"/>
          </p:cNvSpPr>
          <p:nvPr userDrawn="1"/>
        </p:nvSpPr>
        <p:spPr bwMode="blackWhite">
          <a:xfrm>
            <a:off x="1527293" y="4024007"/>
            <a:ext cx="8927142" cy="720585"/>
          </a:xfrm>
          <a:prstGeom prst="rect">
            <a:avLst/>
          </a:prstGeom>
          <a:noFill/>
          <a:ln w="12700">
            <a:noFill/>
            <a:miter lim="800000"/>
            <a:headEnd type="none" w="sm" len="sm"/>
            <a:tailEnd type="none" w="sm" len="sm"/>
          </a:ln>
          <a:effectLst/>
        </p:spPr>
        <p:txBody>
          <a:bodyPr vert="horz" wrap="square" lIns="179263" tIns="143411" rIns="179263" bIns="143411" numCol="1" anchor="t" anchorCtr="0" compatLnSpc="1">
            <a:prstTxWarp prst="textNoShape">
              <a:avLst/>
            </a:prstTxWarp>
            <a:spAutoFit/>
          </a:bodyPr>
          <a:lstStyle/>
          <a:p>
            <a:pPr defTabSz="913836" eaLnBrk="0" hangingPunct="0"/>
            <a:r>
              <a:rPr lang="en-US" sz="700">
                <a:gradFill>
                  <a:gsLst>
                    <a:gs pos="0">
                      <a:srgbClr val="292929"/>
                    </a:gs>
                    <a:gs pos="100000">
                      <a:srgbClr val="292929"/>
                    </a:gs>
                  </a:gsLst>
                  <a:lin ang="5400000" scaled="0"/>
                </a:gradFill>
                <a:cs typeface="Segoe UI" pitchFamily="34" charset="0"/>
              </a:rPr>
              <a:t>© </a:t>
            </a:r>
            <a:r>
              <a:rPr lang="en-US" sz="700" smtClean="0">
                <a:gradFill>
                  <a:gsLst>
                    <a:gs pos="0">
                      <a:srgbClr val="292929"/>
                    </a:gs>
                    <a:gs pos="100000">
                      <a:srgbClr val="292929"/>
                    </a:gs>
                  </a:gsLst>
                  <a:lin ang="5400000" scaled="0"/>
                </a:gradFill>
                <a:cs typeface="Segoe UI" pitchFamily="34" charset="0"/>
              </a:rPr>
              <a:t>201</a:t>
            </a:r>
            <a:r>
              <a:rPr lang="en-US" altLang="zh-CN" sz="700" smtClean="0">
                <a:gradFill>
                  <a:gsLst>
                    <a:gs pos="0">
                      <a:srgbClr val="292929"/>
                    </a:gs>
                    <a:gs pos="100000">
                      <a:srgbClr val="292929"/>
                    </a:gs>
                  </a:gsLst>
                  <a:lin ang="5400000" scaled="0"/>
                </a:gradFill>
                <a:cs typeface="Segoe UI" pitchFamily="34" charset="0"/>
              </a:rPr>
              <a:t>4</a:t>
            </a:r>
            <a:r>
              <a:rPr lang="en-US" sz="700" smtClean="0">
                <a:gradFill>
                  <a:gsLst>
                    <a:gs pos="0">
                      <a:srgbClr val="292929"/>
                    </a:gs>
                    <a:gs pos="100000">
                      <a:srgbClr val="292929"/>
                    </a:gs>
                  </a:gsLst>
                  <a:lin ang="5400000" scaled="0"/>
                </a:gradFill>
                <a:cs typeface="Segoe UI" pitchFamily="34" charset="0"/>
              </a:rPr>
              <a:t> </a:t>
            </a:r>
            <a:r>
              <a:rPr lang="en-US" sz="700" dirty="0">
                <a:gradFill>
                  <a:gsLst>
                    <a:gs pos="0">
                      <a:srgbClr val="292929"/>
                    </a:gs>
                    <a:gs pos="100000">
                      <a:srgbClr val="292929"/>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13836" eaLnBrk="0" hangingPunct="0"/>
            <a:r>
              <a:rPr lang="en-US" sz="700" dirty="0">
                <a:gradFill>
                  <a:gsLst>
                    <a:gs pos="0">
                      <a:srgbClr val="292929"/>
                    </a:gs>
                    <a:gs pos="100000">
                      <a:srgbClr val="292929"/>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6770098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9" y="1447799"/>
            <a:ext cx="11151917" cy="2000548"/>
          </a:xfrm>
        </p:spPr>
        <p:txBody>
          <a:bodyPr/>
          <a:lstStyle>
            <a:lvl1pPr marL="460237" indent="-460237">
              <a:buClr>
                <a:srgbClr val="FFFFFF"/>
              </a:buClr>
              <a:buSzPct val="70000"/>
              <a:buFontTx/>
              <a:buBlip>
                <a:blip r:embed="rId2"/>
              </a:buBlip>
              <a:defRPr>
                <a:gradFill>
                  <a:gsLst>
                    <a:gs pos="0">
                      <a:srgbClr val="FFFFFF"/>
                    </a:gs>
                    <a:gs pos="86000">
                      <a:srgbClr val="FFFFFF"/>
                    </a:gs>
                  </a:gsLst>
                  <a:lin ang="5400000" scaled="0"/>
                </a:gradFill>
              </a:defRPr>
            </a:lvl1pPr>
            <a:lvl2pPr marL="855406" indent="-395169">
              <a:buClr>
                <a:srgbClr val="FFFFFF"/>
              </a:buClr>
              <a:buSzPct val="70000"/>
              <a:buFontTx/>
              <a:buBlip>
                <a:blip r:embed="rId2"/>
              </a:buBlip>
              <a:defRPr>
                <a:gradFill>
                  <a:gsLst>
                    <a:gs pos="0">
                      <a:srgbClr val="FFFFFF"/>
                    </a:gs>
                    <a:gs pos="86000">
                      <a:srgbClr val="FFFFFF"/>
                    </a:gs>
                  </a:gsLst>
                  <a:lin ang="5400000" scaled="0"/>
                </a:gradFill>
              </a:defRPr>
            </a:lvl2pPr>
            <a:lvl3pPr marL="1258510" indent="-403104">
              <a:buClr>
                <a:srgbClr val="FFFFFF"/>
              </a:buClr>
              <a:buSzPct val="70000"/>
              <a:buFontTx/>
              <a:buBlip>
                <a:blip r:embed="rId2"/>
              </a:buBlip>
              <a:defRPr>
                <a:gradFill>
                  <a:gsLst>
                    <a:gs pos="0">
                      <a:srgbClr val="FFFFFF"/>
                    </a:gs>
                    <a:gs pos="86000">
                      <a:srgbClr val="FFFFFF"/>
                    </a:gs>
                  </a:gsLst>
                  <a:lin ang="5400000" scaled="0"/>
                </a:gradFill>
              </a:defRPr>
            </a:lvl3pPr>
            <a:lvl4pPr marL="1604482" indent="-345971">
              <a:buClr>
                <a:srgbClr val="FFFFFF"/>
              </a:buClr>
              <a:buSzPct val="70000"/>
              <a:buFontTx/>
              <a:buBlip>
                <a:blip r:embed="rId2"/>
              </a:buBlip>
              <a:defRPr>
                <a:gradFill>
                  <a:gsLst>
                    <a:gs pos="0">
                      <a:srgbClr val="FFFFFF"/>
                    </a:gs>
                    <a:gs pos="86000">
                      <a:srgbClr val="FFFFFF"/>
                    </a:gs>
                  </a:gsLst>
                  <a:lin ang="5400000" scaled="0"/>
                </a:gradFill>
              </a:defRPr>
            </a:lvl4pPr>
            <a:lvl5pPr marL="1940931" indent="-336449">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288712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9" y="1447799"/>
            <a:ext cx="11151917" cy="2000548"/>
          </a:xfrm>
        </p:spPr>
        <p:txBody>
          <a:bodyPr/>
          <a:lstStyle>
            <a:lvl1pPr marL="460237" indent="-460237">
              <a:buClr>
                <a:srgbClr val="FFFFFF"/>
              </a:buClr>
              <a:buSzPct val="70000"/>
              <a:buFontTx/>
              <a:buBlip>
                <a:blip r:embed="rId2"/>
              </a:buBlip>
              <a:defRPr>
                <a:gradFill>
                  <a:gsLst>
                    <a:gs pos="0">
                      <a:srgbClr val="FFFFFF"/>
                    </a:gs>
                    <a:gs pos="86000">
                      <a:srgbClr val="FFFFFF"/>
                    </a:gs>
                  </a:gsLst>
                  <a:lin ang="5400000" scaled="0"/>
                </a:gradFill>
              </a:defRPr>
            </a:lvl1pPr>
            <a:lvl2pPr marL="855406" indent="-395169">
              <a:buClr>
                <a:srgbClr val="FFFFFF"/>
              </a:buClr>
              <a:buSzPct val="70000"/>
              <a:buFontTx/>
              <a:buBlip>
                <a:blip r:embed="rId2"/>
              </a:buBlip>
              <a:defRPr>
                <a:gradFill>
                  <a:gsLst>
                    <a:gs pos="0">
                      <a:srgbClr val="FFFFFF"/>
                    </a:gs>
                    <a:gs pos="86000">
                      <a:srgbClr val="FFFFFF"/>
                    </a:gs>
                  </a:gsLst>
                  <a:lin ang="5400000" scaled="0"/>
                </a:gradFill>
              </a:defRPr>
            </a:lvl2pPr>
            <a:lvl3pPr marL="1258510" indent="-403104">
              <a:buClr>
                <a:srgbClr val="FFFFFF"/>
              </a:buClr>
              <a:buSzPct val="70000"/>
              <a:buFontTx/>
              <a:buBlip>
                <a:blip r:embed="rId2"/>
              </a:buBlip>
              <a:defRPr>
                <a:gradFill>
                  <a:gsLst>
                    <a:gs pos="0">
                      <a:srgbClr val="FFFFFF"/>
                    </a:gs>
                    <a:gs pos="86000">
                      <a:srgbClr val="FFFFFF"/>
                    </a:gs>
                  </a:gsLst>
                  <a:lin ang="5400000" scaled="0"/>
                </a:gradFill>
              </a:defRPr>
            </a:lvl3pPr>
            <a:lvl4pPr marL="1604482" indent="-345971">
              <a:buClr>
                <a:srgbClr val="FFFFFF"/>
              </a:buClr>
              <a:buSzPct val="70000"/>
              <a:buFontTx/>
              <a:buBlip>
                <a:blip r:embed="rId2"/>
              </a:buBlip>
              <a:defRPr>
                <a:gradFill>
                  <a:gsLst>
                    <a:gs pos="0">
                      <a:srgbClr val="FFFFFF"/>
                    </a:gs>
                    <a:gs pos="86000">
                      <a:srgbClr val="FFFFFF"/>
                    </a:gs>
                  </a:gsLst>
                  <a:lin ang="5400000" scaled="0"/>
                </a:gradFill>
              </a:defRPr>
            </a:lvl4pPr>
            <a:lvl5pPr marL="1940931" indent="-336449">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9"/>
            <a:ext cx="12192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87293045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defRPr>
                <a:solidFill>
                  <a:schemeClr val="tx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9" y="1447799"/>
            <a:ext cx="11151917" cy="2043636"/>
          </a:xfrm>
          <a:prstGeom prst="rect">
            <a:avLst/>
          </a:prstGeom>
        </p:spPr>
        <p:txBody>
          <a:bodyPr/>
          <a:lstStyle>
            <a:lvl1pPr marL="0" indent="0">
              <a:buFont typeface="Wingdings" pitchFamily="2" charset="2"/>
              <a:buNone/>
              <a:defRPr sz="3999">
                <a:solidFill>
                  <a:schemeClr val="tx1">
                    <a:alpha val="99000"/>
                  </a:schemeClr>
                </a:solidFill>
              </a:defRPr>
            </a:lvl1pPr>
            <a:lvl2pPr marL="284077" marR="0" indent="0" algn="l" defTabSz="914089" rtl="0" eaLnBrk="1" fontAlgn="auto" latinLnBrk="0" hangingPunct="1">
              <a:lnSpc>
                <a:spcPct val="90000"/>
              </a:lnSpc>
              <a:spcBef>
                <a:spcPct val="20000"/>
              </a:spcBef>
              <a:spcAft>
                <a:spcPts val="0"/>
              </a:spcAft>
              <a:buClrTx/>
              <a:buSzPct val="90000"/>
              <a:buFont typeface="Wingdings" pitchFamily="2" charset="2"/>
              <a:buNone/>
              <a:tabLst/>
              <a:defRPr lang="en-US" sz="2399" kern="1200" spc="0" baseline="0" dirty="0" smtClean="0">
                <a:solidFill>
                  <a:schemeClr val="tx1">
                    <a:alpha val="99000"/>
                  </a:schemeClr>
                </a:solidFill>
                <a:latin typeface="+mn-lt"/>
                <a:ea typeface="+mn-ea"/>
                <a:cs typeface="+mn-cs"/>
              </a:defRPr>
            </a:lvl2pPr>
            <a:lvl3pPr marL="517370" indent="0">
              <a:buFont typeface="Wingdings" pitchFamily="2" charset="2"/>
              <a:buNone/>
              <a:tabLst/>
              <a:defRPr>
                <a:solidFill>
                  <a:schemeClr val="tx1">
                    <a:alpha val="99000"/>
                  </a:schemeClr>
                </a:solidFill>
                <a:latin typeface="+mn-lt"/>
              </a:defRPr>
            </a:lvl3pPr>
            <a:lvl4pPr marL="741140" indent="0">
              <a:buFont typeface="Wingdings" pitchFamily="2" charset="2"/>
              <a:buNone/>
              <a:defRPr>
                <a:solidFill>
                  <a:schemeClr val="tx1">
                    <a:alpha val="99000"/>
                  </a:schemeClr>
                </a:solidFill>
                <a:latin typeface="+mn-lt"/>
              </a:defRPr>
            </a:lvl4pPr>
            <a:lvl5pPr marL="914126" indent="0">
              <a:buFont typeface="Wingdings" pitchFamily="2" charset="2"/>
              <a:buNone/>
              <a:tabLst/>
              <a:defRPr>
                <a:solidFill>
                  <a:schemeClr val="tx1">
                    <a:alpha val="99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15096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defRPr sz="5398"/>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9" y="1447800"/>
            <a:ext cx="11151917" cy="946413"/>
          </a:xfrm>
        </p:spPr>
        <p:txBody>
          <a:bodyPr/>
          <a:lstStyle>
            <a:lvl1pPr marL="3174" indent="0">
              <a:spcBef>
                <a:spcPts val="0"/>
              </a:spcBef>
              <a:spcAft>
                <a:spcPts val="900"/>
              </a:spcAft>
              <a:buSzPct val="80000"/>
              <a:buFont typeface="Arial" pitchFamily="34" charset="0"/>
              <a:buNone/>
              <a:defRPr sz="3999" spc="-100" baseline="0">
                <a:gradFill>
                  <a:gsLst>
                    <a:gs pos="0">
                      <a:srgbClr val="595959"/>
                    </a:gs>
                    <a:gs pos="86000">
                      <a:srgbClr val="595959"/>
                    </a:gs>
                  </a:gsLst>
                  <a:lin ang="5400000" scaled="0"/>
                </a:gradFill>
                <a:latin typeface="Segoe UI Light" pitchFamily="34" charset="0"/>
              </a:defRPr>
            </a:lvl1pPr>
            <a:lvl2pPr marL="3174" indent="0">
              <a:spcBef>
                <a:spcPts val="0"/>
              </a:spcBef>
              <a:buSzPct val="80000"/>
              <a:buFont typeface="Arial" pitchFamily="34" charset="0"/>
              <a:buNone/>
              <a:defRPr sz="1999" spc="-50" baseline="0">
                <a:gradFill>
                  <a:gsLst>
                    <a:gs pos="0">
                      <a:srgbClr val="595959"/>
                    </a:gs>
                    <a:gs pos="86000">
                      <a:srgbClr val="595959"/>
                    </a:gs>
                  </a:gsLst>
                  <a:lin ang="5400000" scaled="0"/>
                </a:gradFill>
              </a:defRPr>
            </a:lvl2pPr>
            <a:lvl3pPr marL="1258510" indent="-403104">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482" indent="-345971">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0931" indent="-33644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3" name="图片 2"/>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472" y="6276925"/>
            <a:ext cx="1681200" cy="386744"/>
          </a:xfrm>
          <a:prstGeom prst="rect">
            <a:avLst/>
          </a:prstGeom>
        </p:spPr>
      </p:pic>
    </p:spTree>
    <p:extLst>
      <p:ext uri="{BB962C8B-B14F-4D97-AF65-F5344CB8AC3E}">
        <p14:creationId xmlns:p14="http://schemas.microsoft.com/office/powerpoint/2010/main" val="63525864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Acc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563828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8"/>
            <a:ext cx="11653523" cy="1985641"/>
          </a:xfrm>
        </p:spPr>
        <p:txBody>
          <a:bodyPr/>
          <a:lstStyle>
            <a:lvl1pPr marL="0" indent="0">
              <a:buNone/>
              <a:defRPr>
                <a:solidFill>
                  <a:srgbClr val="00188F"/>
                </a:solidFill>
              </a:defRPr>
            </a:lvl1pPr>
            <a:lvl2pPr marL="0" indent="0">
              <a:buFontTx/>
              <a:buNone/>
              <a:defRPr sz="1960"/>
            </a:lvl2pPr>
            <a:lvl3pPr marL="224022" indent="0">
              <a:buNone/>
              <a:defRPr/>
            </a:lvl3pPr>
            <a:lvl4pPr marL="448044" indent="0">
              <a:buNone/>
              <a:defRPr/>
            </a:lvl4pPr>
            <a:lvl5pPr marL="67206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273975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5" name="Rectangle 14"/>
          <p:cNvSpPr/>
          <p:nvPr userDrawn="1"/>
        </p:nvSpPr>
        <p:spPr bwMode="gray">
          <a:xfrm>
            <a:off x="519248" y="1447800"/>
            <a:ext cx="11151916"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45699" numCol="1" spcCol="0" rtlCol="0" anchor="ctr" anchorCtr="0" compatLnSpc="1">
            <a:prstTxWarp prst="textNoShape">
              <a:avLst/>
            </a:prstTxWarp>
          </a:bodyPr>
          <a:lstStyle/>
          <a:p>
            <a:pPr algn="ctr" defTabSz="913711" fontAlgn="base">
              <a:spcBef>
                <a:spcPct val="0"/>
              </a:spcBef>
              <a:spcAft>
                <a:spcPct val="0"/>
              </a:spcAft>
            </a:pPr>
            <a:endParaRPr lang="en-US" sz="2300" dirty="0">
              <a:gradFill>
                <a:gsLst>
                  <a:gs pos="0">
                    <a:srgbClr val="FFFFFF"/>
                  </a:gs>
                  <a:gs pos="100000">
                    <a:srgbClr val="FFFFFF"/>
                  </a:gs>
                </a:gsLst>
                <a:lin ang="5400000" scaled="0"/>
              </a:gradFill>
            </a:endParaRPr>
          </a:p>
        </p:txBody>
      </p:sp>
      <p:grpSp>
        <p:nvGrpSpPr>
          <p:cNvPr id="16" name="Group 15"/>
          <p:cNvGrpSpPr/>
          <p:nvPr userDrawn="1"/>
        </p:nvGrpSpPr>
        <p:grpSpPr bwMode="black">
          <a:xfrm>
            <a:off x="872849" y="3005013"/>
            <a:ext cx="2401042" cy="2135547"/>
            <a:chOff x="4470400" y="2038516"/>
            <a:chExt cx="3238500" cy="2881148"/>
          </a:xfrm>
          <a:solidFill>
            <a:schemeClr val="accent2"/>
          </a:solidFill>
        </p:grpSpPr>
        <p:sp>
          <p:nvSpPr>
            <p:cNvPr id="17" name="Freeform 6"/>
            <p:cNvSpPr>
              <a:spLocks/>
            </p:cNvSpPr>
            <p:nvPr userDrawn="1"/>
          </p:nvSpPr>
          <p:spPr bwMode="black">
            <a:xfrm>
              <a:off x="4470400" y="2314576"/>
              <a:ext cx="1319213" cy="2605088"/>
            </a:xfrm>
            <a:custGeom>
              <a:avLst/>
              <a:gdLst>
                <a:gd name="T0" fmla="*/ 501 w 1663"/>
                <a:gd name="T1" fmla="*/ 0 h 3282"/>
                <a:gd name="T2" fmla="*/ 1663 w 1663"/>
                <a:gd name="T3" fmla="*/ 0 h 3282"/>
                <a:gd name="T4" fmla="*/ 1663 w 1663"/>
                <a:gd name="T5" fmla="*/ 1694 h 3282"/>
                <a:gd name="T6" fmla="*/ 1385 w 1663"/>
                <a:gd name="T7" fmla="*/ 1694 h 3282"/>
                <a:gd name="T8" fmla="*/ 1396 w 1663"/>
                <a:gd name="T9" fmla="*/ 3282 h 3282"/>
                <a:gd name="T10" fmla="*/ 0 w 1663"/>
                <a:gd name="T11" fmla="*/ 3282 h 3282"/>
                <a:gd name="T12" fmla="*/ 0 w 1663"/>
                <a:gd name="T13" fmla="*/ 2067 h 3282"/>
                <a:gd name="T14" fmla="*/ 501 w 166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3" h="3282">
                  <a:moveTo>
                    <a:pt x="501" y="0"/>
                  </a:moveTo>
                  <a:lnTo>
                    <a:pt x="1663" y="0"/>
                  </a:lnTo>
                  <a:lnTo>
                    <a:pt x="1663" y="1694"/>
                  </a:lnTo>
                  <a:lnTo>
                    <a:pt x="1385" y="1694"/>
                  </a:lnTo>
                  <a:lnTo>
                    <a:pt x="1396" y="3282"/>
                  </a:lnTo>
                  <a:lnTo>
                    <a:pt x="0" y="3282"/>
                  </a:lnTo>
                  <a:lnTo>
                    <a:pt x="0" y="2067"/>
                  </a:lnTo>
                  <a:lnTo>
                    <a:pt x="5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25"/>
              <a:endParaRPr lang="en-US" sz="1900">
                <a:solidFill>
                  <a:srgbClr val="5F5F5F"/>
                </a:solidFill>
              </a:endParaRPr>
            </a:p>
          </p:txBody>
        </p:sp>
        <p:sp>
          <p:nvSpPr>
            <p:cNvPr id="18" name="Freeform 7"/>
            <p:cNvSpPr>
              <a:spLocks/>
            </p:cNvSpPr>
            <p:nvPr userDrawn="1"/>
          </p:nvSpPr>
          <p:spPr bwMode="black">
            <a:xfrm>
              <a:off x="6381750" y="2314576"/>
              <a:ext cx="1327150" cy="2605088"/>
            </a:xfrm>
            <a:custGeom>
              <a:avLst/>
              <a:gdLst>
                <a:gd name="T0" fmla="*/ 0 w 1673"/>
                <a:gd name="T1" fmla="*/ 0 h 3282"/>
                <a:gd name="T2" fmla="*/ 1169 w 1673"/>
                <a:gd name="T3" fmla="*/ 0 h 3282"/>
                <a:gd name="T4" fmla="*/ 1673 w 1673"/>
                <a:gd name="T5" fmla="*/ 2067 h 3282"/>
                <a:gd name="T6" fmla="*/ 1673 w 1673"/>
                <a:gd name="T7" fmla="*/ 3282 h 3282"/>
                <a:gd name="T8" fmla="*/ 268 w 1673"/>
                <a:gd name="T9" fmla="*/ 3282 h 3282"/>
                <a:gd name="T10" fmla="*/ 279 w 1673"/>
                <a:gd name="T11" fmla="*/ 1694 h 3282"/>
                <a:gd name="T12" fmla="*/ 0 w 1673"/>
                <a:gd name="T13" fmla="*/ 1694 h 3282"/>
                <a:gd name="T14" fmla="*/ 0 w 167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3" h="3282">
                  <a:moveTo>
                    <a:pt x="0" y="0"/>
                  </a:moveTo>
                  <a:lnTo>
                    <a:pt x="1169" y="0"/>
                  </a:lnTo>
                  <a:lnTo>
                    <a:pt x="1673" y="2067"/>
                  </a:lnTo>
                  <a:lnTo>
                    <a:pt x="1673" y="3282"/>
                  </a:lnTo>
                  <a:lnTo>
                    <a:pt x="268" y="3282"/>
                  </a:lnTo>
                  <a:lnTo>
                    <a:pt x="279" y="1694"/>
                  </a:lnTo>
                  <a:lnTo>
                    <a:pt x="0" y="169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25"/>
              <a:endParaRPr lang="en-US" sz="1900">
                <a:solidFill>
                  <a:srgbClr val="5F5F5F"/>
                </a:solidFill>
              </a:endParaRPr>
            </a:p>
          </p:txBody>
        </p:sp>
        <p:sp>
          <p:nvSpPr>
            <p:cNvPr id="19" name="Rectangle 8"/>
            <p:cNvSpPr>
              <a:spLocks noChangeArrowheads="1"/>
            </p:cNvSpPr>
            <p:nvPr userDrawn="1"/>
          </p:nvSpPr>
          <p:spPr bwMode="black">
            <a:xfrm>
              <a:off x="5916613" y="2314578"/>
              <a:ext cx="338138" cy="111839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25"/>
              <a:endParaRPr lang="en-US" sz="1900">
                <a:solidFill>
                  <a:srgbClr val="5F5F5F"/>
                </a:solidFill>
              </a:endParaRPr>
            </a:p>
          </p:txBody>
        </p:sp>
        <p:sp>
          <p:nvSpPr>
            <p:cNvPr id="20" name="Rectangle 9"/>
            <p:cNvSpPr>
              <a:spLocks noChangeArrowheads="1"/>
            </p:cNvSpPr>
            <p:nvPr userDrawn="1"/>
          </p:nvSpPr>
          <p:spPr bwMode="black">
            <a:xfrm>
              <a:off x="5172076"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25"/>
              <a:endParaRPr lang="en-US" sz="1900">
                <a:solidFill>
                  <a:srgbClr val="5F5F5F"/>
                </a:solidFill>
              </a:endParaRPr>
            </a:p>
          </p:txBody>
        </p:sp>
        <p:sp>
          <p:nvSpPr>
            <p:cNvPr id="21" name="Rectangle 10"/>
            <p:cNvSpPr>
              <a:spLocks noChangeArrowheads="1"/>
            </p:cNvSpPr>
            <p:nvPr userDrawn="1"/>
          </p:nvSpPr>
          <p:spPr bwMode="black">
            <a:xfrm>
              <a:off x="6381750"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25"/>
              <a:endParaRPr lang="en-US" sz="1900">
                <a:solidFill>
                  <a:srgbClr val="5F5F5F"/>
                </a:solidFill>
              </a:endParaRPr>
            </a:p>
          </p:txBody>
        </p:sp>
      </p:grpSp>
      <p:sp>
        <p:nvSpPr>
          <p:cNvPr id="3" name="Subtitle 2"/>
          <p:cNvSpPr>
            <a:spLocks noGrp="1"/>
          </p:cNvSpPr>
          <p:nvPr>
            <p:ph type="subTitle" idx="1" hasCustomPrompt="1"/>
          </p:nvPr>
        </p:nvSpPr>
        <p:spPr>
          <a:xfrm>
            <a:off x="3475625" y="3419856"/>
            <a:ext cx="6951250" cy="1243584"/>
          </a:xfrm>
        </p:spPr>
        <p:txBody>
          <a:bodyPr vert="horz" wrap="square" lIns="182864" tIns="182864" rIns="0" bIns="0" rtlCol="0" anchor="ctr" anchorCtr="0">
            <a:spAutoFit/>
          </a:bodyPr>
          <a:lstStyle>
            <a:lvl1pPr marL="574627" indent="-571452">
              <a:buNone/>
              <a:defRPr lang="en-US" sz="4400" spc="-100" dirty="0" smtClean="0">
                <a:solidFill>
                  <a:schemeClr val="tx1">
                    <a:alpha val="99000"/>
                  </a:schemeClr>
                </a:solidFill>
                <a:latin typeface="Segoe UI Light" pitchFamily="34" charset="0"/>
              </a:defRPr>
            </a:lvl1pPr>
            <a:lvl2pPr marL="346046" indent="-342871">
              <a:buNone/>
              <a:defRPr lang="en-US" spc="-51" dirty="0" smtClean="0">
                <a:solidFill>
                  <a:schemeClr val="tx1">
                    <a:alpha val="99000"/>
                  </a:schemeClr>
                </a:solidFill>
              </a:defRPr>
            </a:lvl2pPr>
          </a:lstStyle>
          <a:p>
            <a:pPr marL="3175" lvl="0" indent="0">
              <a:spcBef>
                <a:spcPts val="0"/>
              </a:spcBef>
              <a:spcAft>
                <a:spcPts val="900"/>
              </a:spcAft>
              <a:buSzPct val="80000"/>
            </a:pPr>
            <a:r>
              <a:rPr lang="en-US" dirty="0" smtClean="0"/>
              <a:t>Click to edit Master text styles</a:t>
            </a:r>
          </a:p>
          <a:p>
            <a:pPr marL="3175" lvl="1" indent="0">
              <a:spcBef>
                <a:spcPts val="0"/>
              </a:spcBef>
              <a:spcAft>
                <a:spcPts val="900"/>
              </a:spcAft>
              <a:buSzPct val="80000"/>
            </a:pPr>
            <a:r>
              <a:rPr lang="en-US" dirty="0" smtClean="0"/>
              <a:t>Second level</a:t>
            </a:r>
          </a:p>
        </p:txBody>
      </p:sp>
      <p:sp>
        <p:nvSpPr>
          <p:cNvPr id="5" name="Text Placeholder 4"/>
          <p:cNvSpPr>
            <a:spLocks noGrp="1"/>
          </p:cNvSpPr>
          <p:nvPr>
            <p:ph type="body" sz="quarter" idx="11"/>
          </p:nvPr>
        </p:nvSpPr>
        <p:spPr>
          <a:xfrm>
            <a:off x="521344" y="228602"/>
            <a:ext cx="11149441" cy="757131"/>
          </a:xfrm>
        </p:spPr>
        <p:txBody>
          <a:bodyPr vert="horz" wrap="square" lIns="0" tIns="0" rIns="0" bIns="0" rtlCol="0" anchor="t">
            <a:spAutoFit/>
          </a:bodyPr>
          <a:lstStyle>
            <a:lvl1pPr marL="0" indent="0">
              <a:buNone/>
              <a:defRPr lang="en-US" sz="5500" b="0" cap="none" spc="-100" dirty="0" smtClean="0">
                <a:ln w="3175">
                  <a:noFill/>
                </a:ln>
                <a:solidFill>
                  <a:schemeClr val="tx1">
                    <a:alpha val="99000"/>
                  </a:schemeClr>
                </a:solidFill>
                <a:effectLst/>
                <a:latin typeface="Segoe UI Light" pitchFamily="34" charset="0"/>
                <a:cs typeface="Arial" charset="0"/>
              </a:defRPr>
            </a:lvl1pPr>
          </a:lstStyle>
          <a:p>
            <a:pPr lvl="0">
              <a:spcBef>
                <a:spcPct val="0"/>
              </a:spcBef>
            </a:pPr>
            <a:r>
              <a:rPr lang="en-US" smtClean="0"/>
              <a:t>Click to edit Master text styles</a:t>
            </a:r>
          </a:p>
        </p:txBody>
      </p:sp>
    </p:spTree>
    <p:extLst>
      <p:ext uri="{BB962C8B-B14F-4D97-AF65-F5344CB8AC3E}">
        <p14:creationId xmlns:p14="http://schemas.microsoft.com/office/powerpoint/2010/main" val="3528552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19" name="Rectangle 18"/>
          <p:cNvSpPr/>
          <p:nvPr userDrawn="1"/>
        </p:nvSpPr>
        <p:spPr bwMode="auto">
          <a:xfrm>
            <a:off x="519248" y="1447800"/>
            <a:ext cx="11151916"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3474709" y="3417661"/>
            <a:ext cx="6947121" cy="1241878"/>
          </a:xfrm>
        </p:spPr>
        <p:txBody>
          <a:bodyPr lIns="182880" tIns="182880" anchor="ctr" anchorCtr="0"/>
          <a:lstStyle>
            <a:lvl1pPr marL="574675" indent="-571500">
              <a:spcAft>
                <a:spcPts val="1200"/>
              </a:spcAft>
              <a:buNone/>
              <a:defRPr lang="en-US" sz="4400" kern="1200" spc="-100" baseline="0" dirty="0" smtClean="0">
                <a:gradFill>
                  <a:gsLst>
                    <a:gs pos="0">
                      <a:srgbClr val="595959"/>
                    </a:gs>
                    <a:gs pos="86000">
                      <a:srgbClr val="595959"/>
                    </a:gs>
                  </a:gsLst>
                  <a:lin ang="5400000" scaled="0"/>
                </a:gradFill>
                <a:latin typeface="Segoe UI Light" pitchFamily="34" charset="0"/>
                <a:ea typeface="+mn-ea"/>
                <a:cs typeface="+mn-cs"/>
              </a:defRPr>
            </a:lvl1pPr>
            <a:lvl2pPr marL="346075" indent="-342900">
              <a:buFont typeface="Arial" pitchFamily="34" charset="0"/>
              <a:buNone/>
              <a:defRPr lang="en-US" sz="2400" kern="1200" spc="-50" baseline="0" dirty="0">
                <a:gradFill>
                  <a:gsLst>
                    <a:gs pos="0">
                      <a:srgbClr val="595959"/>
                    </a:gs>
                    <a:gs pos="86000">
                      <a:srgbClr val="595959"/>
                    </a:gs>
                  </a:gsLst>
                  <a:lin ang="5400000" scaled="0"/>
                </a:gradFill>
                <a:latin typeface="+mn-lt"/>
                <a:ea typeface="+mn-ea"/>
                <a:cs typeface="+mn-cs"/>
              </a:defRPr>
            </a:lvl2pPr>
          </a:lstStyle>
          <a:p>
            <a:pPr marL="3175" lvl="0" indent="0" algn="l" defTabSz="914363" rtl="0" eaLnBrk="1" latinLnBrk="0" hangingPunct="1">
              <a:lnSpc>
                <a:spcPct val="90000"/>
              </a:lnSpc>
              <a:spcBef>
                <a:spcPts val="0"/>
              </a:spcBef>
              <a:spcAft>
                <a:spcPts val="900"/>
              </a:spcAft>
              <a:buSzPct val="80000"/>
            </a:pPr>
            <a:r>
              <a:rPr lang="en-US" smtClean="0"/>
              <a:t>Click to edit Master text styles</a:t>
            </a:r>
          </a:p>
          <a:p>
            <a:pPr marL="3175" lvl="1" indent="0" algn="l" defTabSz="914363" rtl="0" eaLnBrk="1" latinLnBrk="0" hangingPunct="1">
              <a:lnSpc>
                <a:spcPct val="90000"/>
              </a:lnSpc>
              <a:spcBef>
                <a:spcPts val="0"/>
              </a:spcBef>
              <a:spcAft>
                <a:spcPts val="900"/>
              </a:spcAft>
              <a:buSzPct val="80000"/>
            </a:pPr>
            <a:r>
              <a:rPr lang="en-US" smtClean="0"/>
              <a:t>Second level</a:t>
            </a:r>
          </a:p>
        </p:txBody>
      </p:sp>
      <p:sp>
        <p:nvSpPr>
          <p:cNvPr id="18" name="Freeform 105"/>
          <p:cNvSpPr>
            <a:spLocks/>
          </p:cNvSpPr>
          <p:nvPr userDrawn="1"/>
        </p:nvSpPr>
        <p:spPr bwMode="black">
          <a:xfrm>
            <a:off x="1200486" y="2133600"/>
            <a:ext cx="1865546" cy="38100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82305" tIns="41153" rIns="82305" bIns="41153" numCol="1" anchor="t" anchorCtr="0" compatLnSpc="1">
            <a:prstTxWarp prst="textNoShape">
              <a:avLst/>
            </a:prstTxWarp>
          </a:bodyPr>
          <a:lstStyle/>
          <a:p>
            <a:pPr defTabSz="1218987"/>
            <a:endParaRPr lang="en-US" sz="1600">
              <a:solidFill>
                <a:srgbClr val="292929"/>
              </a:solidFill>
            </a:endParaRPr>
          </a:p>
        </p:txBody>
      </p:sp>
    </p:spTree>
    <p:extLst>
      <p:ext uri="{BB962C8B-B14F-4D97-AF65-F5344CB8AC3E}">
        <p14:creationId xmlns:p14="http://schemas.microsoft.com/office/powerpoint/2010/main" val="14384350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lgn="l" defTabSz="914089" rtl="0" eaLnBrk="1" latinLnBrk="0" hangingPunct="1">
              <a:lnSpc>
                <a:spcPct val="90000"/>
              </a:lnSpc>
              <a:spcBef>
                <a:spcPct val="0"/>
              </a:spcBef>
              <a:buNone/>
              <a:defRPr lang="en-US" sz="5398"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9" y="1447799"/>
            <a:ext cx="11151917" cy="2099036"/>
          </a:xfrm>
        </p:spPr>
        <p:txBody>
          <a:bodyPr/>
          <a:lstStyle>
            <a:lvl1pPr marL="0" indent="0">
              <a:spcBef>
                <a:spcPts val="0"/>
              </a:spcBef>
              <a:spcAft>
                <a:spcPts val="0"/>
              </a:spcAft>
              <a:buFont typeface="Arial" pitchFamily="34" charset="0"/>
              <a:buNone/>
              <a:defRPr lang="en-US" sz="3199" kern="1200" dirty="0" smtClean="0">
                <a:gradFill>
                  <a:gsLst>
                    <a:gs pos="0">
                      <a:srgbClr val="595959"/>
                    </a:gs>
                    <a:gs pos="86000">
                      <a:srgbClr val="595959"/>
                    </a:gs>
                  </a:gsLst>
                  <a:lin ang="5400000" scaled="0"/>
                </a:gradFill>
                <a:latin typeface="+mn-lt"/>
                <a:ea typeface="+mn-ea"/>
                <a:cs typeface="+mn-cs"/>
              </a:defRPr>
            </a:lvl1pPr>
            <a:lvl2pPr marL="688768" indent="-342797">
              <a:spcBef>
                <a:spcPts val="0"/>
              </a:spcBef>
              <a:spcAft>
                <a:spcPts val="0"/>
              </a:spcAft>
              <a:buFont typeface="Arial" pitchFamily="34" charset="0"/>
              <a:buChar char="•"/>
              <a:defRPr lang="en-US" sz="2799"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400"/>
              </a:spcAft>
              <a:buNone/>
              <a:defRPr sz="1999"/>
            </a:lvl3pPr>
            <a:lvl4pPr marL="0" indent="0">
              <a:spcBef>
                <a:spcPts val="0"/>
              </a:spcBef>
              <a:spcAft>
                <a:spcPts val="400"/>
              </a:spcAft>
              <a:buNone/>
              <a:defRPr/>
            </a:lvl4pPr>
            <a:lvl5pPr marL="342797" indent="-342797">
              <a:spcBef>
                <a:spcPts val="0"/>
              </a:spcBef>
              <a:spcAft>
                <a:spcPts val="400"/>
              </a:spcAft>
              <a:buFont typeface="Arial" pitchFamily="34" charset="0"/>
              <a:buChar char="•"/>
              <a:defRPr/>
            </a:lvl5pPr>
            <a:lvl6pPr marL="1033152" indent="-342797">
              <a:buFont typeface="Arial" pitchFamily="34" charset="0"/>
              <a:buChar char="•"/>
              <a:defRPr sz="2399">
                <a:gradFill>
                  <a:gsLst>
                    <a:gs pos="0">
                      <a:srgbClr val="595959"/>
                    </a:gs>
                    <a:gs pos="86000">
                      <a:srgbClr val="595959"/>
                    </a:gs>
                  </a:gsLst>
                  <a:lin ang="5400000" scaled="0"/>
                </a:gradFill>
              </a:defRPr>
            </a:lvl6pPr>
            <a:lvl7pPr marL="1255336" indent="-225357">
              <a:defRPr>
                <a:gradFill>
                  <a:gsLst>
                    <a:gs pos="0">
                      <a:srgbClr val="595959"/>
                    </a:gs>
                    <a:gs pos="86000">
                      <a:srgbClr val="595959"/>
                    </a:gs>
                  </a:gsLst>
                  <a:lin ang="5400000" scaled="0"/>
                </a:gradFill>
              </a:defRPr>
            </a:lvl7pPr>
            <a:lvl8pPr marL="1487042" indent="-231705">
              <a:defRPr>
                <a:gradFill>
                  <a:gsLst>
                    <a:gs pos="0">
                      <a:srgbClr val="595959"/>
                    </a:gs>
                    <a:gs pos="86000">
                      <a:srgbClr val="595959"/>
                    </a:gs>
                  </a:gsLst>
                  <a:lin ang="5400000" scaled="0"/>
                </a:gradFill>
              </a:defRPr>
            </a:lvl8pPr>
          </a:lstStyle>
          <a:p>
            <a:pPr marL="345971" lvl="0" indent="-345971" algn="l" defTabSz="914089" rtl="0" eaLnBrk="1" latinLnBrk="0" hangingPunct="1">
              <a:lnSpc>
                <a:spcPct val="90000"/>
              </a:lnSpc>
              <a:spcBef>
                <a:spcPct val="20000"/>
              </a:spcBef>
              <a:buSzPct val="90000"/>
              <a:buFont typeface="Arial" pitchFamily="34" charset="0"/>
              <a:buChar char="•"/>
            </a:pPr>
            <a:r>
              <a:rPr lang="en-US" smtClean="0"/>
              <a:t>Click to edit Master text styles</a:t>
            </a:r>
          </a:p>
          <a:p>
            <a:pPr marL="345971" lvl="1" indent="-345971" algn="l" defTabSz="914089" rtl="0" eaLnBrk="1" latinLnBrk="0" hangingPunct="1">
              <a:lnSpc>
                <a:spcPct val="90000"/>
              </a:lnSpc>
              <a:spcBef>
                <a:spcPct val="20000"/>
              </a:spcBef>
              <a:buSzPct val="90000"/>
              <a:buFont typeface="Arial" pitchFamily="34" charset="0"/>
              <a:buChar char="•"/>
            </a:pPr>
            <a:r>
              <a:rPr lang="en-US" smtClean="0"/>
              <a:t>Second level</a:t>
            </a:r>
          </a:p>
          <a:p>
            <a:pPr marL="345971" lvl="2" indent="-345971" algn="l" defTabSz="914089" rtl="0" eaLnBrk="1" latinLnBrk="0" hangingPunct="1">
              <a:lnSpc>
                <a:spcPct val="90000"/>
              </a:lnSpc>
              <a:spcBef>
                <a:spcPct val="20000"/>
              </a:spcBef>
              <a:buSzPct val="90000"/>
              <a:buFont typeface="Arial" pitchFamily="34" charset="0"/>
              <a:buChar char="•"/>
            </a:pPr>
            <a:r>
              <a:rPr lang="en-US" smtClean="0"/>
              <a:t>Third level</a:t>
            </a:r>
          </a:p>
          <a:p>
            <a:pPr marL="345971" lvl="3" indent="-345971" algn="l" defTabSz="914089" rtl="0" eaLnBrk="1" latinLnBrk="0" hangingPunct="1">
              <a:lnSpc>
                <a:spcPct val="90000"/>
              </a:lnSpc>
              <a:spcBef>
                <a:spcPct val="20000"/>
              </a:spcBef>
              <a:buSzPct val="90000"/>
              <a:buFont typeface="Arial" pitchFamily="34" charset="0"/>
              <a:buChar char="•"/>
            </a:pPr>
            <a:r>
              <a:rPr lang="en-US" smtClean="0"/>
              <a:t>Fourth level</a:t>
            </a:r>
          </a:p>
          <a:p>
            <a:pPr marL="345971" lvl="4" indent="-345971" algn="l" defTabSz="914089"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7" name="图片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472" y="6276925"/>
            <a:ext cx="1681200" cy="386744"/>
          </a:xfrm>
          <a:prstGeom prst="rect">
            <a:avLst/>
          </a:prstGeom>
        </p:spPr>
      </p:pic>
    </p:spTree>
    <p:extLst>
      <p:ext uri="{BB962C8B-B14F-4D97-AF65-F5344CB8AC3E}">
        <p14:creationId xmlns:p14="http://schemas.microsoft.com/office/powerpoint/2010/main" val="39978762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defRPr sz="5398"/>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0"/>
            <a:ext cx="5487829" cy="2443746"/>
          </a:xfrm>
        </p:spPr>
        <p:txBody>
          <a:bodyPr/>
          <a:lstStyle>
            <a:lvl1pPr marL="341211" indent="-341211">
              <a:lnSpc>
                <a:spcPct val="90000"/>
              </a:lnSpc>
              <a:buSzPct val="80000"/>
              <a:buFont typeface="Arial" pitchFamily="34" charset="0"/>
              <a:buChar char="•"/>
              <a:defRPr sz="3199"/>
            </a:lvl1pPr>
            <a:lvl2pPr marL="626875" indent="-285664">
              <a:lnSpc>
                <a:spcPct val="90000"/>
              </a:lnSpc>
              <a:buSzPct val="80000"/>
              <a:buFont typeface="Arial" pitchFamily="34" charset="0"/>
              <a:buChar char="•"/>
              <a:defRPr sz="2799"/>
            </a:lvl2pPr>
            <a:lvl3pPr marL="914126" indent="-287252">
              <a:lnSpc>
                <a:spcPct val="90000"/>
              </a:lnSpc>
              <a:buSzPct val="80000"/>
              <a:buFont typeface="Arial" pitchFamily="34" charset="0"/>
              <a:buChar char="•"/>
              <a:defRPr sz="2399"/>
            </a:lvl3pPr>
            <a:lvl4pPr marL="1712399" indent="-225357">
              <a:lnSpc>
                <a:spcPct val="90000"/>
              </a:lnSpc>
              <a:buSzPct val="80000"/>
              <a:buFont typeface="Arial" pitchFamily="34" charset="0"/>
              <a:buChar char="•"/>
              <a:defRPr sz="1999"/>
            </a:lvl4pPr>
            <a:lvl5pPr marL="1944105" indent="-231705">
              <a:lnSpc>
                <a:spcPct val="90000"/>
              </a:lnSpc>
              <a:buSzPct val="80000"/>
              <a:buFont typeface="Arial" pitchFamily="34" charset="0"/>
              <a:buChar char="•"/>
              <a:defRPr sz="19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3335" y="1447800"/>
            <a:ext cx="5487829" cy="2443746"/>
          </a:xfrm>
        </p:spPr>
        <p:txBody>
          <a:bodyPr/>
          <a:lstStyle>
            <a:lvl1pPr marL="457063" indent="-457063">
              <a:lnSpc>
                <a:spcPct val="90000"/>
              </a:lnSpc>
              <a:buSzPct val="80000"/>
              <a:buFont typeface="Arial" pitchFamily="34" charset="0"/>
              <a:buChar char="•"/>
              <a:defRPr lang="en-US" sz="3199" kern="1200" dirty="0" smtClean="0">
                <a:gradFill>
                  <a:gsLst>
                    <a:gs pos="0">
                      <a:srgbClr val="595959"/>
                    </a:gs>
                    <a:gs pos="86000">
                      <a:srgbClr val="595959"/>
                    </a:gs>
                  </a:gsLst>
                  <a:lin ang="5400000" scaled="0"/>
                </a:gradFill>
                <a:latin typeface="+mn-lt"/>
                <a:ea typeface="+mn-ea"/>
                <a:cs typeface="+mn-cs"/>
              </a:defRPr>
            </a:lvl1pPr>
            <a:lvl2pPr marL="798273" indent="-457063">
              <a:lnSpc>
                <a:spcPct val="90000"/>
              </a:lnSpc>
              <a:buSzPct val="80000"/>
              <a:buFont typeface="Arial" pitchFamily="34" charset="0"/>
              <a:buChar char="•"/>
              <a:defRPr lang="en-US" sz="2799" kern="1200" dirty="0" smtClean="0">
                <a:gradFill>
                  <a:gsLst>
                    <a:gs pos="0">
                      <a:srgbClr val="595959"/>
                    </a:gs>
                    <a:gs pos="86000">
                      <a:srgbClr val="595959"/>
                    </a:gs>
                  </a:gsLst>
                  <a:lin ang="5400000" scaled="0"/>
                </a:gradFill>
                <a:latin typeface="+mn-lt"/>
                <a:ea typeface="+mn-ea"/>
                <a:cs typeface="+mn-cs"/>
              </a:defRPr>
            </a:lvl2pPr>
            <a:lvl3pPr marL="969671" indent="-342797">
              <a:lnSpc>
                <a:spcPct val="90000"/>
              </a:lnSpc>
              <a:buSzPct val="80000"/>
              <a:buFont typeface="Arial" pitchFamily="34" charset="0"/>
              <a:buChar char="•"/>
              <a:defRPr lang="en-US" sz="2399" kern="1200" dirty="0" smtClean="0">
                <a:gradFill>
                  <a:gsLst>
                    <a:gs pos="0">
                      <a:srgbClr val="595959"/>
                    </a:gs>
                    <a:gs pos="86000">
                      <a:srgbClr val="595959"/>
                    </a:gs>
                  </a:gsLst>
                  <a:lin ang="5400000" scaled="0"/>
                </a:gradFill>
                <a:latin typeface="+mn-lt"/>
                <a:ea typeface="+mn-ea"/>
                <a:cs typeface="+mn-cs"/>
              </a:defRPr>
            </a:lvl3pPr>
            <a:lvl4pPr marL="1829839" indent="-342797">
              <a:lnSpc>
                <a:spcPct val="90000"/>
              </a:lnSpc>
              <a:buSzPct val="80000"/>
              <a:buFont typeface="Arial" pitchFamily="34" charset="0"/>
              <a:buChar char="•"/>
              <a:defRPr lang="en-US" sz="1999" kern="1200" dirty="0" smtClean="0">
                <a:gradFill>
                  <a:gsLst>
                    <a:gs pos="0">
                      <a:srgbClr val="595959"/>
                    </a:gs>
                    <a:gs pos="86000">
                      <a:srgbClr val="595959"/>
                    </a:gs>
                  </a:gsLst>
                  <a:lin ang="5400000" scaled="0"/>
                </a:gradFill>
                <a:latin typeface="+mn-lt"/>
                <a:ea typeface="+mn-ea"/>
                <a:cs typeface="+mn-cs"/>
              </a:defRPr>
            </a:lvl4pPr>
            <a:lvl5pPr marL="2055196" indent="-342797">
              <a:lnSpc>
                <a:spcPct val="90000"/>
              </a:lnSpc>
              <a:buSzPct val="80000"/>
              <a:buFont typeface="Arial" pitchFamily="34" charset="0"/>
              <a:buChar char="•"/>
              <a:defRPr lang="en-US" sz="1999" kern="1200" dirty="0">
                <a:gradFill>
                  <a:gsLst>
                    <a:gs pos="0">
                      <a:srgbClr val="595959"/>
                    </a:gs>
                    <a:gs pos="86000">
                      <a:srgbClr val="595959"/>
                    </a:gs>
                  </a:gsLst>
                  <a:lin ang="5400000" scaled="0"/>
                </a:gradFill>
                <a:latin typeface="+mn-lt"/>
                <a:ea typeface="+mn-ea"/>
                <a:cs typeface="+mn-cs"/>
              </a:defRPr>
            </a:lvl5pPr>
            <a:lvl6pPr>
              <a:defRPr sz="1799"/>
            </a:lvl6pPr>
            <a:lvl7pPr>
              <a:defRPr sz="1799"/>
            </a:lvl7pPr>
            <a:lvl8pPr>
              <a:defRPr sz="1799"/>
            </a:lvl8pPr>
            <a:lvl9pPr>
              <a:defRPr sz="1799"/>
            </a:lvl9pPr>
          </a:lstStyle>
          <a:p>
            <a:pPr marL="341211" lvl="0" indent="-341211" algn="l" defTabSz="914089" rtl="0" eaLnBrk="1" latinLnBrk="0" hangingPunct="1">
              <a:lnSpc>
                <a:spcPct val="90000"/>
              </a:lnSpc>
              <a:spcBef>
                <a:spcPct val="20000"/>
              </a:spcBef>
              <a:buSzPct val="80000"/>
              <a:buFont typeface="Arial" pitchFamily="34" charset="0"/>
              <a:buChar char="•"/>
            </a:pPr>
            <a:r>
              <a:rPr lang="en-US" smtClean="0"/>
              <a:t>Click to edit Master text styles</a:t>
            </a:r>
          </a:p>
          <a:p>
            <a:pPr marL="341211" lvl="1" indent="-341211" algn="l" defTabSz="914089" rtl="0" eaLnBrk="1" latinLnBrk="0" hangingPunct="1">
              <a:lnSpc>
                <a:spcPct val="90000"/>
              </a:lnSpc>
              <a:spcBef>
                <a:spcPct val="20000"/>
              </a:spcBef>
              <a:buSzPct val="80000"/>
              <a:buFont typeface="Arial" pitchFamily="34" charset="0"/>
              <a:buChar char="•"/>
            </a:pPr>
            <a:r>
              <a:rPr lang="en-US" smtClean="0"/>
              <a:t>Second level</a:t>
            </a:r>
          </a:p>
          <a:p>
            <a:pPr marL="341211" lvl="2" indent="-341211" algn="l" defTabSz="914089" rtl="0" eaLnBrk="1" latinLnBrk="0" hangingPunct="1">
              <a:lnSpc>
                <a:spcPct val="90000"/>
              </a:lnSpc>
              <a:spcBef>
                <a:spcPct val="20000"/>
              </a:spcBef>
              <a:buSzPct val="80000"/>
              <a:buFont typeface="Arial" pitchFamily="34" charset="0"/>
              <a:buChar char="•"/>
            </a:pPr>
            <a:r>
              <a:rPr lang="en-US" smtClean="0"/>
              <a:t>Third level</a:t>
            </a:r>
          </a:p>
          <a:p>
            <a:pPr marL="341211" lvl="3" indent="-341211" algn="l" defTabSz="914089" rtl="0" eaLnBrk="1" latinLnBrk="0" hangingPunct="1">
              <a:lnSpc>
                <a:spcPct val="90000"/>
              </a:lnSpc>
              <a:spcBef>
                <a:spcPct val="20000"/>
              </a:spcBef>
              <a:buSzPct val="80000"/>
              <a:buFont typeface="Arial" pitchFamily="34" charset="0"/>
              <a:buChar char="•"/>
            </a:pPr>
            <a:r>
              <a:rPr lang="en-US" smtClean="0"/>
              <a:t>Fourth level</a:t>
            </a:r>
          </a:p>
          <a:p>
            <a:pPr marL="341211" lvl="4" indent="-341211" algn="l" defTabSz="914089" rtl="0" eaLnBrk="1" latinLnBrk="0" hangingPunct="1">
              <a:lnSpc>
                <a:spcPct val="90000"/>
              </a:lnSpc>
              <a:spcBef>
                <a:spcPct val="20000"/>
              </a:spcBef>
              <a:buSzPct val="80000"/>
              <a:buFont typeface="Arial" pitchFamily="34" charset="0"/>
              <a:buChar char="•"/>
            </a:pPr>
            <a:r>
              <a:rPr lang="en-US" smtClean="0"/>
              <a:t>Fifth level</a:t>
            </a:r>
            <a:endParaRPr lang="en-US" dirty="0"/>
          </a:p>
        </p:txBody>
      </p:sp>
      <p:pic>
        <p:nvPicPr>
          <p:cNvPr id="7" name="图片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472" y="6276925"/>
            <a:ext cx="1681200" cy="386744"/>
          </a:xfrm>
          <a:prstGeom prst="rect">
            <a:avLst/>
          </a:prstGeom>
        </p:spPr>
      </p:pic>
    </p:spTree>
    <p:extLst>
      <p:ext uri="{BB962C8B-B14F-4D97-AF65-F5344CB8AC3E}">
        <p14:creationId xmlns:p14="http://schemas.microsoft.com/office/powerpoint/2010/main" val="266994583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defRPr sz="5398"/>
            </a:lvl1p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5487829" cy="443198"/>
          </a:xfrm>
        </p:spPr>
        <p:txBody>
          <a:bodyPr anchor="b"/>
          <a:lstStyle>
            <a:lvl1pPr marL="0" indent="0">
              <a:lnSpc>
                <a:spcPct val="90000"/>
              </a:lnSpc>
              <a:spcBef>
                <a:spcPts val="0"/>
              </a:spcBef>
              <a:buNone/>
              <a:defRPr sz="3199" b="0">
                <a:latin typeface="Segoe UI Light" pitchFamily="34" charset="0"/>
              </a:defRPr>
            </a:lvl1pPr>
            <a:lvl2pPr marL="457045" indent="0">
              <a:buNone/>
              <a:defRPr sz="1999" b="1"/>
            </a:lvl2pPr>
            <a:lvl3pPr marL="914089" indent="0">
              <a:buNone/>
              <a:defRPr sz="1799" b="1"/>
            </a:lvl3pPr>
            <a:lvl4pPr marL="1371134" indent="0">
              <a:buNone/>
              <a:defRPr sz="1600" b="1"/>
            </a:lvl4pPr>
            <a:lvl5pPr marL="1828178" indent="0">
              <a:buNone/>
              <a:defRPr sz="1600" b="1"/>
            </a:lvl5pPr>
            <a:lvl6pPr marL="2285223" indent="0">
              <a:buNone/>
              <a:defRPr sz="1600" b="1"/>
            </a:lvl6pPr>
            <a:lvl7pPr marL="2742267" indent="0">
              <a:buNone/>
              <a:defRPr sz="1600" b="1"/>
            </a:lvl7pPr>
            <a:lvl8pPr marL="3199312" indent="0">
              <a:buNone/>
              <a:defRPr sz="1600" b="1"/>
            </a:lvl8pPr>
            <a:lvl9pPr marL="365635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1" y="2266796"/>
            <a:ext cx="5486400" cy="1945148"/>
          </a:xfrm>
        </p:spPr>
        <p:txBody>
          <a:bodyPr/>
          <a:lstStyle>
            <a:lvl1pPr marL="403104" indent="-403104">
              <a:buSzPct val="80000"/>
              <a:buFont typeface="Arial" pitchFamily="34" charset="0"/>
              <a:buChar char="•"/>
              <a:defRPr sz="2799"/>
            </a:lvl1pPr>
            <a:lvl2pPr marL="744315" indent="-322166">
              <a:buSzPct val="80000"/>
              <a:buFont typeface="Arial" pitchFamily="34" charset="0"/>
              <a:buChar char="•"/>
              <a:defRPr sz="2799"/>
            </a:lvl2pPr>
            <a:lvl3pPr marL="1026805" indent="-282490" defTabSz="1029979">
              <a:buSzPct val="80000"/>
              <a:buFont typeface="Arial" pitchFamily="34" charset="0"/>
              <a:buChar char="•"/>
              <a:defRPr sz="2399"/>
            </a:lvl3pPr>
            <a:lvl4pPr marL="1317230" indent="-287252">
              <a:buSzPct val="80000"/>
              <a:buFont typeface="Arial" pitchFamily="34" charset="0"/>
              <a:buChar char="•"/>
              <a:defRPr sz="1999"/>
            </a:lvl4pPr>
            <a:lvl5pPr marL="1541001" indent="-223771">
              <a:buSzPct val="80000"/>
              <a:buFont typeface="Arial" pitchFamily="34" charset="0"/>
              <a:buChar char="•"/>
              <a:defRPr sz="1999"/>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47800"/>
            <a:ext cx="5487829" cy="443198"/>
          </a:xfrm>
        </p:spPr>
        <p:txBody>
          <a:bodyPr anchor="b"/>
          <a:lstStyle>
            <a:lvl1pPr marL="0" indent="0">
              <a:lnSpc>
                <a:spcPct val="90000"/>
              </a:lnSpc>
              <a:spcBef>
                <a:spcPts val="0"/>
              </a:spcBef>
              <a:buNone/>
              <a:defRPr sz="3199" b="0">
                <a:latin typeface="Segoe UI Light" pitchFamily="34" charset="0"/>
              </a:defRPr>
            </a:lvl1pPr>
            <a:lvl2pPr marL="457045" indent="0">
              <a:buNone/>
              <a:defRPr sz="1999" b="1"/>
            </a:lvl2pPr>
            <a:lvl3pPr marL="914089" indent="0">
              <a:buNone/>
              <a:defRPr sz="1799" b="1"/>
            </a:lvl3pPr>
            <a:lvl4pPr marL="1371134" indent="0">
              <a:buNone/>
              <a:defRPr sz="1600" b="1"/>
            </a:lvl4pPr>
            <a:lvl5pPr marL="1828178" indent="0">
              <a:buNone/>
              <a:defRPr sz="1600" b="1"/>
            </a:lvl5pPr>
            <a:lvl6pPr marL="2285223" indent="0">
              <a:buNone/>
              <a:defRPr sz="1600" b="1"/>
            </a:lvl6pPr>
            <a:lvl7pPr marL="2742267" indent="0">
              <a:buNone/>
              <a:defRPr sz="1600" b="1"/>
            </a:lvl7pPr>
            <a:lvl8pPr marL="3199312" indent="0">
              <a:buNone/>
              <a:defRPr sz="1600" b="1"/>
            </a:lvl8pPr>
            <a:lvl9pPr marL="365635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3335" y="2266796"/>
            <a:ext cx="5487829" cy="1945148"/>
          </a:xfrm>
        </p:spPr>
        <p:txBody>
          <a:bodyPr/>
          <a:lstStyle>
            <a:lvl1pPr marL="296232" indent="-296232">
              <a:buSzPct val="80000"/>
              <a:buFont typeface="Arial" pitchFamily="34" charset="0"/>
              <a:buChar char="•"/>
              <a:defRPr lang="en-US" sz="2799" kern="1200" dirty="0" smtClean="0">
                <a:gradFill>
                  <a:gsLst>
                    <a:gs pos="0">
                      <a:srgbClr val="595959"/>
                    </a:gs>
                    <a:gs pos="86000">
                      <a:srgbClr val="595959"/>
                    </a:gs>
                  </a:gsLst>
                  <a:lin ang="5400000" scaled="0"/>
                </a:gradFill>
                <a:latin typeface="+mn-lt"/>
                <a:ea typeface="+mn-ea"/>
                <a:cs typeface="+mn-cs"/>
              </a:defRPr>
            </a:lvl1pPr>
            <a:lvl2pPr marL="457063" indent="-457063">
              <a:buSzPct val="80000"/>
              <a:buFont typeface="Arial" pitchFamily="34" charset="0"/>
              <a:buChar char="•"/>
              <a:defRPr lang="en-US" sz="2799" kern="1200" dirty="0" smtClean="0">
                <a:gradFill>
                  <a:gsLst>
                    <a:gs pos="0">
                      <a:srgbClr val="595959"/>
                    </a:gs>
                    <a:gs pos="86000">
                      <a:srgbClr val="595959"/>
                    </a:gs>
                  </a:gsLst>
                  <a:lin ang="5400000" scaled="0"/>
                </a:gradFill>
                <a:latin typeface="+mn-lt"/>
                <a:ea typeface="+mn-ea"/>
                <a:cs typeface="+mn-cs"/>
              </a:defRPr>
            </a:lvl2pPr>
            <a:lvl3pPr marL="764945" indent="-342797">
              <a:buSzPct val="80000"/>
              <a:buFont typeface="Arial" pitchFamily="34" charset="0"/>
              <a:buChar char="•"/>
              <a:defRPr lang="en-US" sz="2399" kern="1200" dirty="0" smtClean="0">
                <a:gradFill>
                  <a:gsLst>
                    <a:gs pos="0">
                      <a:srgbClr val="595959"/>
                    </a:gs>
                    <a:gs pos="86000">
                      <a:srgbClr val="595959"/>
                    </a:gs>
                  </a:gsLst>
                  <a:lin ang="5400000" scaled="0"/>
                </a:gradFill>
                <a:latin typeface="+mn-lt"/>
                <a:ea typeface="+mn-ea"/>
                <a:cs typeface="+mn-cs"/>
              </a:defRPr>
            </a:lvl3pPr>
            <a:lvl4pPr marL="1372775" indent="-342797">
              <a:buSzPct val="80000"/>
              <a:buFont typeface="Arial" pitchFamily="34" charset="0"/>
              <a:buChar char="•"/>
              <a:defRPr lang="en-US" sz="1999" kern="1200" dirty="0" smtClean="0">
                <a:gradFill>
                  <a:gsLst>
                    <a:gs pos="0">
                      <a:srgbClr val="595959"/>
                    </a:gs>
                    <a:gs pos="86000">
                      <a:srgbClr val="595959"/>
                    </a:gs>
                  </a:gsLst>
                  <a:lin ang="5400000" scaled="0"/>
                </a:gradFill>
                <a:latin typeface="+mn-lt"/>
                <a:ea typeface="+mn-ea"/>
                <a:cs typeface="+mn-cs"/>
              </a:defRPr>
            </a:lvl4pPr>
            <a:lvl5pPr marL="1087112" indent="-342797">
              <a:buSzPct val="80000"/>
              <a:buFont typeface="Arial" pitchFamily="34" charset="0"/>
              <a:buChar char="•"/>
              <a:defRPr lang="en-US" sz="1999" kern="1200" dirty="0">
                <a:gradFill>
                  <a:gsLst>
                    <a:gs pos="0">
                      <a:srgbClr val="595959"/>
                    </a:gs>
                    <a:gs pos="86000">
                      <a:srgbClr val="595959"/>
                    </a:gs>
                  </a:gsLst>
                  <a:lin ang="5400000" scaled="0"/>
                </a:gradFill>
                <a:latin typeface="+mn-lt"/>
                <a:ea typeface="+mn-ea"/>
                <a:cs typeface="+mn-cs"/>
              </a:defRPr>
            </a:lvl5pPr>
            <a:lvl6pPr marL="1372775" indent="-342797">
              <a:defRPr sz="1600"/>
            </a:lvl6pPr>
            <a:lvl7pPr marL="1602894" indent="-285664">
              <a:defRPr sz="1600"/>
            </a:lvl7pPr>
            <a:lvl8pPr>
              <a:defRPr sz="1600"/>
            </a:lvl8pPr>
            <a:lvl9pPr>
              <a:defRPr sz="1600"/>
            </a:lvl9pPr>
          </a:lstStyle>
          <a:p>
            <a:pPr marL="403104" lvl="0" indent="-403104" algn="l" defTabSz="914089" rtl="0" eaLnBrk="1" latinLnBrk="0" hangingPunct="1">
              <a:lnSpc>
                <a:spcPct val="90000"/>
              </a:lnSpc>
              <a:spcBef>
                <a:spcPct val="20000"/>
              </a:spcBef>
              <a:buSzPct val="80000"/>
            </a:pPr>
            <a:r>
              <a:rPr lang="en-US" smtClean="0"/>
              <a:t>Click to edit Master text styles</a:t>
            </a:r>
          </a:p>
          <a:p>
            <a:pPr marL="403104" lvl="1" indent="-403104" algn="l" defTabSz="914089" rtl="0" eaLnBrk="1" latinLnBrk="0" hangingPunct="1">
              <a:lnSpc>
                <a:spcPct val="90000"/>
              </a:lnSpc>
              <a:spcBef>
                <a:spcPct val="20000"/>
              </a:spcBef>
              <a:buSzPct val="80000"/>
            </a:pPr>
            <a:r>
              <a:rPr lang="en-US" smtClean="0"/>
              <a:t>Second level</a:t>
            </a:r>
          </a:p>
          <a:p>
            <a:pPr marL="403104" lvl="2" indent="-403104" algn="l" defTabSz="914089" rtl="0" eaLnBrk="1" latinLnBrk="0" hangingPunct="1">
              <a:lnSpc>
                <a:spcPct val="90000"/>
              </a:lnSpc>
              <a:spcBef>
                <a:spcPct val="20000"/>
              </a:spcBef>
              <a:buSzPct val="80000"/>
            </a:pPr>
            <a:r>
              <a:rPr lang="en-US" smtClean="0"/>
              <a:t>Third level</a:t>
            </a:r>
          </a:p>
          <a:p>
            <a:pPr marL="403104" lvl="3" indent="-403104" algn="l" defTabSz="914089" rtl="0" eaLnBrk="1" latinLnBrk="0" hangingPunct="1">
              <a:lnSpc>
                <a:spcPct val="90000"/>
              </a:lnSpc>
              <a:spcBef>
                <a:spcPct val="20000"/>
              </a:spcBef>
              <a:buSzPct val="80000"/>
            </a:pPr>
            <a:r>
              <a:rPr lang="en-US" smtClean="0"/>
              <a:t>Fourth level</a:t>
            </a:r>
          </a:p>
          <a:p>
            <a:pPr marL="403104" lvl="4" indent="-403104" algn="l" defTabSz="914089" rtl="0" eaLnBrk="1" latinLnBrk="0" hangingPunct="1">
              <a:lnSpc>
                <a:spcPct val="90000"/>
              </a:lnSpc>
              <a:spcBef>
                <a:spcPct val="20000"/>
              </a:spcBef>
              <a:buSzPct val="80000"/>
            </a:pPr>
            <a:r>
              <a:rPr lang="en-US" smtClean="0"/>
              <a:t>Fifth level</a:t>
            </a:r>
            <a:endParaRPr lang="en-US" dirty="0"/>
          </a:p>
        </p:txBody>
      </p:sp>
      <p:pic>
        <p:nvPicPr>
          <p:cNvPr id="9" name="图片 8"/>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472" y="6276925"/>
            <a:ext cx="1681200" cy="386744"/>
          </a:xfrm>
          <a:prstGeom prst="rect">
            <a:avLst/>
          </a:prstGeom>
        </p:spPr>
      </p:pic>
    </p:spTree>
    <p:extLst>
      <p:ext uri="{BB962C8B-B14F-4D97-AF65-F5344CB8AC3E}">
        <p14:creationId xmlns:p14="http://schemas.microsoft.com/office/powerpoint/2010/main" val="155789154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defRPr sz="5398"/>
            </a:lvl1pPr>
          </a:lstStyle>
          <a:p>
            <a:r>
              <a:rPr lang="en-US" dirty="0" smtClean="0"/>
              <a:t>Click to edit Master title style</a:t>
            </a:r>
            <a:endParaRPr lang="en-US" dirty="0"/>
          </a:p>
        </p:txBody>
      </p:sp>
      <p:pic>
        <p:nvPicPr>
          <p:cNvPr id="5" name="图片 4"/>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472" y="6276925"/>
            <a:ext cx="1681200" cy="386744"/>
          </a:xfrm>
          <a:prstGeom prst="rect">
            <a:avLst/>
          </a:prstGeom>
        </p:spPr>
      </p:pic>
    </p:spTree>
    <p:extLst>
      <p:ext uri="{BB962C8B-B14F-4D97-AF65-F5344CB8AC3E}">
        <p14:creationId xmlns:p14="http://schemas.microsoft.com/office/powerpoint/2010/main" val="163234244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472" y="6276925"/>
            <a:ext cx="1681200" cy="386744"/>
          </a:xfrm>
          <a:prstGeom prst="rect">
            <a:avLst/>
          </a:prstGeom>
        </p:spPr>
      </p:pic>
    </p:spTree>
    <p:extLst>
      <p:ext uri="{BB962C8B-B14F-4D97-AF65-F5344CB8AC3E}">
        <p14:creationId xmlns:p14="http://schemas.microsoft.com/office/powerpoint/2010/main" val="96756457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No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54748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9" name="Rectangle 18"/>
          <p:cNvSpPr/>
          <p:nvPr userDrawn="1"/>
        </p:nvSpPr>
        <p:spPr bwMode="auto">
          <a:xfrm>
            <a:off x="519248" y="1447800"/>
            <a:ext cx="11151916"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80" tIns="45691" rIns="91380" bIns="45691" numCol="1" spcCol="0" rtlCol="0" anchor="ctr" anchorCtr="0" compatLnSpc="1">
            <a:prstTxWarp prst="textNoShape">
              <a:avLst/>
            </a:prstTxWarp>
          </a:bodyPr>
          <a:lstStyle/>
          <a:p>
            <a:pPr algn="ctr" defTabSz="913514" fontAlgn="base">
              <a:spcBef>
                <a:spcPct val="0"/>
              </a:spcBef>
              <a:spcAft>
                <a:spcPct val="0"/>
              </a:spcAft>
            </a:pPr>
            <a:endParaRPr lang="en-US" sz="2199"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914089" rtl="0" eaLnBrk="1" latinLnBrk="0" hangingPunct="1">
              <a:lnSpc>
                <a:spcPct val="90000"/>
              </a:lnSpc>
              <a:spcBef>
                <a:spcPct val="0"/>
              </a:spcBef>
              <a:buNone/>
              <a:defRPr lang="en-US" sz="5398"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3474710" y="3417661"/>
            <a:ext cx="6947121" cy="1241878"/>
          </a:xfrm>
        </p:spPr>
        <p:txBody>
          <a:bodyPr lIns="182880" tIns="182880" anchor="ctr" anchorCtr="0"/>
          <a:lstStyle>
            <a:lvl1pPr marL="574503" indent="-571329">
              <a:spcAft>
                <a:spcPts val="1200"/>
              </a:spcAft>
              <a:buNone/>
              <a:defRPr lang="en-US" sz="4399" kern="1200" spc="-100" baseline="0" dirty="0" smtClean="0">
                <a:gradFill>
                  <a:gsLst>
                    <a:gs pos="0">
                      <a:srgbClr val="595959"/>
                    </a:gs>
                    <a:gs pos="86000">
                      <a:srgbClr val="595959"/>
                    </a:gs>
                  </a:gsLst>
                  <a:lin ang="5400000" scaled="0"/>
                </a:gradFill>
                <a:latin typeface="Segoe UI Light" pitchFamily="34" charset="0"/>
                <a:ea typeface="+mn-ea"/>
                <a:cs typeface="+mn-cs"/>
              </a:defRPr>
            </a:lvl1pPr>
            <a:lvl2pPr>
              <a:defRPr lang="en-US" sz="2399" kern="1200" spc="-50" baseline="0" dirty="0">
                <a:gradFill>
                  <a:gsLst>
                    <a:gs pos="0">
                      <a:srgbClr val="595959"/>
                    </a:gs>
                    <a:gs pos="86000">
                      <a:srgbClr val="595959"/>
                    </a:gs>
                  </a:gsLst>
                  <a:lin ang="5400000" scaled="0"/>
                </a:gradFill>
                <a:latin typeface="+mn-lt"/>
                <a:ea typeface="+mn-ea"/>
                <a:cs typeface="+mn-cs"/>
              </a:defRPr>
            </a:lvl2pPr>
          </a:lstStyle>
          <a:p>
            <a:pPr marL="3174" lvl="0" indent="0" algn="l" defTabSz="914089" rtl="0" eaLnBrk="1" latinLnBrk="0" hangingPunct="1">
              <a:lnSpc>
                <a:spcPct val="90000"/>
              </a:lnSpc>
              <a:spcBef>
                <a:spcPts val="0"/>
              </a:spcBef>
              <a:spcAft>
                <a:spcPts val="900"/>
              </a:spcAft>
              <a:buSzPct val="80000"/>
            </a:pPr>
            <a:r>
              <a:rPr lang="en-US" dirty="0" smtClean="0"/>
              <a:t>Click to edit Master text styles</a:t>
            </a:r>
          </a:p>
          <a:p>
            <a:pPr marL="3174" lvl="1" indent="0" algn="l" defTabSz="914089" rtl="0" eaLnBrk="1" latinLnBrk="0" hangingPunct="1">
              <a:lnSpc>
                <a:spcPct val="90000"/>
              </a:lnSpc>
              <a:spcBef>
                <a:spcPts val="0"/>
              </a:spcBef>
              <a:buSzPct val="80000"/>
              <a:buFont typeface="Arial" pitchFamily="34" charset="0"/>
              <a:buNone/>
            </a:pPr>
            <a:r>
              <a:rPr lang="en-US" dirty="0" smtClean="0"/>
              <a:t>Second level</a:t>
            </a:r>
          </a:p>
        </p:txBody>
      </p:sp>
      <p:sp>
        <p:nvSpPr>
          <p:cNvPr id="18" name="Freeform 105"/>
          <p:cNvSpPr>
            <a:spLocks/>
          </p:cNvSpPr>
          <p:nvPr userDrawn="1"/>
        </p:nvSpPr>
        <p:spPr bwMode="black">
          <a:xfrm>
            <a:off x="1200486" y="2133600"/>
            <a:ext cx="1865546" cy="38100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82284" tIns="41142" rIns="82284" bIns="41142" numCol="1" anchor="t" anchorCtr="0" compatLnSpc="1">
            <a:prstTxWarp prst="textNoShape">
              <a:avLst/>
            </a:prstTxWarp>
          </a:bodyPr>
          <a:lstStyle/>
          <a:p>
            <a:pPr defTabSz="1218621"/>
            <a:endParaRPr lang="en-US" sz="1600">
              <a:solidFill>
                <a:srgbClr val="292929"/>
              </a:solidFill>
            </a:endParaRPr>
          </a:p>
        </p:txBody>
      </p:sp>
    </p:spTree>
    <p:extLst>
      <p:ext uri="{BB962C8B-B14F-4D97-AF65-F5344CB8AC3E}">
        <p14:creationId xmlns:p14="http://schemas.microsoft.com/office/powerpoint/2010/main" val="25825093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9" y="228603"/>
            <a:ext cx="11151917"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2934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ransition>
    <p:fade/>
  </p:transition>
  <p:timing>
    <p:tnLst>
      <p:par>
        <p:cTn id="1" dur="indefinite" restart="never" nodeType="tmRoot"/>
      </p:par>
    </p:tnLst>
  </p:timing>
  <p:txStyles>
    <p:titleStyle>
      <a:lvl1pPr algn="l" defTabSz="914089" rtl="0" eaLnBrk="1" latinLnBrk="0" hangingPunct="1">
        <a:lnSpc>
          <a:spcPct val="90000"/>
        </a:lnSpc>
        <a:spcBef>
          <a:spcPct val="0"/>
        </a:spcBef>
        <a:buNone/>
        <a:defRPr lang="en-US" sz="5398" b="0" kern="1200" cap="none" spc="-100"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460237" indent="-460237" algn="l" defTabSz="914089" rtl="0" eaLnBrk="1" latinLnBrk="0" hangingPunct="1">
        <a:lnSpc>
          <a:spcPct val="90000"/>
        </a:lnSpc>
        <a:spcBef>
          <a:spcPct val="20000"/>
        </a:spcBef>
        <a:buSzPct val="80000"/>
        <a:buFont typeface="Arial" pitchFamily="34" charset="0"/>
        <a:buChar char="•"/>
        <a:defRPr sz="3199" kern="1200">
          <a:gradFill>
            <a:gsLst>
              <a:gs pos="0">
                <a:srgbClr val="595959"/>
              </a:gs>
              <a:gs pos="86000">
                <a:srgbClr val="595959"/>
              </a:gs>
            </a:gsLst>
            <a:lin ang="5400000" scaled="0"/>
          </a:gradFill>
          <a:latin typeface="+mn-lt"/>
          <a:ea typeface="+mn-ea"/>
          <a:cs typeface="+mn-cs"/>
        </a:defRPr>
      </a:lvl1pPr>
      <a:lvl2pPr marL="855406" indent="-395169" algn="l" defTabSz="914089" rtl="0" eaLnBrk="1" latinLnBrk="0" hangingPunct="1">
        <a:lnSpc>
          <a:spcPct val="90000"/>
        </a:lnSpc>
        <a:spcBef>
          <a:spcPct val="20000"/>
        </a:spcBef>
        <a:buSzPct val="80000"/>
        <a:buFont typeface="Arial" pitchFamily="34" charset="0"/>
        <a:buChar char="•"/>
        <a:defRPr sz="2799" kern="1200">
          <a:gradFill>
            <a:gsLst>
              <a:gs pos="0">
                <a:srgbClr val="595959"/>
              </a:gs>
              <a:gs pos="86000">
                <a:srgbClr val="595959"/>
              </a:gs>
            </a:gsLst>
            <a:lin ang="5400000" scaled="0"/>
          </a:gradFill>
          <a:latin typeface="+mn-lt"/>
          <a:ea typeface="+mn-ea"/>
          <a:cs typeface="+mn-cs"/>
        </a:defRPr>
      </a:lvl2pPr>
      <a:lvl3pPr marL="1258510" indent="-403104" algn="l" defTabSz="914089" rtl="0" eaLnBrk="1" latinLnBrk="0" hangingPunct="1">
        <a:lnSpc>
          <a:spcPct val="90000"/>
        </a:lnSpc>
        <a:spcBef>
          <a:spcPct val="20000"/>
        </a:spcBef>
        <a:buSzPct val="80000"/>
        <a:buFont typeface="Arial" pitchFamily="34" charset="0"/>
        <a:buChar char="•"/>
        <a:defRPr sz="2399" kern="1200">
          <a:gradFill>
            <a:gsLst>
              <a:gs pos="0">
                <a:srgbClr val="595959"/>
              </a:gs>
              <a:gs pos="86000">
                <a:srgbClr val="595959"/>
              </a:gs>
            </a:gsLst>
            <a:lin ang="5400000" scaled="0"/>
          </a:gradFill>
          <a:latin typeface="+mn-lt"/>
          <a:ea typeface="+mn-ea"/>
          <a:cs typeface="+mn-cs"/>
        </a:defRPr>
      </a:lvl3pPr>
      <a:lvl4pPr marL="1604482" indent="-345971" algn="l" defTabSz="914089" rtl="0" eaLnBrk="1" latinLnBrk="0" hangingPunct="1">
        <a:lnSpc>
          <a:spcPct val="90000"/>
        </a:lnSpc>
        <a:spcBef>
          <a:spcPct val="20000"/>
        </a:spcBef>
        <a:buSzPct val="80000"/>
        <a:buFont typeface="Arial" pitchFamily="34" charset="0"/>
        <a:buChar char="•"/>
        <a:defRPr sz="1999" kern="1200">
          <a:gradFill>
            <a:gsLst>
              <a:gs pos="0">
                <a:srgbClr val="595959"/>
              </a:gs>
              <a:gs pos="86000">
                <a:srgbClr val="595959"/>
              </a:gs>
            </a:gsLst>
            <a:lin ang="5400000" scaled="0"/>
          </a:gradFill>
          <a:latin typeface="+mn-lt"/>
          <a:ea typeface="+mn-ea"/>
          <a:cs typeface="+mn-cs"/>
        </a:defRPr>
      </a:lvl4pPr>
      <a:lvl5pPr marL="1940931" indent="-336449" algn="l" defTabSz="914089" rtl="0" eaLnBrk="1" latinLnBrk="0" hangingPunct="1">
        <a:lnSpc>
          <a:spcPct val="90000"/>
        </a:lnSpc>
        <a:spcBef>
          <a:spcPct val="20000"/>
        </a:spcBef>
        <a:buSzPct val="80000"/>
        <a:buFont typeface="Arial" pitchFamily="34" charset="0"/>
        <a:buChar char="•"/>
        <a:defRPr sz="1999" kern="1200">
          <a:gradFill>
            <a:gsLst>
              <a:gs pos="0">
                <a:srgbClr val="595959"/>
              </a:gs>
              <a:gs pos="86000">
                <a:srgbClr val="595959"/>
              </a:gs>
            </a:gsLst>
            <a:lin ang="5400000" scaled="0"/>
          </a:gradFill>
          <a:latin typeface="+mn-lt"/>
          <a:ea typeface="+mn-ea"/>
          <a:cs typeface="+mn-cs"/>
        </a:defRPr>
      </a:lvl5pPr>
      <a:lvl6pPr marL="2513745"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78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834"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87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089" rtl="0" eaLnBrk="1" latinLnBrk="0" hangingPunct="1">
        <a:defRPr sz="1799" kern="1200">
          <a:solidFill>
            <a:schemeClr val="tx1"/>
          </a:solidFill>
          <a:latin typeface="+mn-lt"/>
          <a:ea typeface="+mn-ea"/>
          <a:cs typeface="+mn-cs"/>
        </a:defRPr>
      </a:lvl1pPr>
      <a:lvl2pPr marL="457045" algn="l" defTabSz="914089" rtl="0" eaLnBrk="1" latinLnBrk="0" hangingPunct="1">
        <a:defRPr sz="1799" kern="1200">
          <a:solidFill>
            <a:schemeClr val="tx1"/>
          </a:solidFill>
          <a:latin typeface="+mn-lt"/>
          <a:ea typeface="+mn-ea"/>
          <a:cs typeface="+mn-cs"/>
        </a:defRPr>
      </a:lvl2pPr>
      <a:lvl3pPr marL="914089" algn="l" defTabSz="914089" rtl="0" eaLnBrk="1" latinLnBrk="0" hangingPunct="1">
        <a:defRPr sz="1799" kern="1200">
          <a:solidFill>
            <a:schemeClr val="tx1"/>
          </a:solidFill>
          <a:latin typeface="+mn-lt"/>
          <a:ea typeface="+mn-ea"/>
          <a:cs typeface="+mn-cs"/>
        </a:defRPr>
      </a:lvl3pPr>
      <a:lvl4pPr marL="1371134" algn="l" defTabSz="914089" rtl="0" eaLnBrk="1" latinLnBrk="0" hangingPunct="1">
        <a:defRPr sz="1799" kern="1200">
          <a:solidFill>
            <a:schemeClr val="tx1"/>
          </a:solidFill>
          <a:latin typeface="+mn-lt"/>
          <a:ea typeface="+mn-ea"/>
          <a:cs typeface="+mn-cs"/>
        </a:defRPr>
      </a:lvl4pPr>
      <a:lvl5pPr marL="1828178" algn="l" defTabSz="914089" rtl="0" eaLnBrk="1" latinLnBrk="0" hangingPunct="1">
        <a:defRPr sz="1799" kern="1200">
          <a:solidFill>
            <a:schemeClr val="tx1"/>
          </a:solidFill>
          <a:latin typeface="+mn-lt"/>
          <a:ea typeface="+mn-ea"/>
          <a:cs typeface="+mn-cs"/>
        </a:defRPr>
      </a:lvl5pPr>
      <a:lvl6pPr marL="2285223" algn="l" defTabSz="914089" rtl="0" eaLnBrk="1" latinLnBrk="0" hangingPunct="1">
        <a:defRPr sz="1799" kern="1200">
          <a:solidFill>
            <a:schemeClr val="tx1"/>
          </a:solidFill>
          <a:latin typeface="+mn-lt"/>
          <a:ea typeface="+mn-ea"/>
          <a:cs typeface="+mn-cs"/>
        </a:defRPr>
      </a:lvl6pPr>
      <a:lvl7pPr marL="2742267" algn="l" defTabSz="914089" rtl="0" eaLnBrk="1" latinLnBrk="0" hangingPunct="1">
        <a:defRPr sz="1799" kern="1200">
          <a:solidFill>
            <a:schemeClr val="tx1"/>
          </a:solidFill>
          <a:latin typeface="+mn-lt"/>
          <a:ea typeface="+mn-ea"/>
          <a:cs typeface="+mn-cs"/>
        </a:defRPr>
      </a:lvl7pPr>
      <a:lvl8pPr marL="3199312" algn="l" defTabSz="914089" rtl="0" eaLnBrk="1" latinLnBrk="0" hangingPunct="1">
        <a:defRPr sz="1799" kern="1200">
          <a:solidFill>
            <a:schemeClr val="tx1"/>
          </a:solidFill>
          <a:latin typeface="+mn-lt"/>
          <a:ea typeface="+mn-ea"/>
          <a:cs typeface="+mn-cs"/>
        </a:defRPr>
      </a:lvl8pPr>
      <a:lvl9pPr marL="3656357" algn="l" defTabSz="914089"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gif"/><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6600"/>
            </a:gs>
            <a:gs pos="100000">
              <a:srgbClr val="CC3300"/>
            </a:gs>
          </a:gsLst>
          <a:path path="circle">
            <a:fillToRect l="50000" t="50000" r="50000" b="50000"/>
          </a:path>
        </a:gradFill>
        <a:effectLst/>
      </p:bgPr>
    </p:bg>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13" y="548205"/>
            <a:ext cx="4636956" cy="2202554"/>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823" y="3196575"/>
            <a:ext cx="7619047" cy="3619047"/>
          </a:xfrm>
          <a:prstGeom prst="rect">
            <a:avLst/>
          </a:prstGeom>
        </p:spPr>
      </p:pic>
      <p:sp>
        <p:nvSpPr>
          <p:cNvPr id="8" name="Rectangle 7"/>
          <p:cNvSpPr/>
          <p:nvPr/>
        </p:nvSpPr>
        <p:spPr bwMode="auto">
          <a:xfrm>
            <a:off x="0" y="2366329"/>
            <a:ext cx="10454640" cy="2104837"/>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0" rIns="91436" bIns="91440" numCol="1" rtlCol="0" anchor="ctr" anchorCtr="0" compatLnSpc="1">
            <a:prstTxWarp prst="textNoShape">
              <a:avLst/>
            </a:prstTxWarp>
          </a:bodyPr>
          <a:lstStyle/>
          <a:p>
            <a:pPr defTabSz="457200">
              <a:tabLst>
                <a:tab pos="444500" algn="l"/>
              </a:tabLst>
            </a:pPr>
            <a:r>
              <a:rPr lang="en-US" sz="4800" b="1" dirty="0" smtClean="0">
                <a:solidFill>
                  <a:srgbClr val="FFFFFF"/>
                </a:solidFill>
                <a:latin typeface="Segoe UI Light" panose="020B0502040204020203" pitchFamily="34" charset="0"/>
                <a:cs typeface="Segoe UI Light" panose="020B0502040204020203" pitchFamily="34" charset="0"/>
              </a:rPr>
              <a:t>	</a:t>
            </a:r>
            <a:r>
              <a:rPr lang="ru-RU" sz="4800" dirty="0" smtClean="0">
                <a:solidFill>
                  <a:srgbClr val="FFFFFF"/>
                </a:solidFill>
                <a:latin typeface="Segoe UI Light" panose="020B0502040204020203" pitchFamily="34" charset="0"/>
                <a:cs typeface="Segoe UI Light" panose="020B0502040204020203" pitchFamily="34" charset="0"/>
              </a:rPr>
              <a:t>Метод динамической конфигурации сетевой инфраструктуры в сетях </a:t>
            </a:r>
            <a:r>
              <a:rPr lang="en-US" sz="4800" dirty="0" smtClean="0">
                <a:solidFill>
                  <a:srgbClr val="FFFFFF"/>
                </a:solidFill>
                <a:latin typeface="Segoe UI Light" panose="020B0502040204020203" pitchFamily="34" charset="0"/>
                <a:cs typeface="Segoe UI Light" panose="020B0502040204020203" pitchFamily="34" charset="0"/>
              </a:rPr>
              <a:t>SDN</a:t>
            </a:r>
            <a:endParaRPr lang="ru-RU" sz="5200" dirty="0">
              <a:solidFill>
                <a:srgbClr val="FFFFFF"/>
              </a:solidFill>
              <a:latin typeface="Segoe UI Light" panose="020B0502040204020203" pitchFamily="34" charset="0"/>
              <a:cs typeface="Segoe UI Light" panose="020B0502040204020203" pitchFamily="34" charset="0"/>
            </a:endParaRPr>
          </a:p>
        </p:txBody>
      </p:sp>
      <p:sp>
        <p:nvSpPr>
          <p:cNvPr id="9" name="TextBox 8"/>
          <p:cNvSpPr txBox="1"/>
          <p:nvPr/>
        </p:nvSpPr>
        <p:spPr>
          <a:xfrm>
            <a:off x="394229" y="6001399"/>
            <a:ext cx="2339662" cy="400110"/>
          </a:xfrm>
          <a:prstGeom prst="rect">
            <a:avLst/>
          </a:prstGeom>
          <a:noFill/>
        </p:spPr>
        <p:txBody>
          <a:bodyPr wrap="square" rtlCol="0">
            <a:spAutoFit/>
          </a:bodyPr>
          <a:lstStyle/>
          <a:p>
            <a:pPr defTabSz="457200"/>
            <a:r>
              <a:rPr lang="ru-RU" sz="2000" dirty="0" smtClean="0">
                <a:solidFill>
                  <a:schemeClr val="bg1">
                    <a:lumMod val="10000"/>
                    <a:lumOff val="90000"/>
                  </a:schemeClr>
                </a:solidFill>
              </a:rPr>
              <a:t>Поляков Е.В.</a:t>
            </a:r>
            <a:endParaRPr lang="ru-RU" sz="2000" dirty="0">
              <a:solidFill>
                <a:schemeClr val="bg1">
                  <a:lumMod val="10000"/>
                  <a:lumOff val="90000"/>
                </a:schemeClr>
              </a:solidFill>
            </a:endParaRPr>
          </a:p>
        </p:txBody>
      </p:sp>
      <mc:AlternateContent xmlns:mc="http://schemas.openxmlformats.org/markup-compatibility/2006" xmlns:a14="http://schemas.microsoft.com/office/drawing/2010/main">
        <mc:Choice Requires="a14">
          <p:sp>
            <p:nvSpPr>
              <p:cNvPr id="4" name="TextBox 3"/>
              <p:cNvSpPr txBox="1"/>
              <p:nvPr/>
            </p:nvSpPr>
            <p:spPr>
              <a:xfrm>
                <a:off x="8520136" y="1636419"/>
                <a:ext cx="3344056" cy="651204"/>
              </a:xfrm>
              <a:prstGeom prst="rect">
                <a:avLst/>
              </a:prstGeom>
              <a:noFill/>
              <a:ln>
                <a:noFill/>
              </a:ln>
              <a:effectLst/>
            </p:spPr>
            <p:txBody>
              <a:bodyPr wrap="none" lIns="0" tIns="0" rIns="0" bIns="0" rtlCol="0">
                <a:spAutoFit/>
              </a:bodyPr>
              <a:lstStyle/>
              <a:p>
                <a:pPr>
                  <a:lnSpc>
                    <a:spcPct val="90000"/>
                  </a:lnSpc>
                  <a:spcBef>
                    <a:spcPct val="20000"/>
                  </a:spcBef>
                  <a:buSzPct val="80000"/>
                </a:pPr>
                <a14:m>
                  <m:oMathPara xmlns:m="http://schemas.openxmlformats.org/officeDocument/2006/math">
                    <m:oMathParaPr>
                      <m:jc m:val="centerGroup"/>
                    </m:oMathParaPr>
                    <m:oMath xmlns:m="http://schemas.openxmlformats.org/officeDocument/2006/math">
                      <m:r>
                        <a:rPr lang="en-US" sz="2000" b="0" i="1" smtClean="0">
                          <a:solidFill>
                            <a:schemeClr val="bg1">
                              <a:alpha val="30000"/>
                            </a:schemeClr>
                          </a:solidFill>
                          <a:effectLst/>
                          <a:latin typeface="Cambria Math" panose="02040503050406030204" pitchFamily="18" charset="0"/>
                        </a:rPr>
                        <m:t>𝑃</m:t>
                      </m:r>
                      <m:d>
                        <m:dPr>
                          <m:ctrlPr>
                            <a:rPr lang="en-US" sz="2000" b="0" i="1" smtClean="0">
                              <a:solidFill>
                                <a:schemeClr val="bg1">
                                  <a:alpha val="30000"/>
                                </a:schemeClr>
                              </a:solidFill>
                              <a:effectLst/>
                              <a:latin typeface="Cambria Math" panose="02040503050406030204" pitchFamily="18" charset="0"/>
                            </a:rPr>
                          </m:ctrlPr>
                        </m:dPr>
                        <m:e>
                          <m:sSub>
                            <m:sSubPr>
                              <m:ctrlPr>
                                <a:rPr lang="en-US" sz="2000" b="0" i="1" smtClean="0">
                                  <a:solidFill>
                                    <a:schemeClr val="bg1">
                                      <a:alpha val="30000"/>
                                    </a:schemeClr>
                                  </a:solidFill>
                                  <a:effectLst/>
                                  <a:latin typeface="Cambria Math" panose="02040503050406030204" pitchFamily="18" charset="0"/>
                                </a:rPr>
                              </m:ctrlPr>
                            </m:sSubPr>
                            <m:e>
                              <m:r>
                                <a:rPr lang="en-US" sz="2000" b="0" i="1" smtClean="0">
                                  <a:solidFill>
                                    <a:schemeClr val="bg1">
                                      <a:alpha val="30000"/>
                                    </a:schemeClr>
                                  </a:solidFill>
                                  <a:effectLst/>
                                  <a:latin typeface="Cambria Math" panose="02040503050406030204" pitchFamily="18" charset="0"/>
                                </a:rPr>
                                <m:t>𝐴</m:t>
                              </m:r>
                            </m:e>
                            <m:sub>
                              <m:r>
                                <a:rPr lang="en-US" sz="2000" b="0" i="1" smtClean="0">
                                  <a:solidFill>
                                    <a:schemeClr val="bg1">
                                      <a:alpha val="30000"/>
                                    </a:schemeClr>
                                  </a:solidFill>
                                  <a:effectLst/>
                                  <a:latin typeface="Cambria Math" panose="02040503050406030204" pitchFamily="18" charset="0"/>
                                </a:rPr>
                                <m:t>𝑗</m:t>
                              </m:r>
                            </m:sub>
                          </m:sSub>
                        </m:e>
                        <m:e>
                          <m:r>
                            <a:rPr lang="en-US" sz="2000" b="0" i="1" smtClean="0">
                              <a:solidFill>
                                <a:schemeClr val="bg1">
                                  <a:alpha val="30000"/>
                                </a:schemeClr>
                              </a:solidFill>
                              <a:effectLst/>
                              <a:latin typeface="Cambria Math" panose="02040503050406030204" pitchFamily="18" charset="0"/>
                            </a:rPr>
                            <m:t>𝐵</m:t>
                          </m:r>
                        </m:e>
                      </m:d>
                      <m:r>
                        <a:rPr lang="en-US" sz="2000" b="0" i="1" smtClean="0">
                          <a:solidFill>
                            <a:schemeClr val="bg1">
                              <a:alpha val="30000"/>
                            </a:schemeClr>
                          </a:solidFill>
                          <a:effectLst/>
                          <a:latin typeface="Cambria Math" panose="02040503050406030204" pitchFamily="18" charset="0"/>
                        </a:rPr>
                        <m:t>=</m:t>
                      </m:r>
                      <m:f>
                        <m:fPr>
                          <m:ctrlPr>
                            <a:rPr lang="en-US" sz="2000" b="0" i="1" smtClean="0">
                              <a:solidFill>
                                <a:schemeClr val="bg1">
                                  <a:alpha val="30000"/>
                                </a:schemeClr>
                              </a:solidFill>
                              <a:effectLst/>
                              <a:latin typeface="Cambria Math" panose="02040503050406030204" pitchFamily="18" charset="0"/>
                            </a:rPr>
                          </m:ctrlPr>
                        </m:fPr>
                        <m:num>
                          <m:r>
                            <a:rPr lang="en-US" sz="2000" i="1">
                              <a:solidFill>
                                <a:schemeClr val="bg1">
                                  <a:alpha val="30000"/>
                                </a:schemeClr>
                              </a:solidFill>
                              <a:effectLst/>
                              <a:latin typeface="Cambria Math" panose="02040503050406030204" pitchFamily="18" charset="0"/>
                            </a:rPr>
                            <m:t>𝑃</m:t>
                          </m:r>
                          <m:d>
                            <m:dPr>
                              <m:ctrlPr>
                                <a:rPr lang="en-US" sz="2000" b="0" i="1" smtClean="0">
                                  <a:solidFill>
                                    <a:schemeClr val="bg1">
                                      <a:alpha val="30000"/>
                                    </a:schemeClr>
                                  </a:solidFill>
                                  <a:effectLst/>
                                  <a:latin typeface="Cambria Math" panose="02040503050406030204" pitchFamily="18" charset="0"/>
                                </a:rPr>
                              </m:ctrlPr>
                            </m:dPr>
                            <m:e>
                              <m:sSub>
                                <m:sSubPr>
                                  <m:ctrlPr>
                                    <a:rPr lang="en-US" sz="2000" b="0" i="1" smtClean="0">
                                      <a:solidFill>
                                        <a:schemeClr val="bg1">
                                          <a:alpha val="30000"/>
                                        </a:schemeClr>
                                      </a:solidFill>
                                      <a:effectLst/>
                                      <a:latin typeface="Cambria Math" panose="02040503050406030204" pitchFamily="18" charset="0"/>
                                    </a:rPr>
                                  </m:ctrlPr>
                                </m:sSubPr>
                                <m:e>
                                  <m:r>
                                    <a:rPr lang="en-US" sz="2000" b="0" i="1" smtClean="0">
                                      <a:solidFill>
                                        <a:schemeClr val="bg1">
                                          <a:alpha val="30000"/>
                                        </a:schemeClr>
                                      </a:solidFill>
                                      <a:effectLst/>
                                      <a:latin typeface="Cambria Math" panose="02040503050406030204" pitchFamily="18" charset="0"/>
                                    </a:rPr>
                                    <m:t>𝐴</m:t>
                                  </m:r>
                                </m:e>
                                <m:sub>
                                  <m:r>
                                    <a:rPr lang="en-US" sz="2000" b="0" i="1" smtClean="0">
                                      <a:solidFill>
                                        <a:schemeClr val="bg1">
                                          <a:alpha val="30000"/>
                                        </a:schemeClr>
                                      </a:solidFill>
                                      <a:effectLst/>
                                      <a:latin typeface="Cambria Math" panose="02040503050406030204" pitchFamily="18" charset="0"/>
                                    </a:rPr>
                                    <m:t>𝑗</m:t>
                                  </m:r>
                                </m:sub>
                              </m:sSub>
                            </m:e>
                          </m:d>
                          <m:r>
                            <a:rPr lang="en-US" sz="2000" b="0" i="1" smtClean="0">
                              <a:solidFill>
                                <a:schemeClr val="bg1">
                                  <a:alpha val="30000"/>
                                </a:schemeClr>
                              </a:solidFill>
                              <a:effectLst/>
                              <a:latin typeface="Cambria Math" panose="02040503050406030204" pitchFamily="18" charset="0"/>
                            </a:rPr>
                            <m:t>𝑃</m:t>
                          </m:r>
                          <m:r>
                            <a:rPr lang="en-US" sz="2000" b="0" i="1" smtClean="0">
                              <a:solidFill>
                                <a:schemeClr val="bg1">
                                  <a:alpha val="30000"/>
                                </a:schemeClr>
                              </a:solidFill>
                              <a:effectLst/>
                              <a:latin typeface="Cambria Math" panose="02040503050406030204" pitchFamily="18" charset="0"/>
                            </a:rPr>
                            <m:t>(</m:t>
                          </m:r>
                          <m:r>
                            <a:rPr lang="en-US" sz="2000" b="0" i="1" smtClean="0">
                              <a:solidFill>
                                <a:schemeClr val="bg1">
                                  <a:alpha val="30000"/>
                                </a:schemeClr>
                              </a:solidFill>
                              <a:effectLst/>
                              <a:latin typeface="Cambria Math" panose="02040503050406030204" pitchFamily="18" charset="0"/>
                            </a:rPr>
                            <m:t>𝐵</m:t>
                          </m:r>
                          <m:r>
                            <a:rPr lang="en-US" sz="2000" b="0" i="1" smtClean="0">
                              <a:solidFill>
                                <a:schemeClr val="bg1">
                                  <a:alpha val="30000"/>
                                </a:schemeClr>
                              </a:solidFill>
                              <a:effectLst/>
                              <a:latin typeface="Cambria Math" panose="02040503050406030204" pitchFamily="18" charset="0"/>
                            </a:rPr>
                            <m:t>|</m:t>
                          </m:r>
                          <m:sSub>
                            <m:sSubPr>
                              <m:ctrlPr>
                                <a:rPr lang="en-US" sz="2000" b="0" i="1" smtClean="0">
                                  <a:solidFill>
                                    <a:schemeClr val="bg1">
                                      <a:alpha val="30000"/>
                                    </a:schemeClr>
                                  </a:solidFill>
                                  <a:effectLst/>
                                  <a:latin typeface="Cambria Math" panose="02040503050406030204" pitchFamily="18" charset="0"/>
                                </a:rPr>
                              </m:ctrlPr>
                            </m:sSubPr>
                            <m:e>
                              <m:r>
                                <a:rPr lang="en-US" sz="2000" b="0" i="1" smtClean="0">
                                  <a:solidFill>
                                    <a:schemeClr val="bg1">
                                      <a:alpha val="30000"/>
                                    </a:schemeClr>
                                  </a:solidFill>
                                  <a:effectLst/>
                                  <a:latin typeface="Cambria Math" panose="02040503050406030204" pitchFamily="18" charset="0"/>
                                </a:rPr>
                                <m:t>𝐴</m:t>
                              </m:r>
                            </m:e>
                            <m:sub>
                              <m:r>
                                <a:rPr lang="en-US" sz="2000" b="0" i="1" smtClean="0">
                                  <a:solidFill>
                                    <a:schemeClr val="bg1">
                                      <a:alpha val="30000"/>
                                    </a:schemeClr>
                                  </a:solidFill>
                                  <a:effectLst/>
                                  <a:latin typeface="Cambria Math" panose="02040503050406030204" pitchFamily="18" charset="0"/>
                                </a:rPr>
                                <m:t>𝑗</m:t>
                              </m:r>
                            </m:sub>
                          </m:sSub>
                          <m:r>
                            <a:rPr lang="en-US" sz="2000" b="0" i="1" smtClean="0">
                              <a:solidFill>
                                <a:schemeClr val="bg1">
                                  <a:alpha val="30000"/>
                                </a:schemeClr>
                              </a:solidFill>
                              <a:effectLst/>
                              <a:latin typeface="Cambria Math" panose="02040503050406030204" pitchFamily="18" charset="0"/>
                            </a:rPr>
                            <m:t>)</m:t>
                          </m:r>
                        </m:num>
                        <m:den>
                          <m:nary>
                            <m:naryPr>
                              <m:chr m:val="∑"/>
                              <m:ctrlPr>
                                <a:rPr lang="en-US" sz="2000" b="0" i="1" smtClean="0">
                                  <a:solidFill>
                                    <a:schemeClr val="bg1">
                                      <a:alpha val="30000"/>
                                    </a:schemeClr>
                                  </a:solidFill>
                                  <a:effectLst/>
                                  <a:latin typeface="Cambria Math" panose="02040503050406030204" pitchFamily="18" charset="0"/>
                                </a:rPr>
                              </m:ctrlPr>
                            </m:naryPr>
                            <m:sub>
                              <m:r>
                                <m:rPr>
                                  <m:brk m:alnAt="23"/>
                                </m:rPr>
                                <a:rPr lang="en-US" sz="2000" b="0" i="1" smtClean="0">
                                  <a:solidFill>
                                    <a:schemeClr val="bg1">
                                      <a:alpha val="30000"/>
                                    </a:schemeClr>
                                  </a:solidFill>
                                  <a:effectLst/>
                                  <a:latin typeface="Cambria Math" panose="02040503050406030204" pitchFamily="18" charset="0"/>
                                </a:rPr>
                                <m:t>𝑖</m:t>
                              </m:r>
                              <m:r>
                                <a:rPr lang="en-US" sz="2000" b="0" i="1" smtClean="0">
                                  <a:solidFill>
                                    <a:schemeClr val="bg1">
                                      <a:alpha val="30000"/>
                                    </a:schemeClr>
                                  </a:solidFill>
                                  <a:effectLst/>
                                  <a:latin typeface="Cambria Math" panose="02040503050406030204" pitchFamily="18" charset="0"/>
                                </a:rPr>
                                <m:t>=1</m:t>
                              </m:r>
                            </m:sub>
                            <m:sup>
                              <m:r>
                                <a:rPr lang="en-US" sz="2000" b="0" i="1" smtClean="0">
                                  <a:solidFill>
                                    <a:schemeClr val="bg1">
                                      <a:alpha val="30000"/>
                                    </a:schemeClr>
                                  </a:solidFill>
                                  <a:effectLst/>
                                  <a:latin typeface="Cambria Math" panose="02040503050406030204" pitchFamily="18" charset="0"/>
                                </a:rPr>
                                <m:t>𝑁</m:t>
                              </m:r>
                            </m:sup>
                            <m:e>
                              <m:r>
                                <a:rPr lang="en-US" sz="2000" b="0" i="1" smtClean="0">
                                  <a:solidFill>
                                    <a:schemeClr val="bg1">
                                      <a:alpha val="30000"/>
                                    </a:schemeClr>
                                  </a:solidFill>
                                  <a:effectLst/>
                                  <a:latin typeface="Cambria Math" panose="02040503050406030204" pitchFamily="18" charset="0"/>
                                </a:rPr>
                                <m:t>𝑃</m:t>
                              </m:r>
                              <m:d>
                                <m:dPr>
                                  <m:ctrlPr>
                                    <a:rPr lang="en-US" sz="2000" b="0" i="1" smtClean="0">
                                      <a:solidFill>
                                        <a:schemeClr val="bg1">
                                          <a:alpha val="30000"/>
                                        </a:schemeClr>
                                      </a:solidFill>
                                      <a:effectLst/>
                                      <a:latin typeface="Cambria Math" panose="02040503050406030204" pitchFamily="18" charset="0"/>
                                    </a:rPr>
                                  </m:ctrlPr>
                                </m:dPr>
                                <m:e>
                                  <m:sSub>
                                    <m:sSubPr>
                                      <m:ctrlPr>
                                        <a:rPr lang="en-US" sz="2000" b="0" i="1" smtClean="0">
                                          <a:solidFill>
                                            <a:schemeClr val="bg1">
                                              <a:alpha val="30000"/>
                                            </a:schemeClr>
                                          </a:solidFill>
                                          <a:effectLst/>
                                          <a:latin typeface="Cambria Math" panose="02040503050406030204" pitchFamily="18" charset="0"/>
                                        </a:rPr>
                                      </m:ctrlPr>
                                    </m:sSubPr>
                                    <m:e>
                                      <m:r>
                                        <a:rPr lang="en-US" sz="2000" b="0" i="1" smtClean="0">
                                          <a:solidFill>
                                            <a:schemeClr val="bg1">
                                              <a:alpha val="30000"/>
                                            </a:schemeClr>
                                          </a:solidFill>
                                          <a:effectLst/>
                                          <a:latin typeface="Cambria Math" panose="02040503050406030204" pitchFamily="18" charset="0"/>
                                        </a:rPr>
                                        <m:t>𝐴</m:t>
                                      </m:r>
                                    </m:e>
                                    <m:sub>
                                      <m:r>
                                        <a:rPr lang="en-US" sz="2000" b="0" i="1" smtClean="0">
                                          <a:solidFill>
                                            <a:schemeClr val="bg1">
                                              <a:alpha val="30000"/>
                                            </a:schemeClr>
                                          </a:solidFill>
                                          <a:effectLst/>
                                          <a:latin typeface="Cambria Math" panose="02040503050406030204" pitchFamily="18" charset="0"/>
                                        </a:rPr>
                                        <m:t>𝑖</m:t>
                                      </m:r>
                                    </m:sub>
                                  </m:sSub>
                                </m:e>
                              </m:d>
                              <m:r>
                                <a:rPr lang="en-US" sz="2000" b="0" i="1" smtClean="0">
                                  <a:solidFill>
                                    <a:schemeClr val="bg1">
                                      <a:alpha val="30000"/>
                                    </a:schemeClr>
                                  </a:solidFill>
                                  <a:effectLst/>
                                  <a:latin typeface="Cambria Math" panose="02040503050406030204" pitchFamily="18" charset="0"/>
                                </a:rPr>
                                <m:t>𝑃</m:t>
                              </m:r>
                              <m:r>
                                <a:rPr lang="en-US" sz="2000" b="0" i="1" smtClean="0">
                                  <a:solidFill>
                                    <a:schemeClr val="bg1">
                                      <a:alpha val="30000"/>
                                    </a:schemeClr>
                                  </a:solidFill>
                                  <a:effectLst/>
                                  <a:latin typeface="Cambria Math" panose="02040503050406030204" pitchFamily="18" charset="0"/>
                                </a:rPr>
                                <m:t>(</m:t>
                              </m:r>
                              <m:r>
                                <a:rPr lang="en-US" sz="2000" b="0" i="1" smtClean="0">
                                  <a:solidFill>
                                    <a:schemeClr val="bg1">
                                      <a:alpha val="30000"/>
                                    </a:schemeClr>
                                  </a:solidFill>
                                  <a:effectLst/>
                                  <a:latin typeface="Cambria Math" panose="02040503050406030204" pitchFamily="18" charset="0"/>
                                </a:rPr>
                                <m:t>𝐵</m:t>
                              </m:r>
                              <m:r>
                                <a:rPr lang="en-US" sz="2000" b="0" i="1" smtClean="0">
                                  <a:solidFill>
                                    <a:schemeClr val="bg1">
                                      <a:alpha val="30000"/>
                                    </a:schemeClr>
                                  </a:solidFill>
                                  <a:effectLst/>
                                  <a:latin typeface="Cambria Math" panose="02040503050406030204" pitchFamily="18" charset="0"/>
                                </a:rPr>
                                <m:t>|</m:t>
                              </m:r>
                              <m:sSub>
                                <m:sSubPr>
                                  <m:ctrlPr>
                                    <a:rPr lang="en-US" sz="2000" b="0" i="1" smtClean="0">
                                      <a:solidFill>
                                        <a:schemeClr val="bg1">
                                          <a:alpha val="30000"/>
                                        </a:schemeClr>
                                      </a:solidFill>
                                      <a:effectLst/>
                                      <a:latin typeface="Cambria Math" panose="02040503050406030204" pitchFamily="18" charset="0"/>
                                    </a:rPr>
                                  </m:ctrlPr>
                                </m:sSubPr>
                                <m:e>
                                  <m:r>
                                    <a:rPr lang="en-US" sz="2000" b="0" i="1" smtClean="0">
                                      <a:solidFill>
                                        <a:schemeClr val="bg1">
                                          <a:alpha val="30000"/>
                                        </a:schemeClr>
                                      </a:solidFill>
                                      <a:effectLst/>
                                      <a:latin typeface="Cambria Math" panose="02040503050406030204" pitchFamily="18" charset="0"/>
                                    </a:rPr>
                                    <m:t>𝐴</m:t>
                                  </m:r>
                                </m:e>
                                <m:sub>
                                  <m:r>
                                    <a:rPr lang="en-US" sz="2000" b="0" i="1" smtClean="0">
                                      <a:solidFill>
                                        <a:schemeClr val="bg1">
                                          <a:alpha val="30000"/>
                                        </a:schemeClr>
                                      </a:solidFill>
                                      <a:effectLst/>
                                      <a:latin typeface="Cambria Math" panose="02040503050406030204" pitchFamily="18" charset="0"/>
                                    </a:rPr>
                                    <m:t>𝑖</m:t>
                                  </m:r>
                                </m:sub>
                              </m:sSub>
                              <m:r>
                                <a:rPr lang="en-US" sz="2000" b="0" i="1" smtClean="0">
                                  <a:solidFill>
                                    <a:schemeClr val="bg1">
                                      <a:alpha val="30000"/>
                                    </a:schemeClr>
                                  </a:solidFill>
                                  <a:effectLst/>
                                  <a:latin typeface="Cambria Math" panose="02040503050406030204" pitchFamily="18" charset="0"/>
                                </a:rPr>
                                <m:t>)</m:t>
                              </m:r>
                            </m:e>
                          </m:nary>
                        </m:den>
                      </m:f>
                    </m:oMath>
                  </m:oMathPara>
                </a14:m>
                <a:endParaRPr lang="ru-RU" sz="2000" dirty="0">
                  <a:solidFill>
                    <a:schemeClr val="bg1">
                      <a:alpha val="30000"/>
                    </a:schemeClr>
                  </a:solidFill>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425133" y="1715125"/>
                <a:ext cx="3344056" cy="651204"/>
              </a:xfrm>
              <a:prstGeom prst="rect">
                <a:avLst/>
              </a:prstGeom>
              <a:blipFill rotWithShape="0">
                <a:blip r:embed="rId5"/>
                <a:stretch>
                  <a:fillRect t="-4673" b="-1869"/>
                </a:stretch>
              </a:blipFill>
              <a:ln>
                <a:noFill/>
              </a:ln>
              <a:effec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628870" y="6035254"/>
                <a:ext cx="1163780" cy="332399"/>
              </a:xfrm>
              <a:prstGeom prst="rect">
                <a:avLst/>
              </a:prstGeom>
              <a:noFill/>
              <a:ln>
                <a:noFill/>
              </a:ln>
              <a:effectLst/>
            </p:spPr>
            <p:txBody>
              <a:bodyPr wrap="none" lIns="0" tIns="0" rIns="0" bIns="0" rtlCol="0">
                <a:spAutoFit/>
              </a:bodyPr>
              <a:lstStyle/>
              <a:p>
                <a:pPr>
                  <a:lnSpc>
                    <a:spcPct val="90000"/>
                  </a:lnSpc>
                  <a:spcBef>
                    <a:spcPct val="20000"/>
                  </a:spcBef>
                  <a:buSzPct val="80000"/>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chemeClr val="bg1">
                                  <a:alpha val="50000"/>
                                </a:schemeClr>
                              </a:solidFill>
                              <a:effectLst/>
                              <a:latin typeface="Cambria Math" panose="02040503050406030204" pitchFamily="18" charset="0"/>
                            </a:rPr>
                          </m:ctrlPr>
                        </m:dPr>
                        <m:e>
                          <m:r>
                            <m:rPr>
                              <m:sty m:val="p"/>
                            </m:rPr>
                            <a:rPr lang="el-GR" sz="2400" b="0" i="1" smtClean="0">
                              <a:solidFill>
                                <a:schemeClr val="bg1">
                                  <a:alpha val="50000"/>
                                </a:schemeClr>
                              </a:solidFill>
                              <a:effectLst/>
                              <a:latin typeface="Cambria Math" panose="02040503050406030204" pitchFamily="18" charset="0"/>
                              <a:ea typeface="Cambria Math" panose="02040503050406030204" pitchFamily="18" charset="0"/>
                            </a:rPr>
                            <m:t>Ω</m:t>
                          </m:r>
                          <m:r>
                            <a:rPr lang="ru-RU" sz="2400" b="0" i="1" smtClean="0">
                              <a:solidFill>
                                <a:schemeClr val="bg1">
                                  <a:alpha val="50000"/>
                                </a:schemeClr>
                              </a:solidFill>
                              <a:effectLst/>
                              <a:latin typeface="Cambria Math" panose="02040503050406030204" pitchFamily="18" charset="0"/>
                              <a:ea typeface="Cambria Math" panose="02040503050406030204" pitchFamily="18" charset="0"/>
                            </a:rPr>
                            <m:t>,</m:t>
                          </m:r>
                          <m:r>
                            <a:rPr lang="ru-RU" sz="2400" b="0" i="1" smtClean="0">
                              <a:solidFill>
                                <a:schemeClr val="bg1">
                                  <a:alpha val="50000"/>
                                </a:schemeClr>
                              </a:solidFill>
                              <a:effectLst/>
                              <a:latin typeface="Cambria Math" panose="02040503050406030204" pitchFamily="18" charset="0"/>
                              <a:ea typeface="Cambria Math" panose="02040503050406030204" pitchFamily="18" charset="0"/>
                            </a:rPr>
                            <m:t>𝔘</m:t>
                          </m:r>
                          <m:r>
                            <a:rPr lang="en-US" sz="2400" b="0" i="1" smtClean="0">
                              <a:solidFill>
                                <a:schemeClr val="bg1">
                                  <a:alpha val="50000"/>
                                </a:schemeClr>
                              </a:solidFill>
                              <a:effectLst/>
                              <a:latin typeface="Cambria Math" panose="02040503050406030204" pitchFamily="18" charset="0"/>
                              <a:ea typeface="Cambria Math" panose="02040503050406030204" pitchFamily="18" charset="0"/>
                            </a:rPr>
                            <m:t>,</m:t>
                          </m:r>
                          <m:r>
                            <a:rPr lang="el-GR" sz="2400" b="0" i="1" smtClean="0">
                              <a:solidFill>
                                <a:schemeClr val="bg1">
                                  <a:alpha val="50000"/>
                                </a:schemeClr>
                              </a:solidFill>
                              <a:effectLst/>
                              <a:latin typeface="Cambria Math" panose="02040503050406030204" pitchFamily="18" charset="0"/>
                              <a:ea typeface="Cambria Math" panose="02040503050406030204" pitchFamily="18" charset="0"/>
                            </a:rPr>
                            <m:t> </m:t>
                          </m:r>
                          <m:d>
                            <m:dPr>
                              <m:begChr m:val=""/>
                              <m:endChr m:val="⟩"/>
                              <m:ctrlPr>
                                <a:rPr lang="el-GR" sz="2400" b="0" i="1" smtClean="0">
                                  <a:solidFill>
                                    <a:schemeClr val="bg1">
                                      <a:alpha val="50000"/>
                                    </a:schemeClr>
                                  </a:solidFill>
                                  <a:effectLst/>
                                  <a:latin typeface="Cambria Math" panose="02040503050406030204" pitchFamily="18" charset="0"/>
                                  <a:ea typeface="Cambria Math" panose="02040503050406030204" pitchFamily="18" charset="0"/>
                                </a:rPr>
                              </m:ctrlPr>
                            </m:dPr>
                            <m:e>
                              <m:r>
                                <a:rPr lang="el-GR" sz="2400" i="1">
                                  <a:solidFill>
                                    <a:schemeClr val="bg1">
                                      <a:alpha val="50000"/>
                                    </a:schemeClr>
                                  </a:solidFill>
                                  <a:latin typeface="Cambria Math" panose="02040503050406030204" pitchFamily="18" charset="0"/>
                                  <a:ea typeface="Cambria Math" panose="02040503050406030204" pitchFamily="18" charset="0"/>
                                </a:rPr>
                                <m:t>ℙ</m:t>
                              </m:r>
                            </m:e>
                          </m:d>
                        </m:e>
                      </m:d>
                    </m:oMath>
                  </m:oMathPara>
                </a14:m>
                <a:endParaRPr lang="ru-RU" sz="2400" dirty="0">
                  <a:solidFill>
                    <a:schemeClr val="bg1">
                      <a:alpha val="50000"/>
                    </a:schemeClr>
                  </a:solidFill>
                  <a:effectLs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628870" y="6035254"/>
                <a:ext cx="1163780" cy="332399"/>
              </a:xfrm>
              <a:prstGeom prst="rect">
                <a:avLst/>
              </a:prstGeom>
              <a:blipFill rotWithShape="0">
                <a:blip r:embed="rId6"/>
                <a:stretch>
                  <a:fillRect l="-43979" t="-200000" r="-60209" b="-287273"/>
                </a:stretch>
              </a:blipFill>
              <a:ln>
                <a:noFill/>
              </a:ln>
              <a:effectLst/>
            </p:spPr>
            <p:txBody>
              <a:bodyPr/>
              <a:lstStyle/>
              <a:p>
                <a:r>
                  <a:rPr lang="ru-RU">
                    <a:noFill/>
                  </a:rPr>
                  <a:t> </a:t>
                </a:r>
              </a:p>
            </p:txBody>
          </p:sp>
        </mc:Fallback>
      </mc:AlternateContent>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0331" y="2926230"/>
            <a:ext cx="3326984" cy="3974603"/>
          </a:xfrm>
          <a:prstGeom prst="rect">
            <a:avLst/>
          </a:prstGeom>
        </p:spPr>
      </p:pic>
      <p:pic>
        <p:nvPicPr>
          <p:cNvPr id="2" name="Picture 1"/>
          <p:cNvPicPr>
            <a:picLocks noChangeAspect="1"/>
          </p:cNvPicPr>
          <p:nvPr/>
        </p:nvPicPr>
        <p:blipFill>
          <a:blip r:embed="rId8"/>
          <a:stretch>
            <a:fillRect/>
          </a:stretch>
        </p:blipFill>
        <p:spPr>
          <a:xfrm>
            <a:off x="11085055" y="5814943"/>
            <a:ext cx="964496" cy="962232"/>
          </a:xfrm>
          <a:prstGeom prst="rect">
            <a:avLst/>
          </a:prstGeom>
        </p:spPr>
      </p:pic>
    </p:spTree>
    <p:extLst>
      <p:ext uri="{BB962C8B-B14F-4D97-AF65-F5344CB8AC3E}">
        <p14:creationId xmlns:p14="http://schemas.microsoft.com/office/powerpoint/2010/main" val="1921681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001E3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Прямоугольник 7"/>
          <p:cNvSpPr/>
          <p:nvPr/>
        </p:nvSpPr>
        <p:spPr bwMode="auto">
          <a:xfrm>
            <a:off x="0" y="462250"/>
            <a:ext cx="7467600" cy="769650"/>
          </a:xfrm>
          <a:prstGeom prst="rect">
            <a:avLst/>
          </a:prstGeom>
          <a:solidFill>
            <a:srgbClr val="000A1E">
              <a:alpha val="6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200" dirty="0" smtClean="0">
              <a:gradFill>
                <a:gsLst>
                  <a:gs pos="0">
                    <a:srgbClr val="FFFFFF"/>
                  </a:gs>
                  <a:gs pos="100000">
                    <a:srgbClr val="FFFFFF"/>
                  </a:gs>
                </a:gsLst>
                <a:lin ang="5400000" scaled="0"/>
              </a:gradFill>
            </a:endParaRPr>
          </a:p>
        </p:txBody>
      </p:sp>
      <p:sp>
        <p:nvSpPr>
          <p:cNvPr id="9" name="TextBox 8"/>
          <p:cNvSpPr txBox="1"/>
          <p:nvPr/>
        </p:nvSpPr>
        <p:spPr>
          <a:xfrm>
            <a:off x="-139700" y="462250"/>
            <a:ext cx="7747000" cy="584775"/>
          </a:xfrm>
          <a:prstGeom prst="rect">
            <a:avLst/>
          </a:prstGeom>
          <a:noFill/>
          <a:ln>
            <a:noFill/>
          </a:ln>
        </p:spPr>
        <p:txBody>
          <a:bodyPr wrap="square" rtlCol="0">
            <a:spAutoFit/>
          </a:bodyPr>
          <a:lstStyle/>
          <a:p>
            <a:pPr algn="ctr" defTabSz="457200"/>
            <a:r>
              <a:rPr lang="ru-RU" sz="3200" dirty="0" smtClean="0">
                <a:latin typeface="Segoe UI Light" panose="020B0502040204020203" pitchFamily="34" charset="0"/>
                <a:cs typeface="Segoe UI Light" panose="020B0502040204020203" pitchFamily="34" charset="0"/>
              </a:rPr>
              <a:t>Существующие подходы к оптимизации</a:t>
            </a:r>
            <a:endParaRPr lang="en-US" sz="3200" dirty="0">
              <a:latin typeface="Segoe UI Light" panose="020B0502040204020203" pitchFamily="34" charset="0"/>
              <a:cs typeface="Segoe UI Light" panose="020B0502040204020203" pitchFamily="34" charset="0"/>
            </a:endParaRPr>
          </a:p>
        </p:txBody>
      </p:sp>
      <p:sp>
        <p:nvSpPr>
          <p:cNvPr id="12" name="Прямоугольник 11"/>
          <p:cNvSpPr/>
          <p:nvPr/>
        </p:nvSpPr>
        <p:spPr bwMode="auto">
          <a:xfrm>
            <a:off x="0" y="0"/>
            <a:ext cx="12192000" cy="4512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177800" algn="l"/>
                <a:tab pos="10223500" algn="l"/>
              </a:tabLst>
            </a:pPr>
            <a:r>
              <a:rPr lang="en-US" sz="1600" dirty="0" smtClean="0">
                <a:solidFill>
                  <a:schemeClr val="tx1"/>
                </a:solidFill>
              </a:rPr>
              <a:t>	</a:t>
            </a:r>
            <a:r>
              <a:rPr lang="ru-RU" sz="1600" dirty="0" smtClean="0">
                <a:solidFill>
                  <a:schemeClr val="tx1"/>
                </a:solidFill>
              </a:rPr>
              <a:t>Метод динамической конфигурации </a:t>
            </a:r>
            <a:r>
              <a:rPr lang="en-US" sz="1600" dirty="0" smtClean="0">
                <a:solidFill>
                  <a:schemeClr val="tx1"/>
                </a:solidFill>
              </a:rPr>
              <a:t>SDN</a:t>
            </a:r>
            <a:r>
              <a:rPr lang="en-US" sz="1600" dirty="0" smtClean="0">
                <a:solidFill>
                  <a:schemeClr val="tx1"/>
                </a:solidFill>
              </a:rPr>
              <a:t>. </a:t>
            </a:r>
            <a:r>
              <a:rPr lang="ru-RU" sz="1600" dirty="0" smtClean="0">
                <a:solidFill>
                  <a:srgbClr val="FFC000"/>
                </a:solidFill>
              </a:rPr>
              <a:t>Введение</a:t>
            </a:r>
            <a:r>
              <a:rPr lang="en-US" sz="1600" dirty="0" smtClean="0">
                <a:solidFill>
                  <a:srgbClr val="FFC000"/>
                </a:solidFill>
              </a:rPr>
              <a:t>	</a:t>
            </a:r>
            <a:endParaRPr lang="ru-RU" sz="1600" dirty="0" smtClean="0">
              <a:solidFill>
                <a:schemeClr val="bg1">
                  <a:lumMod val="50000"/>
                  <a:lumOff val="50000"/>
                </a:schemeClr>
              </a:solidFill>
            </a:endParaRPr>
          </a:p>
        </p:txBody>
      </p:sp>
      <p:sp>
        <p:nvSpPr>
          <p:cNvPr id="3" name="Rectangle 2"/>
          <p:cNvSpPr/>
          <p:nvPr/>
        </p:nvSpPr>
        <p:spPr>
          <a:xfrm>
            <a:off x="127000" y="1824792"/>
            <a:ext cx="11518900" cy="2677656"/>
          </a:xfrm>
          <a:prstGeom prst="rect">
            <a:avLst/>
          </a:prstGeom>
        </p:spPr>
        <p:txBody>
          <a:bodyPr wrap="square">
            <a:spAutoFit/>
          </a:bodyPr>
          <a:lstStyle/>
          <a:p>
            <a:pPr marL="342900" indent="-342900" defTabSz="457200">
              <a:buFont typeface="Arial" panose="020B0604020202020204" pitchFamily="34" charset="0"/>
              <a:buChar char="•"/>
              <a:tabLst>
                <a:tab pos="361950" algn="l"/>
              </a:tabLst>
            </a:pPr>
            <a:r>
              <a:rPr lang="ru-RU"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Оптимизация работы </a:t>
            </a:r>
            <a:r>
              <a:rPr lang="en-US"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TCAM</a:t>
            </a:r>
          </a:p>
          <a:p>
            <a:pPr marL="342900" indent="-342900" defTabSz="457200">
              <a:buFont typeface="Arial" panose="020B0604020202020204" pitchFamily="34" charset="0"/>
              <a:buChar char="•"/>
              <a:tabLst>
                <a:tab pos="361950" algn="l"/>
              </a:tabLst>
            </a:pPr>
            <a:r>
              <a:rPr lang="ru-RU"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Оптимизация на основе изменения схем маршрутизации</a:t>
            </a:r>
          </a:p>
          <a:p>
            <a:pPr marL="342900" indent="-342900" defTabSz="457200">
              <a:buFont typeface="Arial" panose="020B0604020202020204" pitchFamily="34" charset="0"/>
              <a:buChar char="•"/>
              <a:tabLst>
                <a:tab pos="361950" algn="l"/>
              </a:tabLst>
            </a:pPr>
            <a:r>
              <a:rPr lang="ru-RU"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Модификация алгоритмов маршрутизации (поиск кратчайших расстояний)</a:t>
            </a:r>
          </a:p>
          <a:p>
            <a:pPr marL="342900" indent="-342900" defTabSz="457200">
              <a:buFont typeface="Arial" panose="020B0604020202020204" pitchFamily="34" charset="0"/>
              <a:buChar char="•"/>
              <a:tabLst>
                <a:tab pos="361950" algn="l"/>
              </a:tabLst>
            </a:pPr>
            <a:r>
              <a:rPr lang="ru-RU"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Оптимизация на основе создания новых протоколов взаимодействия</a:t>
            </a:r>
          </a:p>
          <a:p>
            <a:pPr marL="342900" indent="-342900" defTabSz="457200">
              <a:buFont typeface="Arial" panose="020B0604020202020204" pitchFamily="34" charset="0"/>
              <a:buChar char="•"/>
              <a:tabLst>
                <a:tab pos="361950" algn="l"/>
              </a:tabLst>
            </a:pPr>
            <a:r>
              <a:rPr lang="ru-RU"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Оптимизация на основе социальной информации</a:t>
            </a:r>
            <a:endParaRPr lang="en-US" dirty="0" smtClean="0">
              <a:solidFill>
                <a:srgbClr val="DDDDDD">
                  <a:lumMod val="75000"/>
                </a:srgbClr>
              </a:solidFill>
              <a:cs typeface="Consolas" panose="020B0609020204030204" pitchFamily="49" charset="0"/>
            </a:endParaRPr>
          </a:p>
        </p:txBody>
      </p:sp>
    </p:spTree>
    <p:extLst>
      <p:ext uri="{BB962C8B-B14F-4D97-AF65-F5344CB8AC3E}">
        <p14:creationId xmlns:p14="http://schemas.microsoft.com/office/powerpoint/2010/main" val="1668913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001E3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Прямоугольник 7"/>
          <p:cNvSpPr/>
          <p:nvPr/>
        </p:nvSpPr>
        <p:spPr bwMode="auto">
          <a:xfrm>
            <a:off x="0" y="461138"/>
            <a:ext cx="4419600" cy="769650"/>
          </a:xfrm>
          <a:prstGeom prst="rect">
            <a:avLst/>
          </a:prstGeom>
          <a:solidFill>
            <a:srgbClr val="000A1E">
              <a:alpha val="6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200" dirty="0" smtClean="0">
              <a:gradFill>
                <a:gsLst>
                  <a:gs pos="0">
                    <a:srgbClr val="FFFFFF"/>
                  </a:gs>
                  <a:gs pos="100000">
                    <a:srgbClr val="FFFFFF"/>
                  </a:gs>
                </a:gsLst>
                <a:lin ang="5400000" scaled="0"/>
              </a:gradFill>
            </a:endParaRPr>
          </a:p>
        </p:txBody>
      </p:sp>
      <p:sp>
        <p:nvSpPr>
          <p:cNvPr id="9" name="TextBox 8"/>
          <p:cNvSpPr txBox="1"/>
          <p:nvPr/>
        </p:nvSpPr>
        <p:spPr>
          <a:xfrm>
            <a:off x="95250" y="553251"/>
            <a:ext cx="4229100" cy="584775"/>
          </a:xfrm>
          <a:prstGeom prst="rect">
            <a:avLst/>
          </a:prstGeom>
          <a:noFill/>
          <a:ln>
            <a:noFill/>
          </a:ln>
        </p:spPr>
        <p:txBody>
          <a:bodyPr wrap="square" rtlCol="0">
            <a:spAutoFit/>
          </a:bodyPr>
          <a:lstStyle/>
          <a:p>
            <a:pPr algn="ctr" defTabSz="457200"/>
            <a:r>
              <a:rPr lang="ru-RU" sz="3200" dirty="0" smtClean="0">
                <a:latin typeface="Segoe UI Light" panose="020B0502040204020203" pitchFamily="34" charset="0"/>
                <a:cs typeface="Segoe UI Light" panose="020B0502040204020203" pitchFamily="34" charset="0"/>
              </a:rPr>
              <a:t>Машинное обучение</a:t>
            </a:r>
            <a:endParaRPr lang="en-US" sz="3200" dirty="0">
              <a:latin typeface="Segoe UI Light" panose="020B0502040204020203" pitchFamily="34" charset="0"/>
              <a:cs typeface="Segoe UI Light" panose="020B0502040204020203" pitchFamily="34" charset="0"/>
            </a:endParaRPr>
          </a:p>
        </p:txBody>
      </p:sp>
      <p:sp>
        <p:nvSpPr>
          <p:cNvPr id="12" name="Прямоугольник 11"/>
          <p:cNvSpPr/>
          <p:nvPr/>
        </p:nvSpPr>
        <p:spPr bwMode="auto">
          <a:xfrm>
            <a:off x="0" y="0"/>
            <a:ext cx="12192000" cy="4512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177800" algn="l"/>
                <a:tab pos="10223500" algn="l"/>
              </a:tabLst>
            </a:pPr>
            <a:r>
              <a:rPr lang="en-US" sz="1600" dirty="0" smtClean="0">
                <a:solidFill>
                  <a:schemeClr val="tx1"/>
                </a:solidFill>
              </a:rPr>
              <a:t>	</a:t>
            </a:r>
            <a:r>
              <a:rPr lang="ru-RU" sz="1600" dirty="0" smtClean="0">
                <a:solidFill>
                  <a:schemeClr val="tx1"/>
                </a:solidFill>
              </a:rPr>
              <a:t>Метод динамической конфигурации </a:t>
            </a:r>
            <a:r>
              <a:rPr lang="en-US" sz="1600" dirty="0" smtClean="0">
                <a:solidFill>
                  <a:schemeClr val="tx1"/>
                </a:solidFill>
              </a:rPr>
              <a:t>SDN</a:t>
            </a:r>
            <a:r>
              <a:rPr lang="en-US" sz="1600" dirty="0" smtClean="0">
                <a:solidFill>
                  <a:schemeClr val="tx1"/>
                </a:solidFill>
              </a:rPr>
              <a:t>. </a:t>
            </a:r>
            <a:r>
              <a:rPr lang="ru-RU" sz="1600" dirty="0" smtClean="0">
                <a:solidFill>
                  <a:srgbClr val="FFC000"/>
                </a:solidFill>
              </a:rPr>
              <a:t>Введение</a:t>
            </a:r>
            <a:r>
              <a:rPr lang="en-US" sz="1600" dirty="0" smtClean="0">
                <a:solidFill>
                  <a:srgbClr val="FFC000"/>
                </a:solidFill>
              </a:rPr>
              <a:t>	</a:t>
            </a:r>
            <a:endParaRPr lang="ru-RU" sz="1600" dirty="0" smtClean="0">
              <a:solidFill>
                <a:schemeClr val="bg1">
                  <a:lumMod val="50000"/>
                  <a:lumOff val="50000"/>
                </a:schemeClr>
              </a:solidFill>
            </a:endParaRPr>
          </a:p>
        </p:txBody>
      </p:sp>
      <p:sp>
        <p:nvSpPr>
          <p:cNvPr id="3" name="Rectangle 2"/>
          <p:cNvSpPr/>
          <p:nvPr/>
        </p:nvSpPr>
        <p:spPr>
          <a:xfrm>
            <a:off x="95250" y="1977192"/>
            <a:ext cx="6750050" cy="2185214"/>
          </a:xfrm>
          <a:prstGeom prst="rect">
            <a:avLst/>
          </a:prstGeom>
        </p:spPr>
        <p:txBody>
          <a:bodyPr wrap="square">
            <a:spAutoFit/>
          </a:bodyPr>
          <a:lstStyle/>
          <a:p>
            <a:pPr marL="342900" indent="-342900" defTabSz="457200">
              <a:buFont typeface="Arial" panose="020B0604020202020204" pitchFamily="34" charset="0"/>
              <a:buChar char="•"/>
              <a:tabLst>
                <a:tab pos="361950" algn="l"/>
              </a:tabLst>
            </a:pPr>
            <a:r>
              <a:rPr lang="ru-RU"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Стандартный процесс анализа данных</a:t>
            </a:r>
          </a:p>
          <a:p>
            <a:pPr marL="342900" indent="-342900" defTabSz="457200">
              <a:buFont typeface="Arial" panose="020B0604020202020204" pitchFamily="34" charset="0"/>
              <a:buChar char="•"/>
              <a:tabLst>
                <a:tab pos="361950" algn="l"/>
              </a:tabLst>
            </a:pPr>
            <a:r>
              <a:rPr lang="ru-RU" dirty="0">
                <a:solidFill>
                  <a:srgbClr val="DDDDDD">
                    <a:lumMod val="75000"/>
                  </a:srgbClr>
                </a:solidFill>
                <a:latin typeface="+mj-lt"/>
                <a:cs typeface="Consolas" panose="020B0609020204030204" pitchFamily="49" charset="0"/>
              </a:rPr>
              <a:t>Понимание бизнес-целей; </a:t>
            </a:r>
            <a:endParaRPr lang="ru-RU" dirty="0" smtClean="0">
              <a:solidFill>
                <a:srgbClr val="DDDDDD">
                  <a:lumMod val="75000"/>
                </a:srgbClr>
              </a:solidFill>
              <a:latin typeface="+mj-lt"/>
              <a:cs typeface="Consolas" panose="020B0609020204030204" pitchFamily="49" charset="0"/>
            </a:endParaRPr>
          </a:p>
          <a:p>
            <a:pPr marL="342900" indent="-342900" defTabSz="457200">
              <a:buFont typeface="Arial" panose="020B0604020202020204" pitchFamily="34" charset="0"/>
              <a:buChar char="•"/>
              <a:tabLst>
                <a:tab pos="361950" algn="l"/>
              </a:tabLst>
            </a:pPr>
            <a:r>
              <a:rPr lang="ru-RU" dirty="0">
                <a:solidFill>
                  <a:srgbClr val="DDDDDD">
                    <a:lumMod val="75000"/>
                  </a:srgbClr>
                </a:solidFill>
                <a:latin typeface="+mj-lt"/>
                <a:cs typeface="Consolas" panose="020B0609020204030204" pitchFamily="49" charset="0"/>
              </a:rPr>
              <a:t>Начальное изучение данных</a:t>
            </a:r>
            <a:r>
              <a:rPr lang="ru-RU" dirty="0" smtClean="0">
                <a:solidFill>
                  <a:srgbClr val="DDDDDD">
                    <a:lumMod val="75000"/>
                  </a:srgbClr>
                </a:solidFill>
                <a:latin typeface="+mj-lt"/>
                <a:cs typeface="Consolas" panose="020B0609020204030204" pitchFamily="49" charset="0"/>
              </a:rPr>
              <a:t>;</a:t>
            </a:r>
          </a:p>
          <a:p>
            <a:pPr marL="342900" indent="-342900" defTabSz="457200">
              <a:buFont typeface="Arial" panose="020B0604020202020204" pitchFamily="34" charset="0"/>
              <a:buChar char="•"/>
              <a:tabLst>
                <a:tab pos="361950" algn="l"/>
              </a:tabLst>
            </a:pPr>
            <a:r>
              <a:rPr lang="ru-RU" dirty="0">
                <a:solidFill>
                  <a:srgbClr val="DDDDDD">
                    <a:lumMod val="75000"/>
                  </a:srgbClr>
                </a:solidFill>
                <a:latin typeface="+mj-lt"/>
                <a:cs typeface="Consolas" panose="020B0609020204030204" pitchFamily="49" charset="0"/>
              </a:rPr>
              <a:t>Подготовка данных</a:t>
            </a:r>
            <a:r>
              <a:rPr lang="ru-RU" dirty="0" smtClean="0">
                <a:solidFill>
                  <a:srgbClr val="DDDDDD">
                    <a:lumMod val="75000"/>
                  </a:srgbClr>
                </a:solidFill>
                <a:latin typeface="+mj-lt"/>
                <a:cs typeface="Consolas" panose="020B0609020204030204" pitchFamily="49" charset="0"/>
              </a:rPr>
              <a:t>;</a:t>
            </a:r>
          </a:p>
          <a:p>
            <a:pPr marL="342900" indent="-342900" defTabSz="457200">
              <a:buFont typeface="Arial" panose="020B0604020202020204" pitchFamily="34" charset="0"/>
              <a:buChar char="•"/>
              <a:tabLst>
                <a:tab pos="361950" algn="l"/>
              </a:tabLst>
            </a:pPr>
            <a:r>
              <a:rPr lang="ru-RU" dirty="0">
                <a:solidFill>
                  <a:srgbClr val="DDDDDD">
                    <a:lumMod val="75000"/>
                  </a:srgbClr>
                </a:solidFill>
                <a:latin typeface="+mj-lt"/>
                <a:cs typeface="Consolas" panose="020B0609020204030204" pitchFamily="49" charset="0"/>
              </a:rPr>
              <a:t>Моделирование</a:t>
            </a:r>
            <a:r>
              <a:rPr lang="ru-RU" dirty="0" smtClean="0">
                <a:solidFill>
                  <a:srgbClr val="DDDDDD">
                    <a:lumMod val="75000"/>
                  </a:srgbClr>
                </a:solidFill>
                <a:latin typeface="+mj-lt"/>
                <a:cs typeface="Consolas" panose="020B0609020204030204" pitchFamily="49" charset="0"/>
              </a:rPr>
              <a:t>;</a:t>
            </a:r>
          </a:p>
          <a:p>
            <a:pPr marL="342900" indent="-342900" defTabSz="457200">
              <a:buFont typeface="Arial" panose="020B0604020202020204" pitchFamily="34" charset="0"/>
              <a:buChar char="•"/>
              <a:tabLst>
                <a:tab pos="361950" algn="l"/>
              </a:tabLst>
            </a:pPr>
            <a:r>
              <a:rPr lang="ru-RU" dirty="0">
                <a:solidFill>
                  <a:srgbClr val="DDDDDD">
                    <a:lumMod val="75000"/>
                  </a:srgbClr>
                </a:solidFill>
                <a:latin typeface="+mj-lt"/>
                <a:cs typeface="Consolas" panose="020B0609020204030204" pitchFamily="49" charset="0"/>
              </a:rPr>
              <a:t>Оценка</a:t>
            </a:r>
            <a:r>
              <a:rPr lang="ru-RU" dirty="0" smtClean="0">
                <a:solidFill>
                  <a:srgbClr val="DDDDDD">
                    <a:lumMod val="75000"/>
                  </a:srgbClr>
                </a:solidFill>
                <a:latin typeface="+mj-lt"/>
                <a:cs typeface="Consolas" panose="020B0609020204030204" pitchFamily="49" charset="0"/>
              </a:rPr>
              <a:t>;</a:t>
            </a:r>
          </a:p>
          <a:p>
            <a:pPr marL="342900" indent="-342900" defTabSz="457200">
              <a:buFont typeface="Arial" panose="020B0604020202020204" pitchFamily="34" charset="0"/>
              <a:buChar char="•"/>
              <a:tabLst>
                <a:tab pos="361950" algn="l"/>
              </a:tabLst>
            </a:pPr>
            <a:r>
              <a:rPr lang="ru-RU" dirty="0">
                <a:solidFill>
                  <a:srgbClr val="DDDDDD">
                    <a:lumMod val="75000"/>
                  </a:srgbClr>
                </a:solidFill>
                <a:latin typeface="+mj-lt"/>
                <a:cs typeface="Consolas" panose="020B0609020204030204" pitchFamily="49" charset="0"/>
              </a:rPr>
              <a:t>Внедрение</a:t>
            </a:r>
            <a:r>
              <a:rPr lang="ru-RU" dirty="0" smtClean="0">
                <a:solidFill>
                  <a:srgbClr val="DDDDDD">
                    <a:lumMod val="75000"/>
                  </a:srgbClr>
                </a:solidFill>
                <a:latin typeface="+mj-lt"/>
                <a:cs typeface="Consolas" panose="020B0609020204030204" pitchFamily="49" charset="0"/>
              </a:rPr>
              <a:t>.</a:t>
            </a:r>
          </a:p>
        </p:txBody>
      </p:sp>
      <p:pic>
        <p:nvPicPr>
          <p:cNvPr id="3074" name="Picture 2" descr="Картинки по запросу CRISP-D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775" y="942895"/>
            <a:ext cx="5276850" cy="525780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715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001E3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Прямоугольник 7"/>
          <p:cNvSpPr/>
          <p:nvPr/>
        </p:nvSpPr>
        <p:spPr bwMode="auto">
          <a:xfrm>
            <a:off x="0" y="461138"/>
            <a:ext cx="6921500" cy="769650"/>
          </a:xfrm>
          <a:prstGeom prst="rect">
            <a:avLst/>
          </a:prstGeom>
          <a:solidFill>
            <a:srgbClr val="000A1E">
              <a:alpha val="6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200" dirty="0" smtClean="0">
              <a:gradFill>
                <a:gsLst>
                  <a:gs pos="0">
                    <a:srgbClr val="FFFFFF"/>
                  </a:gs>
                  <a:gs pos="100000">
                    <a:srgbClr val="FFFFFF"/>
                  </a:gs>
                </a:gsLst>
                <a:lin ang="5400000" scaled="0"/>
              </a:gradFill>
            </a:endParaRPr>
          </a:p>
        </p:txBody>
      </p:sp>
      <p:sp>
        <p:nvSpPr>
          <p:cNvPr id="9" name="TextBox 8"/>
          <p:cNvSpPr txBox="1"/>
          <p:nvPr/>
        </p:nvSpPr>
        <p:spPr>
          <a:xfrm>
            <a:off x="95250" y="553251"/>
            <a:ext cx="6826250" cy="584775"/>
          </a:xfrm>
          <a:prstGeom prst="rect">
            <a:avLst/>
          </a:prstGeom>
          <a:noFill/>
          <a:ln>
            <a:noFill/>
          </a:ln>
        </p:spPr>
        <p:txBody>
          <a:bodyPr wrap="square" rtlCol="0">
            <a:spAutoFit/>
          </a:bodyPr>
          <a:lstStyle/>
          <a:p>
            <a:pPr algn="ctr" defTabSz="457200"/>
            <a:r>
              <a:rPr lang="ru-RU" sz="3200" dirty="0" smtClean="0">
                <a:latin typeface="Segoe UI Light" panose="020B0502040204020203" pitchFamily="34" charset="0"/>
                <a:cs typeface="Segoe UI Light" panose="020B0502040204020203" pitchFamily="34" charset="0"/>
              </a:rPr>
              <a:t>Динамическое</a:t>
            </a:r>
            <a:r>
              <a:rPr lang="en-US" sz="3200" dirty="0" smtClean="0">
                <a:latin typeface="Segoe UI Light" panose="020B0502040204020203" pitchFamily="34" charset="0"/>
                <a:cs typeface="Segoe UI Light" panose="020B0502040204020203" pitchFamily="34" charset="0"/>
              </a:rPr>
              <a:t> </a:t>
            </a:r>
            <a:r>
              <a:rPr lang="ru-RU" sz="3200" dirty="0">
                <a:latin typeface="Segoe UI Light" panose="020B0502040204020203" pitchFamily="34" charset="0"/>
                <a:cs typeface="Segoe UI Light" panose="020B0502040204020203" pitchFamily="34" charset="0"/>
              </a:rPr>
              <a:t>м</a:t>
            </a:r>
            <a:r>
              <a:rPr lang="ru-RU" sz="3200" dirty="0" smtClean="0">
                <a:latin typeface="Segoe UI Light" panose="020B0502040204020203" pitchFamily="34" charset="0"/>
                <a:cs typeface="Segoe UI Light" panose="020B0502040204020203" pitchFamily="34" charset="0"/>
              </a:rPr>
              <a:t>ашинное обучение</a:t>
            </a:r>
            <a:endParaRPr lang="en-US" sz="3200" dirty="0">
              <a:latin typeface="Segoe UI Light" panose="020B0502040204020203" pitchFamily="34" charset="0"/>
              <a:cs typeface="Segoe UI Light" panose="020B0502040204020203" pitchFamily="34" charset="0"/>
            </a:endParaRPr>
          </a:p>
        </p:txBody>
      </p:sp>
      <p:sp>
        <p:nvSpPr>
          <p:cNvPr id="12" name="Прямоугольник 11"/>
          <p:cNvSpPr/>
          <p:nvPr/>
        </p:nvSpPr>
        <p:spPr bwMode="auto">
          <a:xfrm>
            <a:off x="0" y="0"/>
            <a:ext cx="12192000" cy="4512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177800" algn="l"/>
                <a:tab pos="10223500" algn="l"/>
              </a:tabLst>
            </a:pPr>
            <a:r>
              <a:rPr lang="en-US" sz="1600" dirty="0" smtClean="0">
                <a:solidFill>
                  <a:schemeClr val="tx1"/>
                </a:solidFill>
              </a:rPr>
              <a:t>	</a:t>
            </a:r>
            <a:r>
              <a:rPr lang="ru-RU" sz="1600" dirty="0" smtClean="0">
                <a:solidFill>
                  <a:schemeClr val="tx1"/>
                </a:solidFill>
              </a:rPr>
              <a:t>Метод динамической конфигурации </a:t>
            </a:r>
            <a:r>
              <a:rPr lang="en-US" sz="1600" dirty="0" smtClean="0">
                <a:solidFill>
                  <a:schemeClr val="tx1"/>
                </a:solidFill>
              </a:rPr>
              <a:t>SDN</a:t>
            </a:r>
            <a:r>
              <a:rPr lang="en-US" sz="1600" dirty="0" smtClean="0">
                <a:solidFill>
                  <a:schemeClr val="tx1"/>
                </a:solidFill>
              </a:rPr>
              <a:t>. </a:t>
            </a:r>
            <a:r>
              <a:rPr lang="ru-RU" sz="1600" dirty="0" smtClean="0">
                <a:solidFill>
                  <a:srgbClr val="FFC000"/>
                </a:solidFill>
              </a:rPr>
              <a:t>Введение</a:t>
            </a:r>
            <a:r>
              <a:rPr lang="en-US" sz="1600" dirty="0" smtClean="0">
                <a:solidFill>
                  <a:srgbClr val="FFC000"/>
                </a:solidFill>
              </a:rPr>
              <a:t>	</a:t>
            </a:r>
            <a:endParaRPr lang="ru-RU" sz="1600" dirty="0" smtClean="0">
              <a:solidFill>
                <a:schemeClr val="bg1">
                  <a:lumMod val="50000"/>
                  <a:lumOff val="50000"/>
                </a:schemeClr>
              </a:solidFill>
            </a:endParaRPr>
          </a:p>
        </p:txBody>
      </p:sp>
      <p:sp>
        <p:nvSpPr>
          <p:cNvPr id="3" name="Rectangle 2"/>
          <p:cNvSpPr/>
          <p:nvPr/>
        </p:nvSpPr>
        <p:spPr>
          <a:xfrm>
            <a:off x="127000" y="1824792"/>
            <a:ext cx="7353300" cy="2616101"/>
          </a:xfrm>
          <a:prstGeom prst="rect">
            <a:avLst/>
          </a:prstGeom>
        </p:spPr>
        <p:txBody>
          <a:bodyPr wrap="square">
            <a:spAutoFit/>
          </a:bodyPr>
          <a:lstStyle/>
          <a:p>
            <a:pPr marL="342900" indent="-342900" defTabSz="457200">
              <a:buFont typeface="Arial" panose="020B0604020202020204" pitchFamily="34" charset="0"/>
              <a:buChar char="•"/>
              <a:tabLst>
                <a:tab pos="361950" algn="l"/>
              </a:tabLst>
            </a:pPr>
            <a:r>
              <a:rPr lang="ru-RU"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Динамическое </a:t>
            </a:r>
            <a:r>
              <a:rPr lang="ru-RU" sz="2800" b="1" dirty="0">
                <a:solidFill>
                  <a:srgbClr val="FFC000"/>
                </a:solidFill>
                <a:effectLst>
                  <a:outerShdw blurRad="38100" dist="38100" dir="2700000" algn="tl">
                    <a:srgbClr val="000000">
                      <a:alpha val="43137"/>
                    </a:srgbClr>
                  </a:outerShdw>
                </a:effectLst>
                <a:latin typeface="+mj-lt"/>
                <a:cs typeface="Consolas" panose="020B0609020204030204" pitchFamily="49" charset="0"/>
              </a:rPr>
              <a:t>машинное обучение (</a:t>
            </a:r>
            <a:r>
              <a:rPr lang="ru-RU" sz="2800" b="1" dirty="0" err="1">
                <a:solidFill>
                  <a:srgbClr val="FFC000"/>
                </a:solidFill>
                <a:effectLst>
                  <a:outerShdw blurRad="38100" dist="38100" dir="2700000" algn="tl">
                    <a:srgbClr val="000000">
                      <a:alpha val="43137"/>
                    </a:srgbClr>
                  </a:outerShdw>
                </a:effectLst>
                <a:latin typeface="+mj-lt"/>
                <a:cs typeface="Consolas" panose="020B0609020204030204" pitchFamily="49" charset="0"/>
              </a:rPr>
              <a:t>Online</a:t>
            </a:r>
            <a:r>
              <a:rPr lang="ru-RU" sz="2800" b="1" dirty="0">
                <a:solidFill>
                  <a:srgbClr val="FFC000"/>
                </a:solidFill>
                <a:effectLst>
                  <a:outerShdw blurRad="38100" dist="38100" dir="2700000" algn="tl">
                    <a:srgbClr val="000000">
                      <a:alpha val="43137"/>
                    </a:srgbClr>
                  </a:outerShdw>
                </a:effectLst>
                <a:latin typeface="+mj-lt"/>
                <a:cs typeface="Consolas" panose="020B0609020204030204" pitchFamily="49" charset="0"/>
              </a:rPr>
              <a:t> </a:t>
            </a:r>
            <a:r>
              <a:rPr lang="ru-RU" sz="2800" b="1" dirty="0" err="1">
                <a:solidFill>
                  <a:srgbClr val="FFC000"/>
                </a:solidFill>
                <a:effectLst>
                  <a:outerShdw blurRad="38100" dist="38100" dir="2700000" algn="tl">
                    <a:srgbClr val="000000">
                      <a:alpha val="43137"/>
                    </a:srgbClr>
                  </a:outerShdw>
                </a:effectLst>
                <a:latin typeface="+mj-lt"/>
                <a:cs typeface="Consolas" panose="020B0609020204030204" pitchFamily="49" charset="0"/>
              </a:rPr>
              <a:t>machine</a:t>
            </a:r>
            <a:r>
              <a:rPr lang="ru-RU" sz="2800" b="1" dirty="0">
                <a:solidFill>
                  <a:srgbClr val="FFC000"/>
                </a:solidFill>
                <a:effectLst>
                  <a:outerShdw blurRad="38100" dist="38100" dir="2700000" algn="tl">
                    <a:srgbClr val="000000">
                      <a:alpha val="43137"/>
                    </a:srgbClr>
                  </a:outerShdw>
                </a:effectLst>
                <a:latin typeface="+mj-lt"/>
                <a:cs typeface="Consolas" panose="020B0609020204030204" pitchFamily="49" charset="0"/>
              </a:rPr>
              <a:t> </a:t>
            </a:r>
            <a:r>
              <a:rPr lang="ru-RU" sz="2800" b="1" dirty="0" err="1">
                <a:solidFill>
                  <a:srgbClr val="FFC000"/>
                </a:solidFill>
                <a:effectLst>
                  <a:outerShdw blurRad="38100" dist="38100" dir="2700000" algn="tl">
                    <a:srgbClr val="000000">
                      <a:alpha val="43137"/>
                    </a:srgbClr>
                  </a:outerShdw>
                </a:effectLst>
                <a:latin typeface="+mj-lt"/>
                <a:cs typeface="Consolas" panose="020B0609020204030204" pitchFamily="49" charset="0"/>
              </a:rPr>
              <a:t>learning</a:t>
            </a:r>
            <a:r>
              <a:rPr lang="ru-RU" sz="2800" b="1" dirty="0">
                <a:solidFill>
                  <a:srgbClr val="FFC000"/>
                </a:solidFill>
                <a:effectLst>
                  <a:outerShdw blurRad="38100" dist="38100" dir="2700000" algn="tl">
                    <a:srgbClr val="000000">
                      <a:alpha val="43137"/>
                    </a:srgbClr>
                  </a:outerShdw>
                </a:effectLst>
                <a:latin typeface="+mj-lt"/>
                <a:cs typeface="Consolas" panose="020B0609020204030204" pitchFamily="49" charset="0"/>
              </a:rPr>
              <a:t>) это - </a:t>
            </a:r>
            <a:r>
              <a:rPr lang="ru-RU" dirty="0">
                <a:solidFill>
                  <a:schemeClr val="tx1">
                    <a:lumMod val="75000"/>
                  </a:schemeClr>
                </a:solidFill>
                <a:latin typeface="+mj-lt"/>
                <a:cs typeface="Consolas" panose="020B0609020204030204" pitchFamily="49" charset="0"/>
              </a:rPr>
              <a:t>метод машинного обучения в условиях последовательного поступления данных. В отличие от методов обучения периодического действия, которые могут быть использованы на заранее подготовленной большой обучающей выборке, динамические методы позволяют производить анализ на каждом шаге, и подстраиваться под условия изменения данных в режиме реального времени.</a:t>
            </a:r>
            <a:endParaRPr lang="ru-RU" dirty="0" smtClean="0">
              <a:solidFill>
                <a:schemeClr val="tx1">
                  <a:lumMod val="75000"/>
                </a:schemeClr>
              </a:solidFill>
              <a:latin typeface="+mj-lt"/>
              <a:cs typeface="Consolas" panose="020B0609020204030204" pitchFamily="49" charset="0"/>
            </a:endParaRPr>
          </a:p>
        </p:txBody>
      </p:sp>
      <p:pic>
        <p:nvPicPr>
          <p:cNvPr id="12290"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675" y="1468226"/>
            <a:ext cx="4733925" cy="381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94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001E3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Прямоугольник 7"/>
          <p:cNvSpPr/>
          <p:nvPr/>
        </p:nvSpPr>
        <p:spPr bwMode="auto">
          <a:xfrm>
            <a:off x="0" y="461138"/>
            <a:ext cx="7531100" cy="769650"/>
          </a:xfrm>
          <a:prstGeom prst="rect">
            <a:avLst/>
          </a:prstGeom>
          <a:solidFill>
            <a:srgbClr val="000A1E">
              <a:alpha val="6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200" dirty="0" smtClean="0">
              <a:gradFill>
                <a:gsLst>
                  <a:gs pos="0">
                    <a:srgbClr val="FFFFFF"/>
                  </a:gs>
                  <a:gs pos="100000">
                    <a:srgbClr val="FFFFFF"/>
                  </a:gs>
                </a:gsLst>
                <a:lin ang="5400000" scaled="0"/>
              </a:gradFill>
            </a:endParaRPr>
          </a:p>
        </p:txBody>
      </p:sp>
      <p:sp>
        <p:nvSpPr>
          <p:cNvPr id="9" name="TextBox 8"/>
          <p:cNvSpPr txBox="1"/>
          <p:nvPr/>
        </p:nvSpPr>
        <p:spPr>
          <a:xfrm>
            <a:off x="95250" y="553251"/>
            <a:ext cx="7435850" cy="584775"/>
          </a:xfrm>
          <a:prstGeom prst="rect">
            <a:avLst/>
          </a:prstGeom>
          <a:noFill/>
          <a:ln>
            <a:noFill/>
          </a:ln>
        </p:spPr>
        <p:txBody>
          <a:bodyPr wrap="square" rtlCol="0">
            <a:spAutoFit/>
          </a:bodyPr>
          <a:lstStyle/>
          <a:p>
            <a:pPr algn="ctr" defTabSz="457200"/>
            <a:r>
              <a:rPr lang="ru-RU" sz="3200" dirty="0" smtClean="0">
                <a:latin typeface="Segoe UI Light" panose="020B0502040204020203" pitchFamily="34" charset="0"/>
                <a:cs typeface="Segoe UI Light" panose="020B0502040204020203" pitchFamily="34" charset="0"/>
              </a:rPr>
              <a:t>Инструмент для экспериментов над </a:t>
            </a:r>
            <a:r>
              <a:rPr lang="en-US" sz="3200" dirty="0" smtClean="0">
                <a:latin typeface="Segoe UI Light" panose="020B0502040204020203" pitchFamily="34" charset="0"/>
                <a:cs typeface="Segoe UI Light" panose="020B0502040204020203" pitchFamily="34" charset="0"/>
              </a:rPr>
              <a:t>SDN</a:t>
            </a:r>
            <a:endParaRPr lang="en-US" sz="3200" dirty="0">
              <a:latin typeface="Segoe UI Light" panose="020B0502040204020203" pitchFamily="34" charset="0"/>
              <a:cs typeface="Segoe UI Light" panose="020B0502040204020203" pitchFamily="34" charset="0"/>
            </a:endParaRPr>
          </a:p>
        </p:txBody>
      </p:sp>
      <p:sp>
        <p:nvSpPr>
          <p:cNvPr id="12" name="Прямоугольник 11"/>
          <p:cNvSpPr/>
          <p:nvPr/>
        </p:nvSpPr>
        <p:spPr bwMode="auto">
          <a:xfrm>
            <a:off x="0" y="0"/>
            <a:ext cx="12192000" cy="4512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177800" algn="l"/>
                <a:tab pos="10223500" algn="l"/>
              </a:tabLst>
            </a:pPr>
            <a:r>
              <a:rPr lang="en-US" sz="1600" dirty="0" smtClean="0">
                <a:solidFill>
                  <a:schemeClr val="tx1"/>
                </a:solidFill>
              </a:rPr>
              <a:t>	</a:t>
            </a:r>
            <a:r>
              <a:rPr lang="ru-RU" sz="1600" dirty="0" smtClean="0">
                <a:solidFill>
                  <a:schemeClr val="tx1"/>
                </a:solidFill>
              </a:rPr>
              <a:t>Метод динамической конфигурации </a:t>
            </a:r>
            <a:r>
              <a:rPr lang="en-US" sz="1600" dirty="0" smtClean="0">
                <a:solidFill>
                  <a:schemeClr val="tx1"/>
                </a:solidFill>
              </a:rPr>
              <a:t>SDN</a:t>
            </a:r>
            <a:r>
              <a:rPr lang="en-US" sz="1600" dirty="0" smtClean="0">
                <a:solidFill>
                  <a:schemeClr val="tx1"/>
                </a:solidFill>
              </a:rPr>
              <a:t>. </a:t>
            </a:r>
            <a:r>
              <a:rPr lang="ru-RU" sz="1600" dirty="0" smtClean="0">
                <a:solidFill>
                  <a:srgbClr val="FFC000"/>
                </a:solidFill>
              </a:rPr>
              <a:t>Введение</a:t>
            </a:r>
            <a:r>
              <a:rPr lang="en-US" sz="1600" dirty="0" smtClean="0">
                <a:solidFill>
                  <a:srgbClr val="FFC000"/>
                </a:solidFill>
              </a:rPr>
              <a:t>	</a:t>
            </a:r>
            <a:endParaRPr lang="ru-RU" sz="1600" dirty="0" smtClean="0">
              <a:solidFill>
                <a:schemeClr val="bg1">
                  <a:lumMod val="50000"/>
                  <a:lumOff val="50000"/>
                </a:schemeClr>
              </a:solidFill>
            </a:endParaRPr>
          </a:p>
        </p:txBody>
      </p:sp>
      <p:sp>
        <p:nvSpPr>
          <p:cNvPr id="3" name="Rectangle 2"/>
          <p:cNvSpPr/>
          <p:nvPr/>
        </p:nvSpPr>
        <p:spPr>
          <a:xfrm>
            <a:off x="127000" y="1824792"/>
            <a:ext cx="6108700" cy="3016210"/>
          </a:xfrm>
          <a:prstGeom prst="rect">
            <a:avLst/>
          </a:prstGeom>
        </p:spPr>
        <p:txBody>
          <a:bodyPr wrap="square">
            <a:spAutoFit/>
          </a:bodyPr>
          <a:lstStyle/>
          <a:p>
            <a:pPr marL="342900" indent="-342900" defTabSz="457200">
              <a:buFont typeface="Arial" panose="020B0604020202020204" pitchFamily="34" charset="0"/>
              <a:buChar char="•"/>
              <a:tabLst>
                <a:tab pos="361950" algn="l"/>
              </a:tabLst>
            </a:pPr>
            <a:r>
              <a:rPr lang="en-US" sz="2800" b="1" dirty="0" err="1" smtClean="0">
                <a:solidFill>
                  <a:srgbClr val="FFC000"/>
                </a:solidFill>
                <a:effectLst>
                  <a:outerShdw blurRad="38100" dist="38100" dir="2700000" algn="tl">
                    <a:srgbClr val="000000">
                      <a:alpha val="43137"/>
                    </a:srgbClr>
                  </a:outerShdw>
                </a:effectLst>
                <a:latin typeface="+mj-lt"/>
                <a:cs typeface="Consolas" panose="020B0609020204030204" pitchFamily="49" charset="0"/>
              </a:rPr>
              <a:t>Mininet</a:t>
            </a:r>
            <a:r>
              <a:rPr lang="en-US"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 </a:t>
            </a:r>
            <a:r>
              <a:rPr lang="ru-RU"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 </a:t>
            </a:r>
            <a:r>
              <a:rPr lang="ru-RU" dirty="0" smtClean="0">
                <a:solidFill>
                  <a:schemeClr val="tx1">
                    <a:lumMod val="75000"/>
                  </a:schemeClr>
                </a:solidFill>
                <a:latin typeface="+mj-lt"/>
                <a:cs typeface="Consolas" panose="020B0609020204030204" pitchFamily="49" charset="0"/>
              </a:rPr>
              <a:t>это эмулятор </a:t>
            </a:r>
            <a:r>
              <a:rPr lang="ru-RU" dirty="0">
                <a:solidFill>
                  <a:schemeClr val="tx1">
                    <a:lumMod val="75000"/>
                  </a:schemeClr>
                </a:solidFill>
                <a:latin typeface="+mj-lt"/>
                <a:cs typeface="Consolas" panose="020B0609020204030204" pitchFamily="49" charset="0"/>
              </a:rPr>
              <a:t>компьютерной сети. Под компьютерной сетью в данном случае подразумеваются простые компьютеры – хосты, коммутаторы, а также </a:t>
            </a:r>
            <a:r>
              <a:rPr lang="ru-RU" dirty="0" err="1">
                <a:solidFill>
                  <a:schemeClr val="tx1">
                    <a:lumMod val="75000"/>
                  </a:schemeClr>
                </a:solidFill>
                <a:latin typeface="+mj-lt"/>
                <a:cs typeface="Consolas" panose="020B0609020204030204" pitchFamily="49" charset="0"/>
              </a:rPr>
              <a:t>OpenFlow</a:t>
            </a:r>
            <a:r>
              <a:rPr lang="ru-RU" dirty="0">
                <a:solidFill>
                  <a:schemeClr val="tx1">
                    <a:lumMod val="75000"/>
                  </a:schemeClr>
                </a:solidFill>
                <a:latin typeface="+mj-lt"/>
                <a:cs typeface="Consolas" panose="020B0609020204030204" pitchFamily="49" charset="0"/>
              </a:rPr>
              <a:t>–контроллеры. С помощью определенного синтаксиса в интерпретаторе текстовых команд можно разворачивать сети с любым количеством хостов, коммутаторов в </a:t>
            </a:r>
            <a:r>
              <a:rPr lang="ru-RU" dirty="0" smtClean="0">
                <a:solidFill>
                  <a:schemeClr val="tx1">
                    <a:lumMod val="75000"/>
                  </a:schemeClr>
                </a:solidFill>
                <a:latin typeface="+mj-lt"/>
                <a:cs typeface="Consolas" panose="020B0609020204030204" pitchFamily="49" charset="0"/>
              </a:rPr>
              <a:t>различны</a:t>
            </a:r>
            <a:r>
              <a:rPr lang="en-US" dirty="0" smtClean="0">
                <a:solidFill>
                  <a:schemeClr val="tx1">
                    <a:lumMod val="75000"/>
                  </a:schemeClr>
                </a:solidFill>
                <a:latin typeface="+mj-lt"/>
                <a:cs typeface="Consolas" panose="020B0609020204030204" pitchFamily="49" charset="0"/>
              </a:rPr>
              <a:t>x</a:t>
            </a:r>
            <a:r>
              <a:rPr lang="ru-RU" dirty="0" smtClean="0">
                <a:solidFill>
                  <a:schemeClr val="tx1">
                    <a:lumMod val="75000"/>
                  </a:schemeClr>
                </a:solidFill>
                <a:latin typeface="+mj-lt"/>
                <a:cs typeface="Consolas" panose="020B0609020204030204" pitchFamily="49" charset="0"/>
              </a:rPr>
              <a:t> </a:t>
            </a:r>
            <a:r>
              <a:rPr lang="ru-RU" dirty="0">
                <a:solidFill>
                  <a:schemeClr val="tx1">
                    <a:lumMod val="75000"/>
                  </a:schemeClr>
                </a:solidFill>
                <a:latin typeface="+mj-lt"/>
                <a:cs typeface="Consolas" panose="020B0609020204030204" pitchFamily="49" charset="0"/>
              </a:rPr>
              <a:t>топологиях, на одной виртуальной машине. </a:t>
            </a:r>
            <a:r>
              <a:rPr lang="ru-RU" dirty="0" err="1">
                <a:solidFill>
                  <a:schemeClr val="tx1">
                    <a:lumMod val="75000"/>
                  </a:schemeClr>
                </a:solidFill>
                <a:latin typeface="+mj-lt"/>
                <a:cs typeface="Consolas" panose="020B0609020204030204" pitchFamily="49" charset="0"/>
              </a:rPr>
              <a:t>Mininet</a:t>
            </a:r>
            <a:r>
              <a:rPr lang="ru-RU" dirty="0">
                <a:solidFill>
                  <a:schemeClr val="tx1">
                    <a:lumMod val="75000"/>
                  </a:schemeClr>
                </a:solidFill>
                <a:latin typeface="+mj-lt"/>
                <a:cs typeface="Consolas" panose="020B0609020204030204" pitchFamily="49" charset="0"/>
              </a:rPr>
              <a:t> позволяет менять конфигурацию, расширять наборы программного обеспечения и утилит.</a:t>
            </a:r>
            <a:endParaRPr lang="ru-RU" dirty="0" smtClean="0">
              <a:solidFill>
                <a:schemeClr val="tx1">
                  <a:lumMod val="75000"/>
                </a:schemeClr>
              </a:solidFill>
              <a:latin typeface="+mj-lt"/>
              <a:cs typeface="Consolas" panose="020B0609020204030204" pitchFamily="49" charset="0"/>
            </a:endParaRPr>
          </a:p>
        </p:txBody>
      </p:sp>
      <p:pic>
        <p:nvPicPr>
          <p:cNvPr id="13314" name="Picture 2" descr="Картинки по запросу Mini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029" y="1662184"/>
            <a:ext cx="5475021" cy="376359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468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001E3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Прямоугольник 7"/>
          <p:cNvSpPr/>
          <p:nvPr/>
        </p:nvSpPr>
        <p:spPr bwMode="auto">
          <a:xfrm>
            <a:off x="0" y="461138"/>
            <a:ext cx="2590800" cy="769650"/>
          </a:xfrm>
          <a:prstGeom prst="rect">
            <a:avLst/>
          </a:prstGeom>
          <a:solidFill>
            <a:srgbClr val="000A1E">
              <a:alpha val="6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200" dirty="0" smtClean="0">
              <a:gradFill>
                <a:gsLst>
                  <a:gs pos="0">
                    <a:srgbClr val="FFFFFF"/>
                  </a:gs>
                  <a:gs pos="100000">
                    <a:srgbClr val="FFFFFF"/>
                  </a:gs>
                </a:gsLst>
                <a:lin ang="5400000" scaled="0"/>
              </a:gradFill>
            </a:endParaRPr>
          </a:p>
        </p:txBody>
      </p:sp>
      <p:sp>
        <p:nvSpPr>
          <p:cNvPr id="9" name="TextBox 8"/>
          <p:cNvSpPr txBox="1"/>
          <p:nvPr/>
        </p:nvSpPr>
        <p:spPr>
          <a:xfrm>
            <a:off x="95250" y="553251"/>
            <a:ext cx="2495550" cy="584775"/>
          </a:xfrm>
          <a:prstGeom prst="rect">
            <a:avLst/>
          </a:prstGeom>
          <a:noFill/>
          <a:ln>
            <a:noFill/>
          </a:ln>
        </p:spPr>
        <p:txBody>
          <a:bodyPr wrap="square" rtlCol="0">
            <a:spAutoFit/>
          </a:bodyPr>
          <a:lstStyle/>
          <a:p>
            <a:pPr algn="ctr" defTabSz="457200"/>
            <a:r>
              <a:rPr lang="ru-RU" sz="3200" dirty="0" smtClean="0">
                <a:latin typeface="Segoe UI Light" panose="020B0502040204020203" pitchFamily="34" charset="0"/>
                <a:cs typeface="Segoe UI Light" panose="020B0502040204020203" pitchFamily="34" charset="0"/>
              </a:rPr>
              <a:t>Заключение</a:t>
            </a:r>
            <a:endParaRPr lang="en-US" sz="3200" dirty="0">
              <a:latin typeface="Segoe UI Light" panose="020B0502040204020203" pitchFamily="34" charset="0"/>
              <a:cs typeface="Segoe UI Light" panose="020B0502040204020203" pitchFamily="34" charset="0"/>
            </a:endParaRPr>
          </a:p>
        </p:txBody>
      </p:sp>
      <p:sp>
        <p:nvSpPr>
          <p:cNvPr id="12" name="Прямоугольник 11"/>
          <p:cNvSpPr/>
          <p:nvPr/>
        </p:nvSpPr>
        <p:spPr bwMode="auto">
          <a:xfrm>
            <a:off x="0" y="0"/>
            <a:ext cx="12192000" cy="4512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177800" algn="l"/>
                <a:tab pos="10223500" algn="l"/>
              </a:tabLst>
            </a:pPr>
            <a:r>
              <a:rPr lang="en-US" sz="1600" dirty="0" smtClean="0">
                <a:solidFill>
                  <a:schemeClr val="tx1"/>
                </a:solidFill>
              </a:rPr>
              <a:t>	</a:t>
            </a:r>
            <a:r>
              <a:rPr lang="ru-RU" sz="1600" dirty="0" smtClean="0">
                <a:solidFill>
                  <a:schemeClr val="tx1"/>
                </a:solidFill>
              </a:rPr>
              <a:t>Метод динамической конфигурации </a:t>
            </a:r>
            <a:r>
              <a:rPr lang="en-US" sz="1600" dirty="0" smtClean="0">
                <a:solidFill>
                  <a:schemeClr val="tx1"/>
                </a:solidFill>
              </a:rPr>
              <a:t>SDN</a:t>
            </a:r>
            <a:r>
              <a:rPr lang="en-US" sz="1600" dirty="0" smtClean="0">
                <a:solidFill>
                  <a:schemeClr val="tx1"/>
                </a:solidFill>
              </a:rPr>
              <a:t>. </a:t>
            </a:r>
            <a:r>
              <a:rPr lang="ru-RU" sz="1600" dirty="0" smtClean="0">
                <a:solidFill>
                  <a:srgbClr val="FFC000"/>
                </a:solidFill>
              </a:rPr>
              <a:t>Введение</a:t>
            </a:r>
            <a:r>
              <a:rPr lang="en-US" sz="1600" dirty="0" smtClean="0">
                <a:solidFill>
                  <a:srgbClr val="FFC000"/>
                </a:solidFill>
              </a:rPr>
              <a:t>	</a:t>
            </a:r>
            <a:endParaRPr lang="ru-RU" sz="1600" dirty="0" smtClean="0">
              <a:solidFill>
                <a:schemeClr val="bg1">
                  <a:lumMod val="50000"/>
                  <a:lumOff val="50000"/>
                </a:schemeClr>
              </a:solidFill>
            </a:endParaRPr>
          </a:p>
        </p:txBody>
      </p:sp>
      <p:sp>
        <p:nvSpPr>
          <p:cNvPr id="3" name="Rectangle 2"/>
          <p:cNvSpPr/>
          <p:nvPr/>
        </p:nvSpPr>
        <p:spPr>
          <a:xfrm>
            <a:off x="127000" y="1824792"/>
            <a:ext cx="6108700" cy="3877985"/>
          </a:xfrm>
          <a:prstGeom prst="rect">
            <a:avLst/>
          </a:prstGeom>
        </p:spPr>
        <p:txBody>
          <a:bodyPr wrap="square">
            <a:spAutoFit/>
          </a:bodyPr>
          <a:lstStyle/>
          <a:p>
            <a:pPr marL="342900" indent="-342900" defTabSz="457200">
              <a:buFont typeface="Arial" panose="020B0604020202020204" pitchFamily="34" charset="0"/>
              <a:buChar char="•"/>
              <a:tabLst>
                <a:tab pos="361950" algn="l"/>
              </a:tabLst>
            </a:pPr>
            <a:r>
              <a:rPr lang="ru-RU"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Направления дальнейших исследований</a:t>
            </a:r>
            <a:r>
              <a:rPr lang="en-US"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a:t>
            </a:r>
          </a:p>
          <a:p>
            <a:pPr marL="342900" indent="-342900" defTabSz="457200">
              <a:buFont typeface="Arial" panose="020B0604020202020204" pitchFamily="34" charset="0"/>
              <a:buChar char="•"/>
              <a:tabLst>
                <a:tab pos="361950" algn="l"/>
              </a:tabLst>
            </a:pPr>
            <a:endParaRPr lang="en-US" sz="2800" b="1" dirty="0">
              <a:solidFill>
                <a:srgbClr val="FFC000"/>
              </a:solidFill>
              <a:effectLst>
                <a:outerShdw blurRad="38100" dist="38100" dir="2700000" algn="tl">
                  <a:srgbClr val="000000">
                    <a:alpha val="43137"/>
                  </a:srgbClr>
                </a:outerShdw>
              </a:effectLst>
              <a:latin typeface="+mj-lt"/>
              <a:cs typeface="Consolas" panose="020B0609020204030204" pitchFamily="49" charset="0"/>
            </a:endParaRPr>
          </a:p>
          <a:p>
            <a:pPr marL="342900" indent="-342900" defTabSz="457200">
              <a:buFont typeface="Arial" panose="020B0604020202020204" pitchFamily="34" charset="0"/>
              <a:buChar char="•"/>
              <a:tabLst>
                <a:tab pos="361950" algn="l"/>
              </a:tabLst>
            </a:pPr>
            <a:r>
              <a:rPr lang="ru-RU" dirty="0" smtClean="0">
                <a:solidFill>
                  <a:schemeClr val="tx1">
                    <a:lumMod val="75000"/>
                  </a:schemeClr>
                </a:solidFill>
                <a:latin typeface="+mj-lt"/>
                <a:cs typeface="Consolas" panose="020B0609020204030204" pitchFamily="49" charset="0"/>
              </a:rPr>
              <a:t>Моделирование </a:t>
            </a:r>
            <a:r>
              <a:rPr lang="ru-RU" dirty="0">
                <a:solidFill>
                  <a:schemeClr val="tx1">
                    <a:lumMod val="75000"/>
                  </a:schemeClr>
                </a:solidFill>
                <a:latin typeface="+mj-lt"/>
                <a:cs typeface="Consolas" panose="020B0609020204030204" pitchFamily="49" charset="0"/>
              </a:rPr>
              <a:t>и исследование стандартных алгоритмов маршрутизации, включающие в себя методы поиска кратчайших расстояний между узлами сети</a:t>
            </a:r>
            <a:r>
              <a:rPr lang="ru-RU" dirty="0" smtClean="0">
                <a:solidFill>
                  <a:schemeClr val="tx1">
                    <a:lumMod val="75000"/>
                  </a:schemeClr>
                </a:solidFill>
                <a:latin typeface="+mj-lt"/>
                <a:cs typeface="Consolas" panose="020B0609020204030204" pitchFamily="49" charset="0"/>
              </a:rPr>
              <a:t>;</a:t>
            </a:r>
          </a:p>
          <a:p>
            <a:pPr marL="342900" indent="-342900" defTabSz="457200">
              <a:buFont typeface="Arial" panose="020B0604020202020204" pitchFamily="34" charset="0"/>
              <a:buChar char="•"/>
              <a:tabLst>
                <a:tab pos="361950" algn="l"/>
              </a:tabLst>
            </a:pPr>
            <a:r>
              <a:rPr lang="ru-RU" dirty="0" smtClean="0">
                <a:solidFill>
                  <a:schemeClr val="tx1">
                    <a:lumMod val="75000"/>
                  </a:schemeClr>
                </a:solidFill>
                <a:latin typeface="+mj-lt"/>
                <a:cs typeface="Consolas" panose="020B0609020204030204" pitchFamily="49" charset="0"/>
              </a:rPr>
              <a:t>Создание </a:t>
            </a:r>
            <a:r>
              <a:rPr lang="ru-RU" dirty="0">
                <a:solidFill>
                  <a:schemeClr val="tx1">
                    <a:lumMod val="75000"/>
                  </a:schemeClr>
                </a:solidFill>
                <a:latin typeface="+mj-lt"/>
                <a:cs typeface="Consolas" panose="020B0609020204030204" pitchFamily="49" charset="0"/>
              </a:rPr>
              <a:t>модели и программного обеспечения, реализующего алгоритмы динамического машинного обучения для проведения исследований</a:t>
            </a:r>
            <a:r>
              <a:rPr lang="ru-RU" dirty="0" smtClean="0">
                <a:solidFill>
                  <a:schemeClr val="tx1">
                    <a:lumMod val="75000"/>
                  </a:schemeClr>
                </a:solidFill>
                <a:latin typeface="+mj-lt"/>
                <a:cs typeface="Consolas" panose="020B0609020204030204" pitchFamily="49" charset="0"/>
              </a:rPr>
              <a:t>;</a:t>
            </a:r>
          </a:p>
          <a:p>
            <a:pPr marL="342900" indent="-342900" defTabSz="457200">
              <a:buFont typeface="Arial" panose="020B0604020202020204" pitchFamily="34" charset="0"/>
              <a:buChar char="•"/>
              <a:tabLst>
                <a:tab pos="361950" algn="l"/>
              </a:tabLst>
            </a:pPr>
            <a:r>
              <a:rPr lang="ru-RU" dirty="0" smtClean="0">
                <a:solidFill>
                  <a:schemeClr val="tx1">
                    <a:lumMod val="75000"/>
                  </a:schemeClr>
                </a:solidFill>
                <a:latin typeface="+mj-lt"/>
                <a:cs typeface="Consolas" panose="020B0609020204030204" pitchFamily="49" charset="0"/>
              </a:rPr>
              <a:t>Проведение </a:t>
            </a:r>
            <a:r>
              <a:rPr lang="ru-RU" dirty="0">
                <a:solidFill>
                  <a:schemeClr val="tx1">
                    <a:lumMod val="75000"/>
                  </a:schemeClr>
                </a:solidFill>
                <a:latin typeface="+mj-lt"/>
                <a:cs typeface="Consolas" panose="020B0609020204030204" pitchFamily="49" charset="0"/>
              </a:rPr>
              <a:t>сравнительного анализа полученных </a:t>
            </a:r>
            <a:r>
              <a:rPr lang="ru-RU" dirty="0" smtClean="0">
                <a:solidFill>
                  <a:schemeClr val="tx1">
                    <a:lumMod val="75000"/>
                  </a:schemeClr>
                </a:solidFill>
                <a:latin typeface="+mj-lt"/>
                <a:cs typeface="Consolas" panose="020B0609020204030204" pitchFamily="49" charset="0"/>
              </a:rPr>
              <a:t>результатов.</a:t>
            </a:r>
            <a:endParaRPr lang="en-US" dirty="0" smtClean="0">
              <a:solidFill>
                <a:schemeClr val="tx1">
                  <a:lumMod val="75000"/>
                </a:schemeClr>
              </a:solidFill>
              <a:latin typeface="+mj-lt"/>
              <a:cs typeface="Consolas" panose="020B0609020204030204" pitchFamily="49" charset="0"/>
            </a:endParaRPr>
          </a:p>
        </p:txBody>
      </p:sp>
      <p:pic>
        <p:nvPicPr>
          <p:cNvPr id="14338" name="Picture 2" descr="Картинки по запросу Будуще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75" y="1824792"/>
            <a:ext cx="5221127" cy="347051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3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6600"/>
            </a:gs>
            <a:gs pos="100000">
              <a:srgbClr val="CC3300"/>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Прямоугольник 11"/>
          <p:cNvSpPr/>
          <p:nvPr/>
        </p:nvSpPr>
        <p:spPr>
          <a:xfrm>
            <a:off x="0" y="6436426"/>
            <a:ext cx="12192000" cy="230832"/>
          </a:xfrm>
          <a:prstGeom prst="rect">
            <a:avLst/>
          </a:prstGeom>
        </p:spPr>
        <p:txBody>
          <a:bodyPr wrap="square">
            <a:spAutoFit/>
          </a:bodyPr>
          <a:lstStyle/>
          <a:p>
            <a:pPr algn="ctr" defTabSz="932290" eaLnBrk="0" hangingPunct="0"/>
            <a:r>
              <a:rPr lang="en-US" sz="900" dirty="0" smtClean="0">
                <a:cs typeface="Segoe UI" pitchFamily="34" charset="0"/>
              </a:rPr>
              <a:t>© </a:t>
            </a:r>
            <a:r>
              <a:rPr lang="en-US" sz="900" dirty="0" smtClean="0">
                <a:cs typeface="Segoe UI" pitchFamily="34" charset="0"/>
              </a:rPr>
              <a:t>201</a:t>
            </a:r>
            <a:r>
              <a:rPr lang="ru-RU" sz="900" dirty="0" smtClean="0">
                <a:cs typeface="Segoe UI" pitchFamily="34" charset="0"/>
              </a:rPr>
              <a:t>7 Поляков Евгений</a:t>
            </a:r>
            <a:endParaRPr lang="en-US" sz="900" dirty="0">
              <a:cs typeface="Segoe UI" pitchFamily="34" charset="0"/>
            </a:endParaRPr>
          </a:p>
        </p:txBody>
      </p:sp>
      <p:sp>
        <p:nvSpPr>
          <p:cNvPr id="14" name="TextBox 13"/>
          <p:cNvSpPr txBox="1"/>
          <p:nvPr/>
        </p:nvSpPr>
        <p:spPr>
          <a:xfrm>
            <a:off x="3399366" y="2684815"/>
            <a:ext cx="4995334" cy="646331"/>
          </a:xfrm>
          <a:prstGeom prst="rect">
            <a:avLst/>
          </a:prstGeom>
          <a:noFill/>
        </p:spPr>
        <p:txBody>
          <a:bodyPr wrap="square" rtlCol="0">
            <a:spAutoFit/>
          </a:bodyPr>
          <a:lstStyle/>
          <a:p>
            <a:pPr algn="ctr"/>
            <a:r>
              <a:rPr lang="ru-RU" sz="3600" dirty="0" smtClean="0">
                <a:latin typeface="Segoe UI Light" panose="020B0502040204020203" pitchFamily="34" charset="0"/>
                <a:cs typeface="Segoe UI Light" panose="020B0502040204020203" pitchFamily="34" charset="0"/>
              </a:rPr>
              <a:t>Спасибо за внимание!</a:t>
            </a:r>
            <a:endParaRPr lang="ru-RU" sz="3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1843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001E3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Прямоугольник 7"/>
          <p:cNvSpPr/>
          <p:nvPr/>
        </p:nvSpPr>
        <p:spPr bwMode="auto">
          <a:xfrm>
            <a:off x="0" y="447010"/>
            <a:ext cx="3206339" cy="816099"/>
          </a:xfrm>
          <a:prstGeom prst="rect">
            <a:avLst/>
          </a:prstGeom>
          <a:solidFill>
            <a:srgbClr val="000A1E">
              <a:alpha val="6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200" dirty="0" smtClean="0">
              <a:gradFill>
                <a:gsLst>
                  <a:gs pos="0">
                    <a:srgbClr val="FFFFFF"/>
                  </a:gs>
                  <a:gs pos="100000">
                    <a:srgbClr val="FFFFFF"/>
                  </a:gs>
                </a:gsLst>
                <a:lin ang="5400000" scaled="0"/>
              </a:gradFill>
            </a:endParaRPr>
          </a:p>
        </p:txBody>
      </p:sp>
      <p:sp>
        <p:nvSpPr>
          <p:cNvPr id="9" name="TextBox 8"/>
          <p:cNvSpPr txBox="1"/>
          <p:nvPr/>
        </p:nvSpPr>
        <p:spPr>
          <a:xfrm>
            <a:off x="-1" y="577911"/>
            <a:ext cx="3206339" cy="584775"/>
          </a:xfrm>
          <a:prstGeom prst="rect">
            <a:avLst/>
          </a:prstGeom>
          <a:noFill/>
          <a:ln>
            <a:noFill/>
          </a:ln>
        </p:spPr>
        <p:txBody>
          <a:bodyPr wrap="square" rtlCol="0">
            <a:spAutoFit/>
          </a:bodyPr>
          <a:lstStyle/>
          <a:p>
            <a:pPr algn="ctr" defTabSz="457200"/>
            <a:r>
              <a:rPr lang="ru-RU" sz="3200" dirty="0" smtClean="0">
                <a:latin typeface="Segoe UI Light" panose="020B0502040204020203" pitchFamily="34" charset="0"/>
                <a:cs typeface="Segoe UI Light" panose="020B0502040204020203" pitchFamily="34" charset="0"/>
              </a:rPr>
              <a:t>Цель</a:t>
            </a:r>
            <a:endParaRPr lang="en-US" sz="3200" dirty="0">
              <a:latin typeface="Segoe UI Light" panose="020B0502040204020203" pitchFamily="34" charset="0"/>
              <a:cs typeface="Segoe UI Light" panose="020B0502040204020203" pitchFamily="34" charset="0"/>
            </a:endParaRPr>
          </a:p>
        </p:txBody>
      </p:sp>
      <p:sp>
        <p:nvSpPr>
          <p:cNvPr id="12" name="Прямоугольник 11"/>
          <p:cNvSpPr/>
          <p:nvPr/>
        </p:nvSpPr>
        <p:spPr bwMode="auto">
          <a:xfrm>
            <a:off x="0" y="0"/>
            <a:ext cx="12192000" cy="4512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177800" algn="l"/>
                <a:tab pos="10223500" algn="l"/>
              </a:tabLst>
            </a:pPr>
            <a:r>
              <a:rPr lang="en-US" sz="1600" dirty="0" smtClean="0">
                <a:solidFill>
                  <a:schemeClr val="tx1"/>
                </a:solidFill>
              </a:rPr>
              <a:t>	</a:t>
            </a:r>
            <a:r>
              <a:rPr lang="ru-RU" sz="1600" dirty="0" smtClean="0">
                <a:solidFill>
                  <a:schemeClr val="tx1"/>
                </a:solidFill>
              </a:rPr>
              <a:t>Метод динамической конфигурации </a:t>
            </a:r>
            <a:r>
              <a:rPr lang="en-US" sz="1600" dirty="0" smtClean="0">
                <a:solidFill>
                  <a:schemeClr val="tx1"/>
                </a:solidFill>
              </a:rPr>
              <a:t>SDN</a:t>
            </a:r>
            <a:r>
              <a:rPr lang="en-US" sz="1600" dirty="0" smtClean="0">
                <a:solidFill>
                  <a:schemeClr val="tx1"/>
                </a:solidFill>
              </a:rPr>
              <a:t>. </a:t>
            </a:r>
            <a:r>
              <a:rPr lang="ru-RU" sz="1600" dirty="0" smtClean="0">
                <a:solidFill>
                  <a:srgbClr val="FFC000"/>
                </a:solidFill>
              </a:rPr>
              <a:t>Введение</a:t>
            </a:r>
            <a:r>
              <a:rPr lang="en-US" sz="1600" dirty="0" smtClean="0">
                <a:solidFill>
                  <a:srgbClr val="FFC000"/>
                </a:solidFill>
              </a:rPr>
              <a:t>	</a:t>
            </a:r>
            <a:endParaRPr lang="ru-RU" sz="1600" dirty="0" smtClean="0">
              <a:solidFill>
                <a:schemeClr val="bg1">
                  <a:lumMod val="50000"/>
                  <a:lumOff val="50000"/>
                </a:schemeClr>
              </a:solidFill>
            </a:endParaRPr>
          </a:p>
        </p:txBody>
      </p:sp>
      <p:sp>
        <p:nvSpPr>
          <p:cNvPr id="22" name="TextBox 2"/>
          <p:cNvSpPr txBox="1"/>
          <p:nvPr/>
        </p:nvSpPr>
        <p:spPr>
          <a:xfrm>
            <a:off x="3206338" y="1491709"/>
            <a:ext cx="8762856" cy="369331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tabLst>
                <a:tab pos="361950" algn="l"/>
              </a:tabLst>
            </a:pPr>
            <a:endParaRPr lang="en-US" sz="2200" dirty="0">
              <a:solidFill>
                <a:srgbClr val="DDDDDD">
                  <a:lumMod val="75000"/>
                </a:srgbClr>
              </a:solidFill>
              <a:latin typeface="Consolas" panose="020B0609020204030204" pitchFamily="49" charset="0"/>
              <a:cs typeface="Consolas" panose="020B0609020204030204" pitchFamily="49" charset="0"/>
            </a:endParaRPr>
          </a:p>
          <a:p>
            <a:pPr marL="342900" indent="-342900" defTabSz="457200">
              <a:buFont typeface="Arial" panose="020B0604020202020204" pitchFamily="34" charset="0"/>
              <a:buChar char="•"/>
              <a:tabLst>
                <a:tab pos="361950" algn="l"/>
              </a:tabLst>
            </a:pPr>
            <a:r>
              <a:rPr lang="ru-RU" sz="36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Цель работы</a:t>
            </a:r>
            <a:r>
              <a:rPr lang="ru-RU" sz="2200" dirty="0" smtClean="0">
                <a:solidFill>
                  <a:srgbClr val="DDDDDD">
                    <a:lumMod val="75000"/>
                  </a:srgbClr>
                </a:solidFill>
                <a:latin typeface="+mj-lt"/>
                <a:cs typeface="Consolas" panose="020B0609020204030204" pitchFamily="49" charset="0"/>
              </a:rPr>
              <a:t> </a:t>
            </a:r>
            <a:r>
              <a:rPr lang="en-US" sz="2200" dirty="0" smtClean="0">
                <a:solidFill>
                  <a:srgbClr val="DDDDDD">
                    <a:lumMod val="75000"/>
                  </a:srgbClr>
                </a:solidFill>
                <a:latin typeface="+mj-lt"/>
                <a:cs typeface="Consolas" panose="020B0609020204030204" pitchFamily="49" charset="0"/>
              </a:rPr>
              <a:t>:</a:t>
            </a:r>
          </a:p>
          <a:p>
            <a:pPr marL="342900" indent="-342900" defTabSz="457200">
              <a:buFont typeface="Arial" panose="020B0604020202020204" pitchFamily="34" charset="0"/>
              <a:buChar char="•"/>
              <a:tabLst>
                <a:tab pos="361950" algn="l"/>
              </a:tabLst>
            </a:pPr>
            <a:endParaRPr lang="en-US" sz="2200" dirty="0">
              <a:solidFill>
                <a:srgbClr val="DDDDDD">
                  <a:lumMod val="75000"/>
                </a:srgbClr>
              </a:solidFill>
              <a:latin typeface="+mj-lt"/>
              <a:cs typeface="Consolas" panose="020B0609020204030204" pitchFamily="49" charset="0"/>
            </a:endParaRPr>
          </a:p>
          <a:p>
            <a:pPr marL="342900" indent="-342900" defTabSz="457200">
              <a:buFont typeface="Arial" panose="020B0604020202020204" pitchFamily="34" charset="0"/>
              <a:buChar char="•"/>
              <a:tabLst>
                <a:tab pos="361950" algn="l"/>
              </a:tabLst>
            </a:pPr>
            <a:r>
              <a:rPr lang="ru-RU" sz="2200" dirty="0" smtClean="0">
                <a:solidFill>
                  <a:srgbClr val="DDDDDD">
                    <a:lumMod val="75000"/>
                  </a:srgbClr>
                </a:solidFill>
                <a:latin typeface="+mj-lt"/>
                <a:cs typeface="Consolas" panose="020B0609020204030204" pitchFamily="49" charset="0"/>
              </a:rPr>
              <a:t>Обосновать </a:t>
            </a:r>
            <a:r>
              <a:rPr lang="ru-RU" sz="2200" smtClean="0">
                <a:solidFill>
                  <a:srgbClr val="DDDDDD">
                    <a:lumMod val="75000"/>
                  </a:srgbClr>
                </a:solidFill>
                <a:latin typeface="+mj-lt"/>
                <a:cs typeface="Consolas" panose="020B0609020204030204" pitchFamily="49" charset="0"/>
              </a:rPr>
              <a:t>проблемы традиционных </a:t>
            </a:r>
            <a:r>
              <a:rPr lang="ru-RU" sz="2200" dirty="0" smtClean="0">
                <a:solidFill>
                  <a:srgbClr val="DDDDDD">
                    <a:lumMod val="75000"/>
                  </a:srgbClr>
                </a:solidFill>
                <a:latin typeface="+mj-lt"/>
                <a:cs typeface="Consolas" panose="020B0609020204030204" pitchFamily="49" charset="0"/>
              </a:rPr>
              <a:t>сетей</a:t>
            </a:r>
            <a:endParaRPr lang="en-US" sz="2200" dirty="0" smtClean="0">
              <a:solidFill>
                <a:srgbClr val="DDDDDD">
                  <a:lumMod val="75000"/>
                </a:srgbClr>
              </a:solidFill>
              <a:latin typeface="+mj-lt"/>
              <a:cs typeface="Consolas" panose="020B0609020204030204" pitchFamily="49" charset="0"/>
            </a:endParaRPr>
          </a:p>
          <a:p>
            <a:pPr marL="342900" indent="-342900" defTabSz="457200">
              <a:buFont typeface="Arial" panose="020B0604020202020204" pitchFamily="34" charset="0"/>
              <a:buChar char="•"/>
              <a:tabLst>
                <a:tab pos="361950" algn="l"/>
              </a:tabLst>
            </a:pPr>
            <a:r>
              <a:rPr lang="ru-RU" sz="2200" dirty="0">
                <a:solidFill>
                  <a:srgbClr val="DDDDDD">
                    <a:lumMod val="75000"/>
                  </a:srgbClr>
                </a:solidFill>
                <a:latin typeface="+mj-lt"/>
                <a:cs typeface="Consolas" panose="020B0609020204030204" pitchFamily="49" charset="0"/>
              </a:rPr>
              <a:t>П</a:t>
            </a:r>
            <a:r>
              <a:rPr lang="ru-RU" sz="2200" dirty="0" smtClean="0">
                <a:solidFill>
                  <a:srgbClr val="DDDDDD">
                    <a:lumMod val="75000"/>
                  </a:srgbClr>
                </a:solidFill>
                <a:latin typeface="+mj-lt"/>
                <a:cs typeface="Consolas" panose="020B0609020204030204" pitchFamily="49" charset="0"/>
              </a:rPr>
              <a:t>ровести исследование работы сетей </a:t>
            </a:r>
            <a:r>
              <a:rPr lang="en-US" sz="2200" dirty="0" smtClean="0">
                <a:solidFill>
                  <a:srgbClr val="DDDDDD">
                    <a:lumMod val="75000"/>
                  </a:srgbClr>
                </a:solidFill>
                <a:latin typeface="+mj-lt"/>
                <a:cs typeface="Consolas" panose="020B0609020204030204" pitchFamily="49" charset="0"/>
              </a:rPr>
              <a:t>SDN</a:t>
            </a:r>
          </a:p>
          <a:p>
            <a:pPr marL="342900" indent="-342900" defTabSz="457200">
              <a:buFont typeface="Arial" panose="020B0604020202020204" pitchFamily="34" charset="0"/>
              <a:buChar char="•"/>
              <a:tabLst>
                <a:tab pos="361950" algn="l"/>
              </a:tabLst>
            </a:pPr>
            <a:r>
              <a:rPr lang="ru-RU" sz="2200" dirty="0" smtClean="0">
                <a:solidFill>
                  <a:srgbClr val="DDDDDD">
                    <a:lumMod val="75000"/>
                  </a:srgbClr>
                </a:solidFill>
                <a:latin typeface="+mj-lt"/>
                <a:cs typeface="Consolas" panose="020B0609020204030204" pitchFamily="49" charset="0"/>
              </a:rPr>
              <a:t>Выявить основные недостатки </a:t>
            </a:r>
            <a:r>
              <a:rPr lang="en-US" sz="2200" dirty="0" smtClean="0">
                <a:solidFill>
                  <a:srgbClr val="DDDDDD">
                    <a:lumMod val="75000"/>
                  </a:srgbClr>
                </a:solidFill>
                <a:latin typeface="+mj-lt"/>
                <a:cs typeface="Consolas" panose="020B0609020204030204" pitchFamily="49" charset="0"/>
              </a:rPr>
              <a:t>SDN</a:t>
            </a:r>
          </a:p>
          <a:p>
            <a:pPr marL="342900" indent="-342900" defTabSz="457200">
              <a:buFont typeface="Arial" panose="020B0604020202020204" pitchFamily="34" charset="0"/>
              <a:buChar char="•"/>
              <a:tabLst>
                <a:tab pos="361950" algn="l"/>
              </a:tabLst>
            </a:pPr>
            <a:r>
              <a:rPr lang="ru-RU" sz="2200" dirty="0" smtClean="0">
                <a:solidFill>
                  <a:srgbClr val="DDDDDD">
                    <a:lumMod val="75000"/>
                  </a:srgbClr>
                </a:solidFill>
                <a:latin typeface="+mj-lt"/>
                <a:cs typeface="Consolas" panose="020B0609020204030204" pitchFamily="49" charset="0"/>
              </a:rPr>
              <a:t>Исследовать существующие методы повышения производительности и эффективности </a:t>
            </a:r>
            <a:r>
              <a:rPr lang="en-US" sz="2200" dirty="0" smtClean="0">
                <a:solidFill>
                  <a:srgbClr val="DDDDDD">
                    <a:lumMod val="75000"/>
                  </a:srgbClr>
                </a:solidFill>
                <a:latin typeface="+mj-lt"/>
                <a:cs typeface="Consolas" panose="020B0609020204030204" pitchFamily="49" charset="0"/>
              </a:rPr>
              <a:t>SDN</a:t>
            </a:r>
          </a:p>
          <a:p>
            <a:pPr marL="342900" indent="-342900" defTabSz="457200">
              <a:buFont typeface="Arial" panose="020B0604020202020204" pitchFamily="34" charset="0"/>
              <a:buChar char="•"/>
              <a:tabLst>
                <a:tab pos="361950" algn="l"/>
              </a:tabLst>
            </a:pPr>
            <a:r>
              <a:rPr lang="ru-RU" sz="2200" dirty="0" smtClean="0">
                <a:solidFill>
                  <a:srgbClr val="DDDDDD">
                    <a:lumMod val="75000"/>
                  </a:srgbClr>
                </a:solidFill>
                <a:latin typeface="+mj-lt"/>
                <a:cs typeface="Consolas" panose="020B0609020204030204" pitchFamily="49" charset="0"/>
              </a:rPr>
              <a:t>Предложить новый метод повышения производительности и эффективности работы сетей </a:t>
            </a:r>
            <a:r>
              <a:rPr lang="en-US" sz="2200" dirty="0" smtClean="0">
                <a:solidFill>
                  <a:srgbClr val="DDDDDD">
                    <a:lumMod val="75000"/>
                  </a:srgbClr>
                </a:solidFill>
                <a:latin typeface="+mj-lt"/>
                <a:cs typeface="Consolas" panose="020B0609020204030204" pitchFamily="49" charset="0"/>
              </a:rPr>
              <a:t>SDN</a:t>
            </a:r>
            <a:endParaRPr lang="en-US" sz="2200" dirty="0" smtClean="0">
              <a:solidFill>
                <a:srgbClr val="DDDDDD">
                  <a:lumMod val="75000"/>
                </a:srgbClr>
              </a:solidFill>
              <a:latin typeface="+mj-lt"/>
              <a:cs typeface="Consolas" panose="020B0609020204030204" pitchFamily="49" charset="0"/>
            </a:endParaRPr>
          </a:p>
        </p:txBody>
      </p:sp>
    </p:spTree>
    <p:extLst>
      <p:ext uri="{BB962C8B-B14F-4D97-AF65-F5344CB8AC3E}">
        <p14:creationId xmlns:p14="http://schemas.microsoft.com/office/powerpoint/2010/main" val="2916215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001E3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Прямоугольник 7"/>
          <p:cNvSpPr/>
          <p:nvPr/>
        </p:nvSpPr>
        <p:spPr bwMode="auto">
          <a:xfrm>
            <a:off x="0" y="462250"/>
            <a:ext cx="3206339" cy="816099"/>
          </a:xfrm>
          <a:prstGeom prst="rect">
            <a:avLst/>
          </a:prstGeom>
          <a:solidFill>
            <a:srgbClr val="000A1E">
              <a:alpha val="6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200" dirty="0" smtClean="0">
              <a:gradFill>
                <a:gsLst>
                  <a:gs pos="0">
                    <a:srgbClr val="FFFFFF"/>
                  </a:gs>
                  <a:gs pos="100000">
                    <a:srgbClr val="FFFFFF"/>
                  </a:gs>
                </a:gsLst>
                <a:lin ang="5400000" scaled="0"/>
              </a:gradFill>
            </a:endParaRPr>
          </a:p>
        </p:txBody>
      </p:sp>
      <p:sp>
        <p:nvSpPr>
          <p:cNvPr id="9" name="TextBox 8"/>
          <p:cNvSpPr txBox="1"/>
          <p:nvPr/>
        </p:nvSpPr>
        <p:spPr>
          <a:xfrm>
            <a:off x="-1" y="577911"/>
            <a:ext cx="3206339" cy="584775"/>
          </a:xfrm>
          <a:prstGeom prst="rect">
            <a:avLst/>
          </a:prstGeom>
          <a:noFill/>
          <a:ln>
            <a:noFill/>
          </a:ln>
        </p:spPr>
        <p:txBody>
          <a:bodyPr wrap="square" rtlCol="0">
            <a:spAutoFit/>
          </a:bodyPr>
          <a:lstStyle/>
          <a:p>
            <a:pPr algn="ctr" defTabSz="457200"/>
            <a:r>
              <a:rPr lang="ru-RU" sz="3200" dirty="0" smtClean="0">
                <a:latin typeface="Segoe UI Light" panose="020B0502040204020203" pitchFamily="34" charset="0"/>
                <a:cs typeface="Segoe UI Light" panose="020B0502040204020203" pitchFamily="34" charset="0"/>
              </a:rPr>
              <a:t>Введение</a:t>
            </a:r>
            <a:endParaRPr lang="en-US" sz="3200" dirty="0">
              <a:latin typeface="Segoe UI Light" panose="020B0502040204020203" pitchFamily="34" charset="0"/>
              <a:cs typeface="Segoe UI Light" panose="020B0502040204020203" pitchFamily="34" charset="0"/>
            </a:endParaRPr>
          </a:p>
        </p:txBody>
      </p:sp>
      <p:sp>
        <p:nvSpPr>
          <p:cNvPr id="12" name="Прямоугольник 11"/>
          <p:cNvSpPr/>
          <p:nvPr/>
        </p:nvSpPr>
        <p:spPr bwMode="auto">
          <a:xfrm>
            <a:off x="0" y="0"/>
            <a:ext cx="12192000" cy="4512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177800" algn="l"/>
                <a:tab pos="10223500" algn="l"/>
              </a:tabLst>
            </a:pPr>
            <a:r>
              <a:rPr lang="en-US" sz="1600" dirty="0" smtClean="0">
                <a:solidFill>
                  <a:schemeClr val="tx1"/>
                </a:solidFill>
              </a:rPr>
              <a:t>	</a:t>
            </a:r>
            <a:r>
              <a:rPr lang="ru-RU" sz="1600" dirty="0" smtClean="0">
                <a:solidFill>
                  <a:schemeClr val="tx1"/>
                </a:solidFill>
              </a:rPr>
              <a:t>Метод динамической конфигурации </a:t>
            </a:r>
            <a:r>
              <a:rPr lang="en-US" sz="1600" dirty="0" smtClean="0">
                <a:solidFill>
                  <a:schemeClr val="tx1"/>
                </a:solidFill>
              </a:rPr>
              <a:t>SDN</a:t>
            </a:r>
            <a:r>
              <a:rPr lang="en-US" sz="1600" dirty="0" smtClean="0">
                <a:solidFill>
                  <a:schemeClr val="tx1"/>
                </a:solidFill>
              </a:rPr>
              <a:t>. </a:t>
            </a:r>
            <a:r>
              <a:rPr lang="ru-RU" sz="1600" dirty="0" smtClean="0">
                <a:solidFill>
                  <a:srgbClr val="FFC000"/>
                </a:solidFill>
              </a:rPr>
              <a:t>Введение</a:t>
            </a:r>
            <a:r>
              <a:rPr lang="en-US" sz="1600" dirty="0" smtClean="0">
                <a:solidFill>
                  <a:srgbClr val="FFC000"/>
                </a:solidFill>
              </a:rPr>
              <a:t>	</a:t>
            </a:r>
            <a:endParaRPr lang="ru-RU" sz="1600" dirty="0" smtClean="0">
              <a:solidFill>
                <a:schemeClr val="bg1">
                  <a:lumMod val="50000"/>
                  <a:lumOff val="50000"/>
                </a:schemeClr>
              </a:solidFill>
            </a:endParaRPr>
          </a:p>
        </p:txBody>
      </p:sp>
      <p:pic>
        <p:nvPicPr>
          <p:cNvPr id="6" name="Picture 2" descr="Картинки по запросу Интернет веще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024" y="1478281"/>
            <a:ext cx="4480559" cy="2240280"/>
          </a:xfrm>
          <a:prstGeom prst="rect">
            <a:avLst/>
          </a:prstGeom>
        </p:spPr>
        <p:style>
          <a:lnRef idx="1">
            <a:schemeClr val="accent2"/>
          </a:lnRef>
          <a:fillRef idx="2">
            <a:schemeClr val="accent2"/>
          </a:fillRef>
          <a:effectRef idx="1">
            <a:schemeClr val="accent2"/>
          </a:effectRef>
          <a:fontRef idx="minor">
            <a:schemeClr val="dk1"/>
          </a:fontRef>
        </p:style>
      </p:pic>
      <p:pic>
        <p:nvPicPr>
          <p:cNvPr id="7" name="Picture 4" descr="Картинки по запросу mobile netwo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264" y="3887165"/>
            <a:ext cx="2603656" cy="1950740"/>
          </a:xfrm>
          <a:prstGeom prst="rect">
            <a:avLst/>
          </a:prstGeom>
        </p:spPr>
        <p:style>
          <a:lnRef idx="3">
            <a:schemeClr val="lt1"/>
          </a:lnRef>
          <a:fillRef idx="1">
            <a:schemeClr val="accent2"/>
          </a:fillRef>
          <a:effectRef idx="1">
            <a:schemeClr val="accent2"/>
          </a:effectRef>
          <a:fontRef idx="minor">
            <a:schemeClr val="lt1"/>
          </a:fontRef>
        </p:style>
      </p:pic>
      <p:pic>
        <p:nvPicPr>
          <p:cNvPr id="10" name="Picture 8" descr="Похожее изображени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9647" y="1478282"/>
            <a:ext cx="4130513" cy="2240280"/>
          </a:xfrm>
          <a:prstGeom prst="rect">
            <a:avLst/>
          </a:prstGeom>
        </p:spPr>
        <p:style>
          <a:lnRef idx="1">
            <a:schemeClr val="dk1"/>
          </a:lnRef>
          <a:fillRef idx="2">
            <a:schemeClr val="dk1"/>
          </a:fillRef>
          <a:effectRef idx="1">
            <a:schemeClr val="dk1"/>
          </a:effectRef>
          <a:fontRef idx="minor">
            <a:schemeClr val="dk1"/>
          </a:fontRef>
        </p:style>
      </p:pic>
      <p:pic>
        <p:nvPicPr>
          <p:cNvPr id="11" name="Picture 10" descr="Картинки по запросу network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3231" y="3887165"/>
            <a:ext cx="2179793" cy="1634845"/>
          </a:xfrm>
          <a:prstGeom prst="rect">
            <a:avLst/>
          </a:prstGeom>
        </p:spPr>
        <p:style>
          <a:lnRef idx="3">
            <a:schemeClr val="lt1"/>
          </a:lnRef>
          <a:fillRef idx="1">
            <a:schemeClr val="accent3"/>
          </a:fillRef>
          <a:effectRef idx="1">
            <a:schemeClr val="accent3"/>
          </a:effectRef>
          <a:fontRef idx="minor">
            <a:schemeClr val="lt1"/>
          </a:fontRef>
        </p:style>
      </p:pic>
      <p:pic>
        <p:nvPicPr>
          <p:cNvPr id="13" name="Picture 14" descr="Картинки по запросу network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9224" y="1463041"/>
            <a:ext cx="2943448" cy="2926079"/>
          </a:xfrm>
          <a:prstGeom prst="rect">
            <a:avLst/>
          </a:prstGeom>
        </p:spPr>
        <p:style>
          <a:lnRef idx="1">
            <a:schemeClr val="accent2"/>
          </a:lnRef>
          <a:fillRef idx="2">
            <a:schemeClr val="accent2"/>
          </a:fillRef>
          <a:effectRef idx="1">
            <a:schemeClr val="accent2"/>
          </a:effectRef>
          <a:fontRef idx="minor">
            <a:schemeClr val="dk1"/>
          </a:fontRef>
        </p:style>
      </p:pic>
      <p:pic>
        <p:nvPicPr>
          <p:cNvPr id="14" name="Picture 12" descr="Картинки по запросу network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3231" y="5654041"/>
            <a:ext cx="2926080" cy="1060184"/>
          </a:xfrm>
          <a:prstGeom prst="rect">
            <a:avLst/>
          </a:prstGeom>
        </p:spPr>
        <p:style>
          <a:lnRef idx="3">
            <a:schemeClr val="lt1"/>
          </a:lnRef>
          <a:fillRef idx="1">
            <a:schemeClr val="accent3"/>
          </a:fillRef>
          <a:effectRef idx="1">
            <a:schemeClr val="accent3"/>
          </a:effectRef>
          <a:fontRef idx="minor">
            <a:schemeClr val="lt1"/>
          </a:fontRef>
        </p:style>
      </p:pic>
      <p:pic>
        <p:nvPicPr>
          <p:cNvPr id="15" name="Picture 16" descr="Картинки по запросу wireless networ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0024" y="5930111"/>
            <a:ext cx="1221151" cy="768873"/>
          </a:xfrm>
          <a:prstGeom prst="rect">
            <a:avLst/>
          </a:prstGeom>
        </p:spPr>
        <p:style>
          <a:lnRef idx="2">
            <a:schemeClr val="dk1"/>
          </a:lnRef>
          <a:fillRef idx="1">
            <a:schemeClr val="lt1"/>
          </a:fillRef>
          <a:effectRef idx="0">
            <a:schemeClr val="dk1"/>
          </a:effectRef>
          <a:fontRef idx="minor">
            <a:schemeClr val="dk1"/>
          </a:fontRef>
        </p:style>
      </p:pic>
      <p:pic>
        <p:nvPicPr>
          <p:cNvPr id="16" name="Picture 18" descr="Картинки по запросу wireless networ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29359" y="4474840"/>
            <a:ext cx="3348553" cy="2271746"/>
          </a:xfrm>
          <a:prstGeom prst="rect">
            <a:avLst/>
          </a:prstGeom>
          <a:no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pic>
      <p:pic>
        <p:nvPicPr>
          <p:cNvPr id="17" name="Picture 20" descr="Картинки по запросу network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8217" y="3750005"/>
            <a:ext cx="2276370" cy="15160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22" descr="Картинки по запросу wifi"/>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21632" y="3750005"/>
            <a:ext cx="806747" cy="5811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24" descr="Картинки по запросу wif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56612" y="5945350"/>
            <a:ext cx="1366886" cy="76887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26" descr="Картинки по запросу wireles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09043" y="5329742"/>
            <a:ext cx="2545543" cy="141684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8" descr="Картинки по запросу wireles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5400000">
            <a:off x="4885943" y="4295887"/>
            <a:ext cx="1708534" cy="7437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362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001E3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Прямоугольник 7"/>
          <p:cNvSpPr/>
          <p:nvPr/>
        </p:nvSpPr>
        <p:spPr bwMode="auto">
          <a:xfrm>
            <a:off x="0" y="447010"/>
            <a:ext cx="3206339" cy="816099"/>
          </a:xfrm>
          <a:prstGeom prst="rect">
            <a:avLst/>
          </a:prstGeom>
          <a:solidFill>
            <a:srgbClr val="000A1E">
              <a:alpha val="6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200" dirty="0" smtClean="0">
              <a:gradFill>
                <a:gsLst>
                  <a:gs pos="0">
                    <a:srgbClr val="FFFFFF"/>
                  </a:gs>
                  <a:gs pos="100000">
                    <a:srgbClr val="FFFFFF"/>
                  </a:gs>
                </a:gsLst>
                <a:lin ang="5400000" scaled="0"/>
              </a:gradFill>
            </a:endParaRPr>
          </a:p>
        </p:txBody>
      </p:sp>
      <p:sp>
        <p:nvSpPr>
          <p:cNvPr id="9" name="TextBox 8"/>
          <p:cNvSpPr txBox="1"/>
          <p:nvPr/>
        </p:nvSpPr>
        <p:spPr>
          <a:xfrm>
            <a:off x="-1" y="577911"/>
            <a:ext cx="3206339" cy="584775"/>
          </a:xfrm>
          <a:prstGeom prst="rect">
            <a:avLst/>
          </a:prstGeom>
          <a:noFill/>
          <a:ln>
            <a:noFill/>
          </a:ln>
        </p:spPr>
        <p:txBody>
          <a:bodyPr wrap="square" rtlCol="0">
            <a:spAutoFit/>
          </a:bodyPr>
          <a:lstStyle/>
          <a:p>
            <a:pPr algn="ctr" defTabSz="457200"/>
            <a:r>
              <a:rPr lang="ru-RU" sz="3200" dirty="0" smtClean="0">
                <a:latin typeface="Segoe UI Light" panose="020B0502040204020203" pitchFamily="34" charset="0"/>
                <a:cs typeface="Segoe UI Light" panose="020B0502040204020203" pitchFamily="34" charset="0"/>
              </a:rPr>
              <a:t>Проблемы ВС</a:t>
            </a:r>
            <a:endParaRPr lang="en-US" sz="3200" dirty="0">
              <a:latin typeface="Segoe UI Light" panose="020B0502040204020203" pitchFamily="34" charset="0"/>
              <a:cs typeface="Segoe UI Light" panose="020B0502040204020203" pitchFamily="34" charset="0"/>
            </a:endParaRPr>
          </a:p>
        </p:txBody>
      </p:sp>
      <p:sp>
        <p:nvSpPr>
          <p:cNvPr id="12" name="Прямоугольник 11"/>
          <p:cNvSpPr/>
          <p:nvPr/>
        </p:nvSpPr>
        <p:spPr bwMode="auto">
          <a:xfrm>
            <a:off x="0" y="0"/>
            <a:ext cx="12192000" cy="4512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177800" algn="l"/>
                <a:tab pos="10223500" algn="l"/>
              </a:tabLst>
            </a:pPr>
            <a:r>
              <a:rPr lang="en-US" sz="1600" dirty="0" smtClean="0">
                <a:solidFill>
                  <a:schemeClr val="tx1"/>
                </a:solidFill>
              </a:rPr>
              <a:t>	</a:t>
            </a:r>
            <a:r>
              <a:rPr lang="ru-RU" sz="1600" dirty="0" smtClean="0">
                <a:solidFill>
                  <a:schemeClr val="tx1"/>
                </a:solidFill>
              </a:rPr>
              <a:t>Метод динамической конфигурации </a:t>
            </a:r>
            <a:r>
              <a:rPr lang="en-US" sz="1600" dirty="0" smtClean="0">
                <a:solidFill>
                  <a:schemeClr val="tx1"/>
                </a:solidFill>
              </a:rPr>
              <a:t>SDN</a:t>
            </a:r>
            <a:r>
              <a:rPr lang="en-US" sz="1600" dirty="0" smtClean="0">
                <a:solidFill>
                  <a:schemeClr val="tx1"/>
                </a:solidFill>
              </a:rPr>
              <a:t>. </a:t>
            </a:r>
            <a:r>
              <a:rPr lang="ru-RU" sz="1600" dirty="0" smtClean="0">
                <a:solidFill>
                  <a:srgbClr val="FFC000"/>
                </a:solidFill>
              </a:rPr>
              <a:t>Введение</a:t>
            </a:r>
            <a:r>
              <a:rPr lang="en-US" sz="1600" dirty="0" smtClean="0">
                <a:solidFill>
                  <a:srgbClr val="FFC000"/>
                </a:solidFill>
              </a:rPr>
              <a:t>	</a:t>
            </a:r>
            <a:endParaRPr lang="ru-RU" sz="1600" dirty="0" smtClean="0">
              <a:solidFill>
                <a:schemeClr val="bg1">
                  <a:lumMod val="50000"/>
                  <a:lumOff val="50000"/>
                </a:schemeClr>
              </a:solidFill>
            </a:endParaRPr>
          </a:p>
        </p:txBody>
      </p:sp>
      <p:sp>
        <p:nvSpPr>
          <p:cNvPr id="22" name="TextBox 2"/>
          <p:cNvSpPr txBox="1"/>
          <p:nvPr/>
        </p:nvSpPr>
        <p:spPr>
          <a:xfrm>
            <a:off x="3206338" y="1491709"/>
            <a:ext cx="8762856" cy="446276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tabLst>
                <a:tab pos="361950" algn="l"/>
              </a:tabLst>
            </a:pPr>
            <a:endParaRPr lang="en-US" sz="2200" dirty="0">
              <a:solidFill>
                <a:srgbClr val="DDDDDD">
                  <a:lumMod val="75000"/>
                </a:srgbClr>
              </a:solidFill>
              <a:latin typeface="Consolas" panose="020B0609020204030204" pitchFamily="49" charset="0"/>
              <a:cs typeface="Consolas" panose="020B0609020204030204" pitchFamily="49" charset="0"/>
            </a:endParaRPr>
          </a:p>
          <a:p>
            <a:pPr marL="342900" indent="-342900" defTabSz="457200">
              <a:buFont typeface="Arial" panose="020B0604020202020204" pitchFamily="34" charset="0"/>
              <a:buChar char="•"/>
              <a:tabLst>
                <a:tab pos="361950" algn="l"/>
              </a:tabLst>
            </a:pPr>
            <a:r>
              <a:rPr lang="ru-RU" sz="36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Научно-технические</a:t>
            </a:r>
            <a:r>
              <a:rPr lang="ru-RU" sz="2200" dirty="0" smtClean="0">
                <a:solidFill>
                  <a:srgbClr val="DDDDDD">
                    <a:lumMod val="75000"/>
                  </a:srgbClr>
                </a:solidFill>
                <a:latin typeface="+mj-lt"/>
                <a:cs typeface="Consolas" panose="020B0609020204030204" pitchFamily="49" charset="0"/>
              </a:rPr>
              <a:t> </a:t>
            </a:r>
            <a:r>
              <a:rPr lang="ru-RU" sz="2200" dirty="0">
                <a:solidFill>
                  <a:srgbClr val="DDDDDD">
                    <a:lumMod val="75000"/>
                  </a:srgbClr>
                </a:solidFill>
                <a:latin typeface="+mj-lt"/>
                <a:cs typeface="Consolas" panose="020B0609020204030204" pitchFamily="49" charset="0"/>
              </a:rPr>
              <a:t>– сегодня чрезвычайно сложно, а в большинстве случаев невозможно предвидеть как поведут себя такие системы как компьютерные сети</a:t>
            </a:r>
            <a:r>
              <a:rPr lang="ru-RU" sz="2200" dirty="0" smtClean="0">
                <a:solidFill>
                  <a:srgbClr val="DDDDDD">
                    <a:lumMod val="75000"/>
                  </a:srgbClr>
                </a:solidFill>
                <a:latin typeface="+mj-lt"/>
                <a:cs typeface="Consolas" panose="020B0609020204030204" pitchFamily="49" charset="0"/>
              </a:rPr>
              <a:t>;</a:t>
            </a:r>
          </a:p>
          <a:p>
            <a:pPr marL="342900" indent="-342900" defTabSz="457200">
              <a:buFont typeface="Arial" panose="020B0604020202020204" pitchFamily="34" charset="0"/>
              <a:buChar char="•"/>
              <a:tabLst>
                <a:tab pos="361950" algn="l"/>
              </a:tabLst>
            </a:pPr>
            <a:r>
              <a:rPr lang="ru-RU" sz="36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Экономические</a:t>
            </a:r>
            <a:r>
              <a:rPr lang="ru-RU" sz="2200" b="1" dirty="0" smtClean="0">
                <a:solidFill>
                  <a:srgbClr val="FFC000"/>
                </a:solidFill>
                <a:latin typeface="+mj-lt"/>
                <a:cs typeface="Consolas" panose="020B0609020204030204" pitchFamily="49" charset="0"/>
              </a:rPr>
              <a:t> </a:t>
            </a:r>
            <a:r>
              <a:rPr lang="ru-RU" sz="2200" dirty="0">
                <a:solidFill>
                  <a:srgbClr val="DDDDDD">
                    <a:lumMod val="75000"/>
                  </a:srgbClr>
                </a:solidFill>
                <a:latin typeface="+mj-lt"/>
                <a:cs typeface="Consolas" panose="020B0609020204030204" pitchFamily="49" charset="0"/>
              </a:rPr>
              <a:t>– построение сетей является дорогой и сложной задачей, которую невозможно решить без привлечения специалистов высшего звена</a:t>
            </a:r>
            <a:r>
              <a:rPr lang="ru-RU" sz="2200" dirty="0" smtClean="0">
                <a:solidFill>
                  <a:srgbClr val="DDDDDD">
                    <a:lumMod val="75000"/>
                  </a:srgbClr>
                </a:solidFill>
                <a:latin typeface="+mj-lt"/>
                <a:cs typeface="Consolas" panose="020B0609020204030204" pitchFamily="49" charset="0"/>
              </a:rPr>
              <a:t>;</a:t>
            </a:r>
          </a:p>
          <a:p>
            <a:pPr marL="342900" indent="-342900" defTabSz="457200">
              <a:buFont typeface="Arial" panose="020B0604020202020204" pitchFamily="34" charset="0"/>
              <a:buChar char="•"/>
              <a:tabLst>
                <a:tab pos="361950" algn="l"/>
              </a:tabLst>
            </a:pPr>
            <a:r>
              <a:rPr lang="ru-RU" sz="36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Проблемы развития</a:t>
            </a:r>
            <a:r>
              <a:rPr lang="ru-RU" sz="2200" b="1" dirty="0" smtClean="0">
                <a:solidFill>
                  <a:srgbClr val="FFC000"/>
                </a:solidFill>
                <a:latin typeface="+mj-lt"/>
                <a:cs typeface="Consolas" panose="020B0609020204030204" pitchFamily="49" charset="0"/>
              </a:rPr>
              <a:t> </a:t>
            </a:r>
            <a:r>
              <a:rPr lang="ru-RU" sz="2200" dirty="0">
                <a:solidFill>
                  <a:srgbClr val="DDDDDD">
                    <a:lumMod val="75000"/>
                  </a:srgbClr>
                </a:solidFill>
                <a:latin typeface="+mj-lt"/>
                <a:cs typeface="Consolas" panose="020B0609020204030204" pitchFamily="49" charset="0"/>
              </a:rPr>
              <a:t>– существующая архитектура имеет множество недостатков, которые мешают возможностям проведения экспериментов, создания и внедрения новых сервисов.</a:t>
            </a:r>
            <a:endParaRPr lang="en-US" sz="2200" dirty="0" smtClean="0">
              <a:solidFill>
                <a:srgbClr val="DDDDDD">
                  <a:lumMod val="75000"/>
                </a:srgbClr>
              </a:solidFill>
              <a:latin typeface="+mj-lt"/>
              <a:cs typeface="Consolas" panose="020B0609020204030204" pitchFamily="49" charset="0"/>
            </a:endParaRPr>
          </a:p>
        </p:txBody>
      </p:sp>
    </p:spTree>
    <p:extLst>
      <p:ext uri="{BB962C8B-B14F-4D97-AF65-F5344CB8AC3E}">
        <p14:creationId xmlns:p14="http://schemas.microsoft.com/office/powerpoint/2010/main" val="153728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001E3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Прямоугольник 7"/>
          <p:cNvSpPr/>
          <p:nvPr/>
        </p:nvSpPr>
        <p:spPr bwMode="auto">
          <a:xfrm>
            <a:off x="0" y="462250"/>
            <a:ext cx="5471160" cy="1259870"/>
          </a:xfrm>
          <a:prstGeom prst="rect">
            <a:avLst/>
          </a:prstGeom>
          <a:solidFill>
            <a:srgbClr val="000A1E">
              <a:alpha val="6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200" dirty="0" smtClean="0">
              <a:gradFill>
                <a:gsLst>
                  <a:gs pos="0">
                    <a:srgbClr val="FFFFFF"/>
                  </a:gs>
                  <a:gs pos="100000">
                    <a:srgbClr val="FFFFFF"/>
                  </a:gs>
                </a:gsLst>
                <a:lin ang="5400000" scaled="0"/>
              </a:gradFill>
            </a:endParaRPr>
          </a:p>
        </p:txBody>
      </p:sp>
      <p:sp>
        <p:nvSpPr>
          <p:cNvPr id="9" name="TextBox 8"/>
          <p:cNvSpPr txBox="1"/>
          <p:nvPr/>
        </p:nvSpPr>
        <p:spPr>
          <a:xfrm>
            <a:off x="0" y="553576"/>
            <a:ext cx="5059681" cy="1077218"/>
          </a:xfrm>
          <a:prstGeom prst="rect">
            <a:avLst/>
          </a:prstGeom>
          <a:noFill/>
          <a:ln>
            <a:noFill/>
          </a:ln>
        </p:spPr>
        <p:txBody>
          <a:bodyPr wrap="square" rtlCol="0">
            <a:spAutoFit/>
          </a:bodyPr>
          <a:lstStyle/>
          <a:p>
            <a:pPr algn="ctr" defTabSz="457200"/>
            <a:r>
              <a:rPr lang="ru-RU" sz="3200" dirty="0" smtClean="0">
                <a:latin typeface="Segoe UI Light" panose="020B0502040204020203" pitchFamily="34" charset="0"/>
                <a:cs typeface="Segoe UI Light" panose="020B0502040204020203" pitchFamily="34" charset="0"/>
              </a:rPr>
              <a:t>Традиционное сетевое оборудование</a:t>
            </a:r>
            <a:endParaRPr lang="en-US" sz="3200" dirty="0">
              <a:latin typeface="Segoe UI Light" panose="020B0502040204020203" pitchFamily="34" charset="0"/>
              <a:cs typeface="Segoe UI Light" panose="020B0502040204020203" pitchFamily="34" charset="0"/>
            </a:endParaRPr>
          </a:p>
        </p:txBody>
      </p:sp>
      <p:sp>
        <p:nvSpPr>
          <p:cNvPr id="12" name="Прямоугольник 11"/>
          <p:cNvSpPr/>
          <p:nvPr/>
        </p:nvSpPr>
        <p:spPr bwMode="auto">
          <a:xfrm>
            <a:off x="0" y="0"/>
            <a:ext cx="12192000" cy="4512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177800" algn="l"/>
                <a:tab pos="10223500" algn="l"/>
              </a:tabLst>
            </a:pPr>
            <a:r>
              <a:rPr lang="en-US" sz="1600" dirty="0" smtClean="0">
                <a:solidFill>
                  <a:schemeClr val="tx1"/>
                </a:solidFill>
              </a:rPr>
              <a:t>	</a:t>
            </a:r>
            <a:r>
              <a:rPr lang="ru-RU" sz="1600" dirty="0" smtClean="0">
                <a:solidFill>
                  <a:schemeClr val="tx1"/>
                </a:solidFill>
              </a:rPr>
              <a:t>Метод динамической конфигурации </a:t>
            </a:r>
            <a:r>
              <a:rPr lang="en-US" sz="1600" dirty="0" smtClean="0">
                <a:solidFill>
                  <a:schemeClr val="tx1"/>
                </a:solidFill>
              </a:rPr>
              <a:t>SDN</a:t>
            </a:r>
            <a:r>
              <a:rPr lang="en-US" sz="1600" dirty="0" smtClean="0">
                <a:solidFill>
                  <a:schemeClr val="tx1"/>
                </a:solidFill>
              </a:rPr>
              <a:t>. </a:t>
            </a:r>
            <a:r>
              <a:rPr lang="ru-RU" sz="1600" dirty="0" smtClean="0">
                <a:solidFill>
                  <a:srgbClr val="FFC000"/>
                </a:solidFill>
              </a:rPr>
              <a:t>Введение</a:t>
            </a:r>
            <a:r>
              <a:rPr lang="en-US" sz="1600" dirty="0" smtClean="0">
                <a:solidFill>
                  <a:srgbClr val="FFC000"/>
                </a:solidFill>
              </a:rPr>
              <a:t>	</a:t>
            </a:r>
            <a:endParaRPr lang="ru-RU" sz="1600" dirty="0" smtClean="0">
              <a:solidFill>
                <a:schemeClr val="bg1">
                  <a:lumMod val="50000"/>
                  <a:lumOff val="50000"/>
                </a:schemeClr>
              </a:solidFill>
            </a:endParaRPr>
          </a:p>
        </p:txBody>
      </p:sp>
      <p:sp>
        <p:nvSpPr>
          <p:cNvPr id="2" name="Rectangle 1"/>
          <p:cNvSpPr/>
          <p:nvPr/>
        </p:nvSpPr>
        <p:spPr bwMode="auto">
          <a:xfrm>
            <a:off x="3299461" y="2673609"/>
            <a:ext cx="1516380" cy="958101"/>
          </a:xfrm>
          <a:prstGeom prst="rect">
            <a:avLst/>
          </a:prstGeom>
          <a:solidFill>
            <a:schemeClr val="tx2">
              <a:lumMod val="1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200" dirty="0" smtClean="0">
                <a:gradFill>
                  <a:gsLst>
                    <a:gs pos="0">
                      <a:srgbClr val="FFFFFF"/>
                    </a:gs>
                    <a:gs pos="100000">
                      <a:srgbClr val="FFFFFF"/>
                    </a:gs>
                  </a:gsLst>
                  <a:lin ang="5400000" scaled="0"/>
                </a:gradFill>
                <a:latin typeface="+mj-lt"/>
              </a:rPr>
              <a:t>Приложение</a:t>
            </a:r>
            <a:endParaRPr lang="en-US" sz="2200" dirty="0" smtClean="0">
              <a:gradFill>
                <a:gsLst>
                  <a:gs pos="0">
                    <a:srgbClr val="FFFFFF"/>
                  </a:gs>
                  <a:gs pos="100000">
                    <a:srgbClr val="FFFFFF"/>
                  </a:gs>
                </a:gsLst>
                <a:lin ang="5400000" scaled="0"/>
              </a:gradFill>
              <a:latin typeface="+mj-lt"/>
            </a:endParaRPr>
          </a:p>
        </p:txBody>
      </p:sp>
      <p:sp>
        <p:nvSpPr>
          <p:cNvPr id="13" name="Rectangle 12"/>
          <p:cNvSpPr/>
          <p:nvPr/>
        </p:nvSpPr>
        <p:spPr bwMode="auto">
          <a:xfrm>
            <a:off x="3284220" y="3646950"/>
            <a:ext cx="6240780" cy="958101"/>
          </a:xfrm>
          <a:prstGeom prst="rect">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200" dirty="0" smtClean="0">
                <a:gradFill>
                  <a:gsLst>
                    <a:gs pos="0">
                      <a:srgbClr val="FFFFFF"/>
                    </a:gs>
                    <a:gs pos="100000">
                      <a:srgbClr val="FFFFFF"/>
                    </a:gs>
                  </a:gsLst>
                  <a:lin ang="5400000" scaled="0"/>
                </a:gradFill>
                <a:latin typeface="+mj-lt"/>
              </a:rPr>
              <a:t>Операционная система</a:t>
            </a:r>
            <a:endParaRPr lang="en-US" sz="2200" dirty="0" smtClean="0">
              <a:gradFill>
                <a:gsLst>
                  <a:gs pos="0">
                    <a:srgbClr val="FFFFFF"/>
                  </a:gs>
                  <a:gs pos="100000">
                    <a:srgbClr val="FFFFFF"/>
                  </a:gs>
                </a:gsLst>
                <a:lin ang="5400000" scaled="0"/>
              </a:gradFill>
              <a:latin typeface="+mj-lt"/>
            </a:endParaRPr>
          </a:p>
        </p:txBody>
      </p:sp>
      <p:sp>
        <p:nvSpPr>
          <p:cNvPr id="14" name="Rectangle 13"/>
          <p:cNvSpPr/>
          <p:nvPr/>
        </p:nvSpPr>
        <p:spPr bwMode="auto">
          <a:xfrm>
            <a:off x="3284220" y="4620290"/>
            <a:ext cx="6240780" cy="958101"/>
          </a:xfrm>
          <a:prstGeom prst="rect">
            <a:avLst/>
          </a:prstGeom>
          <a:solidFill>
            <a:srgbClr val="00B050"/>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200" dirty="0" smtClean="0">
                <a:gradFill>
                  <a:gsLst>
                    <a:gs pos="0">
                      <a:srgbClr val="FFFFFF"/>
                    </a:gs>
                    <a:gs pos="100000">
                      <a:srgbClr val="FFFFFF"/>
                    </a:gs>
                  </a:gsLst>
                  <a:lin ang="5400000" scaled="0"/>
                </a:gradFill>
                <a:latin typeface="+mj-lt"/>
              </a:rPr>
              <a:t>Оборудование для передачи пакетов</a:t>
            </a:r>
            <a:endParaRPr lang="en-US" sz="2200" dirty="0" smtClean="0">
              <a:gradFill>
                <a:gsLst>
                  <a:gs pos="0">
                    <a:srgbClr val="FFFFFF"/>
                  </a:gs>
                  <a:gs pos="100000">
                    <a:srgbClr val="FFFFFF"/>
                  </a:gs>
                </a:gsLst>
                <a:lin ang="5400000" scaled="0"/>
              </a:gradFill>
              <a:latin typeface="+mj-lt"/>
            </a:endParaRPr>
          </a:p>
        </p:txBody>
      </p:sp>
      <p:sp>
        <p:nvSpPr>
          <p:cNvPr id="16" name="Rectangle 15"/>
          <p:cNvSpPr/>
          <p:nvPr/>
        </p:nvSpPr>
        <p:spPr bwMode="auto">
          <a:xfrm>
            <a:off x="4838700" y="2673609"/>
            <a:ext cx="1516380" cy="958101"/>
          </a:xfrm>
          <a:prstGeom prst="rect">
            <a:avLst/>
          </a:prstGeom>
          <a:solidFill>
            <a:schemeClr val="tx2">
              <a:lumMod val="1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200" dirty="0" smtClean="0">
                <a:gradFill>
                  <a:gsLst>
                    <a:gs pos="0">
                      <a:srgbClr val="FFFFFF"/>
                    </a:gs>
                    <a:gs pos="100000">
                      <a:srgbClr val="FFFFFF"/>
                    </a:gs>
                  </a:gsLst>
                  <a:lin ang="5400000" scaled="0"/>
                </a:gradFill>
                <a:latin typeface="+mj-lt"/>
              </a:rPr>
              <a:t>Приложение</a:t>
            </a:r>
            <a:endParaRPr lang="en-US" sz="2200" dirty="0" smtClean="0">
              <a:gradFill>
                <a:gsLst>
                  <a:gs pos="0">
                    <a:srgbClr val="FFFFFF"/>
                  </a:gs>
                  <a:gs pos="100000">
                    <a:srgbClr val="FFFFFF"/>
                  </a:gs>
                </a:gsLst>
                <a:lin ang="5400000" scaled="0"/>
              </a:gradFill>
              <a:latin typeface="+mj-lt"/>
            </a:endParaRPr>
          </a:p>
        </p:txBody>
      </p:sp>
      <p:sp>
        <p:nvSpPr>
          <p:cNvPr id="17" name="Rectangle 16"/>
          <p:cNvSpPr/>
          <p:nvPr/>
        </p:nvSpPr>
        <p:spPr bwMode="auto">
          <a:xfrm>
            <a:off x="7940040" y="2673609"/>
            <a:ext cx="1516380" cy="958101"/>
          </a:xfrm>
          <a:prstGeom prst="rect">
            <a:avLst/>
          </a:prstGeom>
          <a:solidFill>
            <a:schemeClr val="tx2">
              <a:lumMod val="1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200" dirty="0" smtClean="0">
                <a:gradFill>
                  <a:gsLst>
                    <a:gs pos="0">
                      <a:srgbClr val="FFFFFF"/>
                    </a:gs>
                    <a:gs pos="100000">
                      <a:srgbClr val="FFFFFF"/>
                    </a:gs>
                  </a:gsLst>
                  <a:lin ang="5400000" scaled="0"/>
                </a:gradFill>
                <a:latin typeface="+mj-lt"/>
              </a:rPr>
              <a:t>Приложение</a:t>
            </a:r>
            <a:endParaRPr lang="en-US" sz="2200" dirty="0" smtClean="0">
              <a:gradFill>
                <a:gsLst>
                  <a:gs pos="0">
                    <a:srgbClr val="FFFFFF"/>
                  </a:gs>
                  <a:gs pos="100000">
                    <a:srgbClr val="FFFFFF"/>
                  </a:gs>
                </a:gsLst>
                <a:lin ang="5400000" scaled="0"/>
              </a:gradFill>
              <a:latin typeface="+mj-lt"/>
            </a:endParaRPr>
          </a:p>
        </p:txBody>
      </p:sp>
      <p:sp>
        <p:nvSpPr>
          <p:cNvPr id="4" name="TextBox 3"/>
          <p:cNvSpPr txBox="1"/>
          <p:nvPr/>
        </p:nvSpPr>
        <p:spPr>
          <a:xfrm>
            <a:off x="6926582" y="2790642"/>
            <a:ext cx="775122" cy="443198"/>
          </a:xfrm>
          <a:prstGeom prst="rect">
            <a:avLst/>
          </a:prstGeom>
          <a:noFill/>
        </p:spPr>
        <p:txBody>
          <a:bodyPr wrap="square" lIns="0" tIns="0" rIns="0" bIns="0" rtlCol="0">
            <a:spAutoFit/>
          </a:bodyPr>
          <a:lstStyle/>
          <a:p>
            <a:pPr>
              <a:lnSpc>
                <a:spcPct val="90000"/>
              </a:lnSpc>
              <a:spcBef>
                <a:spcPct val="20000"/>
              </a:spcBef>
              <a:buSzPct val="80000"/>
            </a:pPr>
            <a:r>
              <a:rPr lang="en-US" sz="3200" dirty="0" smtClean="0">
                <a:solidFill>
                  <a:schemeClr val="tx2">
                    <a:lumMod val="75000"/>
                  </a:schemeClr>
                </a:solidFill>
                <a:effectLst>
                  <a:outerShdw blurRad="38100" dist="38100" dir="2700000" algn="tl">
                    <a:srgbClr val="000000">
                      <a:alpha val="43137"/>
                    </a:srgbClr>
                  </a:outerShdw>
                </a:effectLst>
                <a:latin typeface="+mj-lt"/>
              </a:rPr>
              <a:t>…</a:t>
            </a:r>
            <a:endParaRPr lang="en-US" sz="3200" dirty="0">
              <a:solidFill>
                <a:schemeClr val="tx2">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34648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001E32"/>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Rectangle 10"/>
          <p:cNvSpPr/>
          <p:nvPr/>
        </p:nvSpPr>
        <p:spPr bwMode="auto">
          <a:xfrm>
            <a:off x="1996440" y="5080697"/>
            <a:ext cx="8905954" cy="410917"/>
          </a:xfrm>
          <a:prstGeom prst="rect">
            <a:avLst/>
          </a:prstGeom>
          <a:solidFill>
            <a:schemeClr val="bg1">
              <a:lumMod val="75000"/>
              <a:lumOff val="25000"/>
              <a:alpha val="70000"/>
            </a:schemeClr>
          </a:solidFill>
          <a:ln>
            <a:headEnd type="none" w="med" len="med"/>
            <a:tailEnd type="none" w="med" len="med"/>
          </a:ln>
          <a:effectLst>
            <a:outerShdw blurRad="63500" sx="102000" sy="102000" algn="ctr"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1996440" y="3802319"/>
            <a:ext cx="8905954" cy="1143061"/>
          </a:xfrm>
          <a:prstGeom prst="rect">
            <a:avLst/>
          </a:prstGeom>
          <a:gradFill>
            <a:gsLst>
              <a:gs pos="0">
                <a:schemeClr val="dk1">
                  <a:shade val="51000"/>
                  <a:satMod val="130000"/>
                  <a:alpha val="10000"/>
                </a:schemeClr>
              </a:gs>
              <a:gs pos="80000">
                <a:schemeClr val="dk1">
                  <a:shade val="93000"/>
                  <a:satMod val="130000"/>
                </a:schemeClr>
              </a:gs>
              <a:gs pos="100000">
                <a:schemeClr val="dk1">
                  <a:shade val="94000"/>
                  <a:satMod val="135000"/>
                </a:schemeClr>
              </a:gs>
            </a:gsLst>
          </a:gradFill>
          <a:ln>
            <a:headEnd type="none" w="med" len="med"/>
            <a:tailEnd type="none" w="med" len="med"/>
          </a:ln>
          <a:effectLst>
            <a:outerShdw blurRad="63500" sx="102000" sy="102000" algn="ctr"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1996440" y="2938391"/>
            <a:ext cx="8905954" cy="728612"/>
          </a:xfrm>
          <a:prstGeom prst="rect">
            <a:avLst/>
          </a:prstGeom>
          <a:solidFill>
            <a:schemeClr val="bg1">
              <a:lumMod val="75000"/>
              <a:lumOff val="25000"/>
              <a:alpha val="70000"/>
            </a:schemeClr>
          </a:solidFill>
          <a:ln>
            <a:headEnd type="none" w="med" len="med"/>
            <a:tailEnd type="none" w="med" len="med"/>
          </a:ln>
          <a:effectLst>
            <a:outerShdw blurRad="63500" sx="102000" sy="102000" algn="ctr"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Rectangle 1"/>
          <p:cNvSpPr/>
          <p:nvPr/>
        </p:nvSpPr>
        <p:spPr bwMode="auto">
          <a:xfrm>
            <a:off x="1996440" y="2083588"/>
            <a:ext cx="8905954" cy="719486"/>
          </a:xfrm>
          <a:prstGeom prst="rect">
            <a:avLst/>
          </a:prstGeom>
          <a:gradFill>
            <a:gsLst>
              <a:gs pos="0">
                <a:schemeClr val="dk1">
                  <a:shade val="51000"/>
                  <a:satMod val="130000"/>
                  <a:alpha val="10000"/>
                </a:schemeClr>
              </a:gs>
              <a:gs pos="80000">
                <a:schemeClr val="dk1">
                  <a:shade val="93000"/>
                  <a:satMod val="130000"/>
                </a:schemeClr>
              </a:gs>
              <a:gs pos="100000">
                <a:schemeClr val="dk1">
                  <a:shade val="94000"/>
                  <a:satMod val="135000"/>
                </a:schemeClr>
              </a:gs>
            </a:gsLst>
          </a:gradFill>
          <a:ln>
            <a:headEnd type="none" w="med" len="med"/>
            <a:tailEnd type="none" w="med" len="med"/>
          </a:ln>
          <a:effectLst>
            <a:outerShdw blurRad="63500" sx="102000" sy="102000" algn="ctr"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Прямоугольник 7"/>
          <p:cNvSpPr/>
          <p:nvPr/>
        </p:nvSpPr>
        <p:spPr bwMode="auto">
          <a:xfrm>
            <a:off x="0" y="447010"/>
            <a:ext cx="3206339" cy="816099"/>
          </a:xfrm>
          <a:prstGeom prst="rect">
            <a:avLst/>
          </a:prstGeom>
          <a:solidFill>
            <a:srgbClr val="000A1E">
              <a:alpha val="6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200" dirty="0" smtClean="0">
              <a:gradFill>
                <a:gsLst>
                  <a:gs pos="0">
                    <a:srgbClr val="FFFFFF"/>
                  </a:gs>
                  <a:gs pos="100000">
                    <a:srgbClr val="FFFFFF"/>
                  </a:gs>
                </a:gsLst>
                <a:lin ang="5400000" scaled="0"/>
              </a:gradFill>
            </a:endParaRPr>
          </a:p>
        </p:txBody>
      </p:sp>
      <p:sp>
        <p:nvSpPr>
          <p:cNvPr id="9" name="TextBox 8"/>
          <p:cNvSpPr txBox="1"/>
          <p:nvPr/>
        </p:nvSpPr>
        <p:spPr>
          <a:xfrm>
            <a:off x="-1" y="577911"/>
            <a:ext cx="3206339" cy="584775"/>
          </a:xfrm>
          <a:prstGeom prst="rect">
            <a:avLst/>
          </a:prstGeom>
          <a:noFill/>
          <a:ln>
            <a:noFill/>
          </a:ln>
        </p:spPr>
        <p:txBody>
          <a:bodyPr wrap="square" rtlCol="0">
            <a:spAutoFit/>
          </a:bodyPr>
          <a:lstStyle/>
          <a:p>
            <a:pPr algn="ctr" defTabSz="457200"/>
            <a:r>
              <a:rPr lang="ru-RU" sz="3200" dirty="0" smtClean="0">
                <a:latin typeface="Segoe UI Light" panose="020B0502040204020203" pitchFamily="34" charset="0"/>
                <a:cs typeface="Segoe UI Light" panose="020B0502040204020203" pitchFamily="34" charset="0"/>
              </a:rPr>
              <a:t>Идеология </a:t>
            </a:r>
            <a:r>
              <a:rPr lang="en-US" sz="3200" dirty="0" smtClean="0">
                <a:latin typeface="Segoe UI Light" panose="020B0502040204020203" pitchFamily="34" charset="0"/>
                <a:cs typeface="Segoe UI Light" panose="020B0502040204020203" pitchFamily="34" charset="0"/>
              </a:rPr>
              <a:t>SDN</a:t>
            </a:r>
            <a:endParaRPr lang="en-US" sz="3200" dirty="0">
              <a:latin typeface="Segoe UI Light" panose="020B0502040204020203" pitchFamily="34" charset="0"/>
              <a:cs typeface="Segoe UI Light" panose="020B0502040204020203" pitchFamily="34" charset="0"/>
            </a:endParaRPr>
          </a:p>
        </p:txBody>
      </p:sp>
      <p:sp>
        <p:nvSpPr>
          <p:cNvPr id="12" name="Прямоугольник 11"/>
          <p:cNvSpPr/>
          <p:nvPr/>
        </p:nvSpPr>
        <p:spPr bwMode="auto">
          <a:xfrm>
            <a:off x="0" y="0"/>
            <a:ext cx="12192000" cy="4512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177800" algn="l"/>
                <a:tab pos="10223500" algn="l"/>
              </a:tabLst>
            </a:pPr>
            <a:r>
              <a:rPr lang="en-US" sz="1600" dirty="0" smtClean="0">
                <a:solidFill>
                  <a:schemeClr val="tx1"/>
                </a:solidFill>
              </a:rPr>
              <a:t>	</a:t>
            </a:r>
            <a:r>
              <a:rPr lang="ru-RU" sz="1600" dirty="0" smtClean="0">
                <a:solidFill>
                  <a:schemeClr val="tx1"/>
                </a:solidFill>
              </a:rPr>
              <a:t>Метод динамической конфигурации </a:t>
            </a:r>
            <a:r>
              <a:rPr lang="en-US" sz="1600" dirty="0" smtClean="0">
                <a:solidFill>
                  <a:schemeClr val="tx1"/>
                </a:solidFill>
              </a:rPr>
              <a:t>SDN</a:t>
            </a:r>
            <a:r>
              <a:rPr lang="en-US" sz="1600" dirty="0" smtClean="0">
                <a:solidFill>
                  <a:schemeClr val="tx1"/>
                </a:solidFill>
              </a:rPr>
              <a:t>. </a:t>
            </a:r>
            <a:r>
              <a:rPr lang="ru-RU" sz="1600" dirty="0" smtClean="0">
                <a:solidFill>
                  <a:srgbClr val="FFC000"/>
                </a:solidFill>
              </a:rPr>
              <a:t>Введение</a:t>
            </a:r>
            <a:r>
              <a:rPr lang="en-US" sz="1600" dirty="0" smtClean="0">
                <a:solidFill>
                  <a:srgbClr val="FFC000"/>
                </a:solidFill>
              </a:rPr>
              <a:t>	</a:t>
            </a:r>
            <a:endParaRPr lang="ru-RU" sz="1600" dirty="0" smtClean="0">
              <a:solidFill>
                <a:schemeClr val="bg1">
                  <a:lumMod val="50000"/>
                  <a:lumOff val="50000"/>
                </a:schemeClr>
              </a:solidFill>
            </a:endParaRPr>
          </a:p>
        </p:txBody>
      </p:sp>
      <p:sp>
        <p:nvSpPr>
          <p:cNvPr id="22" name="TextBox 2"/>
          <p:cNvSpPr txBox="1"/>
          <p:nvPr/>
        </p:nvSpPr>
        <p:spPr>
          <a:xfrm>
            <a:off x="2139538" y="1613629"/>
            <a:ext cx="8762856" cy="387798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tabLst>
                <a:tab pos="361950" algn="l"/>
              </a:tabLst>
            </a:pPr>
            <a:endParaRPr lang="en-US" sz="2200" dirty="0">
              <a:solidFill>
                <a:srgbClr val="DDDDDD">
                  <a:lumMod val="75000"/>
                </a:srgbClr>
              </a:solidFill>
              <a:latin typeface="+mj-lt"/>
              <a:cs typeface="Consolas" panose="020B0609020204030204" pitchFamily="49" charset="0"/>
            </a:endParaRPr>
          </a:p>
          <a:p>
            <a:pPr marL="342900" indent="-342900" defTabSz="457200">
              <a:buFont typeface="Arial" panose="020B0604020202020204" pitchFamily="34" charset="0"/>
              <a:buChar char="•"/>
              <a:tabLst>
                <a:tab pos="361950" algn="l"/>
              </a:tabLst>
            </a:pPr>
            <a:r>
              <a:rPr lang="ru-RU" sz="2800" dirty="0">
                <a:solidFill>
                  <a:srgbClr val="FFC000"/>
                </a:solidFill>
                <a:effectLst>
                  <a:outerShdw blurRad="38100" dist="38100" dir="2700000" algn="tl">
                    <a:srgbClr val="000000">
                      <a:alpha val="43137"/>
                    </a:srgbClr>
                  </a:outerShdw>
                </a:effectLst>
                <a:latin typeface="+mj-lt"/>
                <a:cs typeface="Consolas" panose="020B0609020204030204" pitchFamily="49" charset="0"/>
              </a:rPr>
              <a:t>Р</a:t>
            </a:r>
            <a:r>
              <a:rPr lang="ru-RU" sz="2800"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азделение </a:t>
            </a:r>
            <a:r>
              <a:rPr lang="ru-RU" sz="2800" dirty="0">
                <a:solidFill>
                  <a:srgbClr val="FFC000"/>
                </a:solidFill>
                <a:effectLst>
                  <a:outerShdw blurRad="38100" dist="38100" dir="2700000" algn="tl">
                    <a:srgbClr val="000000">
                      <a:alpha val="43137"/>
                    </a:srgbClr>
                  </a:outerShdw>
                </a:effectLst>
                <a:latin typeface="+mj-lt"/>
                <a:cs typeface="Consolas" panose="020B0609020204030204" pitchFamily="49" charset="0"/>
              </a:rPr>
              <a:t>процессов передачи и управления </a:t>
            </a:r>
            <a:r>
              <a:rPr lang="ru-RU" sz="2800"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данными</a:t>
            </a:r>
            <a:r>
              <a:rPr lang="en-US" sz="2800"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a:t>
            </a:r>
            <a:endParaRPr lang="en-US" sz="2800" dirty="0">
              <a:solidFill>
                <a:srgbClr val="DDDDDD">
                  <a:lumMod val="75000"/>
                </a:srgbClr>
              </a:solidFill>
              <a:latin typeface="+mj-lt"/>
              <a:cs typeface="Consolas" panose="020B0609020204030204" pitchFamily="49" charset="0"/>
            </a:endParaRPr>
          </a:p>
          <a:p>
            <a:pPr marL="342900" indent="-342900" defTabSz="457200">
              <a:buFont typeface="Arial" panose="020B0604020202020204" pitchFamily="34" charset="0"/>
              <a:buChar char="•"/>
              <a:tabLst>
                <a:tab pos="361950" algn="l"/>
              </a:tabLst>
            </a:pPr>
            <a:r>
              <a:rPr lang="ru-RU" sz="2800"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Единый </a:t>
            </a:r>
            <a:r>
              <a:rPr lang="ru-RU" sz="2800" dirty="0">
                <a:solidFill>
                  <a:srgbClr val="FFC000"/>
                </a:solidFill>
                <a:effectLst>
                  <a:outerShdw blurRad="38100" dist="38100" dir="2700000" algn="tl">
                    <a:srgbClr val="000000">
                      <a:alpha val="43137"/>
                    </a:srgbClr>
                  </a:outerShdw>
                </a:effectLst>
                <a:latin typeface="+mj-lt"/>
                <a:cs typeface="Consolas" panose="020B0609020204030204" pitchFamily="49" charset="0"/>
              </a:rPr>
              <a:t>интерфейс независящий от поставщика между уровнями управления и передачи данных;</a:t>
            </a:r>
            <a:r>
              <a:rPr lang="ru-RU" sz="2800" dirty="0" smtClean="0">
                <a:solidFill>
                  <a:srgbClr val="FFC000"/>
                </a:solidFill>
                <a:latin typeface="+mj-lt"/>
                <a:cs typeface="Consolas" panose="020B0609020204030204" pitchFamily="49" charset="0"/>
              </a:rPr>
              <a:t> </a:t>
            </a:r>
            <a:endParaRPr lang="en-US" sz="2200" dirty="0">
              <a:solidFill>
                <a:srgbClr val="DDDDDD">
                  <a:lumMod val="75000"/>
                </a:srgbClr>
              </a:solidFill>
              <a:latin typeface="+mj-lt"/>
              <a:cs typeface="Consolas" panose="020B0609020204030204" pitchFamily="49" charset="0"/>
            </a:endParaRPr>
          </a:p>
          <a:p>
            <a:pPr marL="342900" indent="-342900" defTabSz="457200">
              <a:buFont typeface="Arial" panose="020B0604020202020204" pitchFamily="34" charset="0"/>
              <a:buChar char="•"/>
              <a:tabLst>
                <a:tab pos="361950" algn="l"/>
              </a:tabLst>
            </a:pPr>
            <a:r>
              <a:rPr lang="ru-RU" sz="2800"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Централизованное </a:t>
            </a:r>
            <a:r>
              <a:rPr lang="ru-RU" sz="2800" dirty="0">
                <a:solidFill>
                  <a:srgbClr val="FFC000"/>
                </a:solidFill>
                <a:effectLst>
                  <a:outerShdw blurRad="38100" dist="38100" dir="2700000" algn="tl">
                    <a:srgbClr val="000000">
                      <a:alpha val="43137"/>
                    </a:srgbClr>
                  </a:outerShdw>
                </a:effectLst>
                <a:latin typeface="+mj-lt"/>
                <a:cs typeface="Consolas" panose="020B0609020204030204" pitchFamily="49" charset="0"/>
              </a:rPr>
              <a:t>управление, реализуемое с помощью контроллера с операционной системой и сетевыми приложениями</a:t>
            </a:r>
            <a:r>
              <a:rPr lang="ru-RU" sz="2800"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a:t>
            </a:r>
            <a:endParaRPr lang="en-US" sz="2800"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endParaRPr>
          </a:p>
          <a:p>
            <a:pPr marL="342900" indent="-342900" defTabSz="457200">
              <a:buFont typeface="Arial" panose="020B0604020202020204" pitchFamily="34" charset="0"/>
              <a:buChar char="•"/>
              <a:tabLst>
                <a:tab pos="361950" algn="l"/>
              </a:tabLst>
            </a:pPr>
            <a:r>
              <a:rPr lang="ru-RU" sz="2800"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Виртуализация </a:t>
            </a:r>
            <a:r>
              <a:rPr lang="ru-RU" sz="2800" dirty="0">
                <a:solidFill>
                  <a:srgbClr val="FFC000"/>
                </a:solidFill>
                <a:effectLst>
                  <a:outerShdw blurRad="38100" dist="38100" dir="2700000" algn="tl">
                    <a:srgbClr val="000000">
                      <a:alpha val="43137"/>
                    </a:srgbClr>
                  </a:outerShdw>
                </a:effectLst>
                <a:latin typeface="+mj-lt"/>
                <a:cs typeface="Consolas" panose="020B0609020204030204" pitchFamily="49" charset="0"/>
              </a:rPr>
              <a:t>физических ресурсов.</a:t>
            </a:r>
            <a:endParaRPr lang="en-US" sz="2800"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endParaRPr>
          </a:p>
        </p:txBody>
      </p:sp>
    </p:spTree>
    <p:extLst>
      <p:ext uri="{BB962C8B-B14F-4D97-AF65-F5344CB8AC3E}">
        <p14:creationId xmlns:p14="http://schemas.microsoft.com/office/powerpoint/2010/main" val="188834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001E3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Прямоугольник 7"/>
          <p:cNvSpPr/>
          <p:nvPr/>
        </p:nvSpPr>
        <p:spPr bwMode="auto">
          <a:xfrm>
            <a:off x="0" y="447736"/>
            <a:ext cx="3657600" cy="796864"/>
          </a:xfrm>
          <a:prstGeom prst="rect">
            <a:avLst/>
          </a:prstGeom>
          <a:solidFill>
            <a:srgbClr val="000A1E">
              <a:alpha val="6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200" dirty="0" smtClean="0">
              <a:gradFill>
                <a:gsLst>
                  <a:gs pos="0">
                    <a:srgbClr val="FFFFFF"/>
                  </a:gs>
                  <a:gs pos="100000">
                    <a:srgbClr val="FFFFFF"/>
                  </a:gs>
                </a:gsLst>
                <a:lin ang="5400000" scaled="0"/>
              </a:gradFill>
            </a:endParaRPr>
          </a:p>
        </p:txBody>
      </p:sp>
      <p:sp>
        <p:nvSpPr>
          <p:cNvPr id="9" name="TextBox 8"/>
          <p:cNvSpPr txBox="1"/>
          <p:nvPr/>
        </p:nvSpPr>
        <p:spPr>
          <a:xfrm>
            <a:off x="0" y="553209"/>
            <a:ext cx="3874770" cy="584775"/>
          </a:xfrm>
          <a:prstGeom prst="rect">
            <a:avLst/>
          </a:prstGeom>
          <a:noFill/>
          <a:ln>
            <a:noFill/>
          </a:ln>
        </p:spPr>
        <p:txBody>
          <a:bodyPr wrap="square" rtlCol="0">
            <a:spAutoFit/>
          </a:bodyPr>
          <a:lstStyle/>
          <a:p>
            <a:pPr algn="ctr" defTabSz="457200"/>
            <a:r>
              <a:rPr lang="ru-RU" sz="3200" dirty="0" smtClean="0">
                <a:latin typeface="Segoe UI Light" panose="020B0502040204020203" pitchFamily="34" charset="0"/>
                <a:cs typeface="Segoe UI Light" panose="020B0502040204020203" pitchFamily="34" charset="0"/>
              </a:rPr>
              <a:t>Архитектура </a:t>
            </a:r>
            <a:r>
              <a:rPr lang="en-US" sz="3200" dirty="0" smtClean="0">
                <a:latin typeface="Segoe UI Light" panose="020B0502040204020203" pitchFamily="34" charset="0"/>
                <a:cs typeface="Segoe UI Light" panose="020B0502040204020203" pitchFamily="34" charset="0"/>
              </a:rPr>
              <a:t>SDN</a:t>
            </a:r>
            <a:endParaRPr lang="en-US" sz="3200" dirty="0">
              <a:latin typeface="Segoe UI Light" panose="020B0502040204020203" pitchFamily="34" charset="0"/>
              <a:cs typeface="Segoe UI Light" panose="020B0502040204020203" pitchFamily="34" charset="0"/>
            </a:endParaRPr>
          </a:p>
        </p:txBody>
      </p:sp>
      <p:sp>
        <p:nvSpPr>
          <p:cNvPr id="12" name="Прямоугольник 11"/>
          <p:cNvSpPr/>
          <p:nvPr/>
        </p:nvSpPr>
        <p:spPr bwMode="auto">
          <a:xfrm>
            <a:off x="0" y="0"/>
            <a:ext cx="12192000" cy="4512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177800" algn="l"/>
                <a:tab pos="10223500" algn="l"/>
              </a:tabLst>
            </a:pPr>
            <a:r>
              <a:rPr lang="en-US" sz="1600" dirty="0" smtClean="0">
                <a:solidFill>
                  <a:schemeClr val="tx1"/>
                </a:solidFill>
              </a:rPr>
              <a:t>	</a:t>
            </a:r>
            <a:r>
              <a:rPr lang="ru-RU" sz="1600" dirty="0" smtClean="0">
                <a:solidFill>
                  <a:schemeClr val="tx1"/>
                </a:solidFill>
              </a:rPr>
              <a:t>Метод динамической конфигурации </a:t>
            </a:r>
            <a:r>
              <a:rPr lang="en-US" sz="1600" dirty="0" smtClean="0">
                <a:solidFill>
                  <a:schemeClr val="tx1"/>
                </a:solidFill>
              </a:rPr>
              <a:t>SDN</a:t>
            </a:r>
            <a:r>
              <a:rPr lang="en-US" sz="1600" dirty="0" smtClean="0">
                <a:solidFill>
                  <a:schemeClr val="tx1"/>
                </a:solidFill>
              </a:rPr>
              <a:t>. </a:t>
            </a:r>
            <a:r>
              <a:rPr lang="ru-RU" sz="1600" dirty="0" smtClean="0">
                <a:solidFill>
                  <a:srgbClr val="FFC000"/>
                </a:solidFill>
              </a:rPr>
              <a:t>Введение</a:t>
            </a:r>
            <a:r>
              <a:rPr lang="en-US" sz="1600" dirty="0" smtClean="0">
                <a:solidFill>
                  <a:srgbClr val="FFC000"/>
                </a:solidFill>
              </a:rPr>
              <a:t>	</a:t>
            </a:r>
            <a:endParaRPr lang="ru-RU" sz="1600" dirty="0" smtClean="0">
              <a:solidFill>
                <a:schemeClr val="bg1">
                  <a:lumMod val="50000"/>
                  <a:lumOff val="50000"/>
                </a:schemeClr>
              </a:solidFill>
            </a:endParaRPr>
          </a:p>
        </p:txBody>
      </p:sp>
      <p:sp>
        <p:nvSpPr>
          <p:cNvPr id="3" name="Rectangle 2"/>
          <p:cNvSpPr/>
          <p:nvPr/>
        </p:nvSpPr>
        <p:spPr bwMode="auto">
          <a:xfrm>
            <a:off x="2387600" y="1692336"/>
            <a:ext cx="7708900" cy="1481964"/>
          </a:xfrm>
          <a:prstGeom prst="rect">
            <a:avLst/>
          </a:prstGeom>
          <a:solidFill>
            <a:schemeClr val="bg2">
              <a:lumMod val="75000"/>
              <a:alpha val="70000"/>
            </a:schemeClr>
          </a:solidFill>
          <a:ln>
            <a:noFill/>
            <a:headEnd type="none" w="med" len="med"/>
            <a:tailEnd type="none" w="med" len="med"/>
          </a:ln>
          <a:effectLst>
            <a:outerShdw blurRad="50800" dist="38100" dir="18900000" algn="b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3" name="Rectangle 22"/>
          <p:cNvSpPr/>
          <p:nvPr/>
        </p:nvSpPr>
        <p:spPr bwMode="auto">
          <a:xfrm>
            <a:off x="2387600" y="3221988"/>
            <a:ext cx="7708900" cy="1481964"/>
          </a:xfrm>
          <a:prstGeom prst="rect">
            <a:avLst/>
          </a:prstGeom>
          <a:solidFill>
            <a:schemeClr val="accent1">
              <a:lumMod val="75000"/>
              <a:alpha val="70000"/>
            </a:schemeClr>
          </a:solidFill>
          <a:ln>
            <a:noFill/>
            <a:headEnd type="none" w="med" len="med"/>
            <a:tailEnd type="none" w="med" len="med"/>
          </a:ln>
          <a:effectLst>
            <a:outerShdw blurRad="50800" dist="38100" dir="18900000" algn="b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4" name="Rectangle 23"/>
          <p:cNvSpPr/>
          <p:nvPr/>
        </p:nvSpPr>
        <p:spPr bwMode="auto">
          <a:xfrm>
            <a:off x="2387600" y="4780260"/>
            <a:ext cx="7708900" cy="1481964"/>
          </a:xfrm>
          <a:prstGeom prst="rect">
            <a:avLst/>
          </a:prstGeom>
          <a:solidFill>
            <a:srgbClr val="00B050">
              <a:alpha val="70000"/>
            </a:srgbClr>
          </a:solidFill>
          <a:ln>
            <a:noFill/>
            <a:headEnd type="none" w="med" len="med"/>
            <a:tailEnd type="none" w="med" len="med"/>
          </a:ln>
          <a:effectLst>
            <a:outerShdw blurRad="50800" dist="38100" dir="18900000" algn="b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2489200" y="2211719"/>
            <a:ext cx="3857979" cy="443198"/>
          </a:xfrm>
          <a:prstGeom prst="rect">
            <a:avLst/>
          </a:prstGeom>
          <a:noFill/>
        </p:spPr>
        <p:txBody>
          <a:bodyPr wrap="none" lIns="0" tIns="0" rIns="0" bIns="0" rtlCol="0">
            <a:spAutoFit/>
          </a:bodyPr>
          <a:lstStyle/>
          <a:p>
            <a:pPr>
              <a:lnSpc>
                <a:spcPct val="90000"/>
              </a:lnSpc>
              <a:spcBef>
                <a:spcPct val="20000"/>
              </a:spcBef>
              <a:buSzPct val="80000"/>
            </a:pPr>
            <a:r>
              <a:rPr lang="ru-RU" sz="3200" dirty="0" smtClean="0">
                <a:latin typeface="+mj-lt"/>
              </a:rPr>
              <a:t>Уровень приложений</a:t>
            </a:r>
            <a:endParaRPr lang="en-US" sz="3200" dirty="0">
              <a:latin typeface="+mj-lt"/>
            </a:endParaRPr>
          </a:p>
        </p:txBody>
      </p:sp>
      <p:sp>
        <p:nvSpPr>
          <p:cNvPr id="26" name="Rectangle 25"/>
          <p:cNvSpPr/>
          <p:nvPr/>
        </p:nvSpPr>
        <p:spPr bwMode="auto">
          <a:xfrm>
            <a:off x="7666568" y="2589119"/>
            <a:ext cx="2326921" cy="512223"/>
          </a:xfrm>
          <a:prstGeom prst="rect">
            <a:avLst/>
          </a:prstGeom>
          <a:solidFill>
            <a:schemeClr val="tx2">
              <a:lumMod val="1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200" dirty="0" smtClean="0">
                <a:gradFill>
                  <a:gsLst>
                    <a:gs pos="0">
                      <a:srgbClr val="FFFFFF"/>
                    </a:gs>
                    <a:gs pos="100000">
                      <a:srgbClr val="FFFFFF"/>
                    </a:gs>
                  </a:gsLst>
                  <a:lin ang="5400000" scaled="0"/>
                </a:gradFill>
                <a:latin typeface="+mj-lt"/>
              </a:rPr>
              <a:t>Приложения</a:t>
            </a:r>
            <a:endParaRPr lang="en-US" sz="2200" dirty="0" smtClean="0">
              <a:gradFill>
                <a:gsLst>
                  <a:gs pos="0">
                    <a:srgbClr val="FFFFFF"/>
                  </a:gs>
                  <a:gs pos="100000">
                    <a:srgbClr val="FFFFFF"/>
                  </a:gs>
                </a:gsLst>
                <a:lin ang="5400000" scaled="0"/>
              </a:gradFill>
              <a:latin typeface="+mj-lt"/>
            </a:endParaRPr>
          </a:p>
        </p:txBody>
      </p:sp>
      <p:sp>
        <p:nvSpPr>
          <p:cNvPr id="25" name="Rectangle 24"/>
          <p:cNvSpPr/>
          <p:nvPr/>
        </p:nvSpPr>
        <p:spPr bwMode="auto">
          <a:xfrm>
            <a:off x="7006169" y="2182560"/>
            <a:ext cx="2326921" cy="512223"/>
          </a:xfrm>
          <a:prstGeom prst="rect">
            <a:avLst/>
          </a:prstGeom>
          <a:solidFill>
            <a:schemeClr val="tx2">
              <a:lumMod val="1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mj-lt"/>
            </a:endParaRPr>
          </a:p>
        </p:txBody>
      </p:sp>
      <p:sp>
        <p:nvSpPr>
          <p:cNvPr id="2" name="Rectangle 1"/>
          <p:cNvSpPr/>
          <p:nvPr/>
        </p:nvSpPr>
        <p:spPr bwMode="auto">
          <a:xfrm>
            <a:off x="6664679" y="1789246"/>
            <a:ext cx="2326921" cy="512223"/>
          </a:xfrm>
          <a:prstGeom prst="rect">
            <a:avLst/>
          </a:prstGeom>
          <a:solidFill>
            <a:schemeClr val="tx2">
              <a:lumMod val="1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mj-lt"/>
            </a:endParaRPr>
          </a:p>
        </p:txBody>
      </p:sp>
      <p:sp>
        <p:nvSpPr>
          <p:cNvPr id="27" name="TextBox 26"/>
          <p:cNvSpPr txBox="1"/>
          <p:nvPr/>
        </p:nvSpPr>
        <p:spPr>
          <a:xfrm>
            <a:off x="2387600" y="3683175"/>
            <a:ext cx="3702745" cy="443198"/>
          </a:xfrm>
          <a:prstGeom prst="rect">
            <a:avLst/>
          </a:prstGeom>
          <a:noFill/>
        </p:spPr>
        <p:txBody>
          <a:bodyPr wrap="none" lIns="0" tIns="0" rIns="0" bIns="0" rtlCol="0">
            <a:spAutoFit/>
          </a:bodyPr>
          <a:lstStyle/>
          <a:p>
            <a:pPr>
              <a:lnSpc>
                <a:spcPct val="90000"/>
              </a:lnSpc>
              <a:spcBef>
                <a:spcPct val="20000"/>
              </a:spcBef>
              <a:buSzPct val="80000"/>
            </a:pPr>
            <a:r>
              <a:rPr lang="ru-RU" sz="3200" dirty="0" smtClean="0">
                <a:latin typeface="+mj-lt"/>
              </a:rPr>
              <a:t>Уровень управления</a:t>
            </a:r>
            <a:endParaRPr lang="en-US" sz="3200" dirty="0">
              <a:latin typeface="+mj-lt"/>
            </a:endParaRPr>
          </a:p>
        </p:txBody>
      </p:sp>
      <p:sp>
        <p:nvSpPr>
          <p:cNvPr id="28" name="TextBox 4"/>
          <p:cNvSpPr txBox="1"/>
          <p:nvPr/>
        </p:nvSpPr>
        <p:spPr>
          <a:xfrm>
            <a:off x="2384071" y="5299643"/>
            <a:ext cx="4527714" cy="443198"/>
          </a:xfrm>
          <a:prstGeom prst="rect">
            <a:avLst/>
          </a:prstGeom>
          <a:noFill/>
        </p:spPr>
        <p:txBody>
          <a:bodyPr wrap="none" lIns="0" tIns="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ru-RU" sz="3200" dirty="0" smtClean="0">
                <a:solidFill>
                  <a:schemeClr val="tx1">
                    <a:lumMod val="95000"/>
                  </a:schemeClr>
                </a:solidFill>
                <a:latin typeface="+mj-lt"/>
              </a:rPr>
              <a:t>Уровень </a:t>
            </a:r>
            <a:r>
              <a:rPr lang="ru-RU" sz="3200" dirty="0" smtClean="0">
                <a:solidFill>
                  <a:schemeClr val="tx1">
                    <a:lumMod val="95000"/>
                  </a:schemeClr>
                </a:solidFill>
                <a:latin typeface="+mj-lt"/>
              </a:rPr>
              <a:t>инфраструктуры</a:t>
            </a:r>
            <a:endParaRPr lang="en-US" sz="3200" dirty="0">
              <a:solidFill>
                <a:schemeClr val="tx1">
                  <a:lumMod val="95000"/>
                </a:schemeClr>
              </a:solidFill>
              <a:latin typeface="+mj-lt"/>
            </a:endParaRPr>
          </a:p>
        </p:txBody>
      </p:sp>
      <p:sp>
        <p:nvSpPr>
          <p:cNvPr id="29" name="Rectangle 28"/>
          <p:cNvSpPr/>
          <p:nvPr/>
        </p:nvSpPr>
        <p:spPr bwMode="auto">
          <a:xfrm>
            <a:off x="7505696" y="4124620"/>
            <a:ext cx="2326921" cy="512223"/>
          </a:xfrm>
          <a:prstGeom prst="rect">
            <a:avLst/>
          </a:prstGeom>
          <a:solidFill>
            <a:schemeClr val="accent5">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200" dirty="0" smtClean="0">
                <a:gradFill>
                  <a:gsLst>
                    <a:gs pos="0">
                      <a:srgbClr val="FFFFFF"/>
                    </a:gs>
                    <a:gs pos="100000">
                      <a:srgbClr val="FFFFFF"/>
                    </a:gs>
                  </a:gsLst>
                  <a:lin ang="5400000" scaled="0"/>
                </a:gradFill>
                <a:latin typeface="+mj-lt"/>
              </a:rPr>
              <a:t>Сетевые сервисы</a:t>
            </a:r>
            <a:endParaRPr lang="en-US" sz="2200" dirty="0" smtClean="0">
              <a:gradFill>
                <a:gsLst>
                  <a:gs pos="0">
                    <a:srgbClr val="FFFFFF"/>
                  </a:gs>
                  <a:gs pos="100000">
                    <a:srgbClr val="FFFFFF"/>
                  </a:gs>
                </a:gsLst>
                <a:lin ang="5400000" scaled="0"/>
              </a:gradFill>
              <a:latin typeface="+mj-lt"/>
            </a:endParaRPr>
          </a:p>
        </p:txBody>
      </p:sp>
      <p:sp>
        <p:nvSpPr>
          <p:cNvPr id="30" name="Rectangle 29"/>
          <p:cNvSpPr/>
          <p:nvPr/>
        </p:nvSpPr>
        <p:spPr bwMode="auto">
          <a:xfrm>
            <a:off x="6845297" y="3718061"/>
            <a:ext cx="2326921" cy="512223"/>
          </a:xfrm>
          <a:prstGeom prst="rect">
            <a:avLst/>
          </a:prstGeom>
          <a:solidFill>
            <a:schemeClr val="accent5">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mj-lt"/>
            </a:endParaRPr>
          </a:p>
        </p:txBody>
      </p:sp>
      <p:sp>
        <p:nvSpPr>
          <p:cNvPr id="31" name="Rectangle 30"/>
          <p:cNvSpPr/>
          <p:nvPr/>
        </p:nvSpPr>
        <p:spPr bwMode="auto">
          <a:xfrm>
            <a:off x="6503807" y="3324747"/>
            <a:ext cx="2326921" cy="512223"/>
          </a:xfrm>
          <a:prstGeom prst="rect">
            <a:avLst/>
          </a:prstGeom>
          <a:solidFill>
            <a:schemeClr val="accent5">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mj-lt"/>
            </a:endParaRPr>
          </a:p>
        </p:txBody>
      </p:sp>
      <p:sp>
        <p:nvSpPr>
          <p:cNvPr id="6" name="Up-Down Arrow 5"/>
          <p:cNvSpPr/>
          <p:nvPr/>
        </p:nvSpPr>
        <p:spPr bwMode="auto">
          <a:xfrm>
            <a:off x="6136218" y="2849724"/>
            <a:ext cx="264578" cy="668221"/>
          </a:xfrm>
          <a:prstGeom prst="upDownArrow">
            <a:avLst/>
          </a:prstGeom>
          <a:solidFill>
            <a:schemeClr val="tx2">
              <a:lumMod val="10000"/>
            </a:schemeClr>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2" name="Up-Down Arrow 31"/>
          <p:cNvSpPr/>
          <p:nvPr/>
        </p:nvSpPr>
        <p:spPr bwMode="auto">
          <a:xfrm>
            <a:off x="5627510" y="2840189"/>
            <a:ext cx="264578" cy="668221"/>
          </a:xfrm>
          <a:prstGeom prst="upDownArrow">
            <a:avLst/>
          </a:prstGeom>
          <a:solidFill>
            <a:schemeClr val="tx2">
              <a:lumMod val="10000"/>
            </a:schemeClr>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3" name="Up-Down Arrow 32"/>
          <p:cNvSpPr/>
          <p:nvPr/>
        </p:nvSpPr>
        <p:spPr bwMode="auto">
          <a:xfrm>
            <a:off x="5131514" y="2839715"/>
            <a:ext cx="264578" cy="668221"/>
          </a:xfrm>
          <a:prstGeom prst="upDownArrow">
            <a:avLst/>
          </a:prstGeom>
          <a:solidFill>
            <a:schemeClr val="tx2">
              <a:lumMod val="10000"/>
            </a:schemeClr>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TextBox 6"/>
          <p:cNvSpPr txBox="1"/>
          <p:nvPr/>
        </p:nvSpPr>
        <p:spPr>
          <a:xfrm>
            <a:off x="4693169" y="3260680"/>
            <a:ext cx="1185702" cy="249299"/>
          </a:xfrm>
          <a:prstGeom prst="rect">
            <a:avLst/>
          </a:prstGeom>
          <a:noFill/>
        </p:spPr>
        <p:txBody>
          <a:bodyPr wrap="square" lIns="0" tIns="0" rIns="0" bIns="0" rtlCol="0">
            <a:spAutoFit/>
          </a:bodyPr>
          <a:lstStyle/>
          <a:p>
            <a:pPr>
              <a:lnSpc>
                <a:spcPct val="90000"/>
              </a:lnSpc>
              <a:spcBef>
                <a:spcPct val="20000"/>
              </a:spcBef>
              <a:buSzPct val="80000"/>
            </a:pPr>
            <a:r>
              <a:rPr lang="en-US" dirty="0" smtClean="0">
                <a:solidFill>
                  <a:srgbClr val="FFFF00"/>
                </a:solidFill>
                <a:latin typeface="+mj-lt"/>
              </a:rPr>
              <a:t>API</a:t>
            </a:r>
            <a:endParaRPr lang="en-US" dirty="0">
              <a:solidFill>
                <a:srgbClr val="FFFF00"/>
              </a:solidFill>
              <a:latin typeface="+mj-lt"/>
            </a:endParaRPr>
          </a:p>
        </p:txBody>
      </p:sp>
      <p:sp>
        <p:nvSpPr>
          <p:cNvPr id="34" name="Up-Down Arrow 33"/>
          <p:cNvSpPr/>
          <p:nvPr/>
        </p:nvSpPr>
        <p:spPr bwMode="auto">
          <a:xfrm>
            <a:off x="6462191" y="4446149"/>
            <a:ext cx="264578" cy="668221"/>
          </a:xfrm>
          <a:prstGeom prst="upDownArrow">
            <a:avLst/>
          </a:prstGeom>
          <a:solidFill>
            <a:schemeClr val="tx2">
              <a:lumMod val="10000"/>
            </a:schemeClr>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6" name="TextBox 35"/>
          <p:cNvSpPr txBox="1"/>
          <p:nvPr/>
        </p:nvSpPr>
        <p:spPr>
          <a:xfrm>
            <a:off x="6760638" y="4771885"/>
            <a:ext cx="987450" cy="249299"/>
          </a:xfrm>
          <a:prstGeom prst="rect">
            <a:avLst/>
          </a:prstGeom>
          <a:noFill/>
        </p:spPr>
        <p:txBody>
          <a:bodyPr wrap="none" lIns="0" tIns="0" rIns="0" bIns="0" rtlCol="0">
            <a:spAutoFit/>
          </a:bodyPr>
          <a:lstStyle/>
          <a:p>
            <a:pPr>
              <a:lnSpc>
                <a:spcPct val="90000"/>
              </a:lnSpc>
              <a:spcBef>
                <a:spcPct val="20000"/>
              </a:spcBef>
              <a:buSzPct val="80000"/>
            </a:pPr>
            <a:r>
              <a:rPr lang="en-US" dirty="0" err="1" smtClean="0">
                <a:solidFill>
                  <a:srgbClr val="FFFF00"/>
                </a:solidFill>
                <a:latin typeface="+mj-lt"/>
              </a:rPr>
              <a:t>OpenFlow</a:t>
            </a:r>
            <a:endParaRPr lang="en-US" dirty="0">
              <a:solidFill>
                <a:srgbClr val="FFFF00"/>
              </a:solidFill>
              <a:latin typeface="+mj-lt"/>
            </a:endParaRPr>
          </a:p>
        </p:txBody>
      </p:sp>
      <p:sp>
        <p:nvSpPr>
          <p:cNvPr id="11" name="Oval 10"/>
          <p:cNvSpPr/>
          <p:nvPr/>
        </p:nvSpPr>
        <p:spPr bwMode="auto">
          <a:xfrm>
            <a:off x="8592933" y="4724566"/>
            <a:ext cx="546215" cy="547911"/>
          </a:xfrm>
          <a:prstGeom prst="ellipse">
            <a:avLst/>
          </a:prstGeom>
          <a:solidFill>
            <a:schemeClr val="accent1">
              <a:lumMod val="60000"/>
              <a:lumOff val="40000"/>
            </a:schemeClr>
          </a:solidFill>
          <a:ln>
            <a:headEnd type="none" w="med" len="med"/>
            <a:tailEnd type="none" w="med" len="med"/>
          </a:ln>
          <a:effectLst>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7" name="Oval 36"/>
          <p:cNvSpPr/>
          <p:nvPr/>
        </p:nvSpPr>
        <p:spPr bwMode="auto">
          <a:xfrm>
            <a:off x="7718051" y="5880274"/>
            <a:ext cx="581878" cy="540121"/>
          </a:xfrm>
          <a:prstGeom prst="ellipse">
            <a:avLst/>
          </a:prstGeom>
          <a:solidFill>
            <a:schemeClr val="accent1">
              <a:lumMod val="60000"/>
              <a:lumOff val="40000"/>
            </a:schemeClr>
          </a:solidFill>
          <a:ln>
            <a:headEnd type="none" w="med" len="med"/>
            <a:tailEnd type="none" w="med" len="med"/>
          </a:ln>
          <a:effectLst>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8" name="Oval 37"/>
          <p:cNvSpPr/>
          <p:nvPr/>
        </p:nvSpPr>
        <p:spPr bwMode="auto">
          <a:xfrm>
            <a:off x="9552504" y="5851208"/>
            <a:ext cx="578567" cy="569187"/>
          </a:xfrm>
          <a:prstGeom prst="ellipse">
            <a:avLst/>
          </a:prstGeom>
          <a:solidFill>
            <a:schemeClr val="accent1">
              <a:lumMod val="60000"/>
              <a:lumOff val="40000"/>
            </a:schemeClr>
          </a:solidFill>
          <a:ln>
            <a:headEnd type="none" w="med" len="med"/>
            <a:tailEnd type="none" w="med" len="med"/>
          </a:ln>
          <a:effectLst>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3" name="Up-Down Arrow 42"/>
          <p:cNvSpPr/>
          <p:nvPr/>
        </p:nvSpPr>
        <p:spPr bwMode="auto">
          <a:xfrm rot="18996289">
            <a:off x="9374281" y="4975597"/>
            <a:ext cx="152247" cy="969705"/>
          </a:xfrm>
          <a:prstGeom prst="upDown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4" name="Up-Down Arrow 43"/>
          <p:cNvSpPr/>
          <p:nvPr/>
        </p:nvSpPr>
        <p:spPr bwMode="auto">
          <a:xfrm rot="18996289">
            <a:off x="9167081" y="5133331"/>
            <a:ext cx="177915" cy="969705"/>
          </a:xfrm>
          <a:prstGeom prst="upDown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Up-Down Arrow 45"/>
          <p:cNvSpPr/>
          <p:nvPr/>
        </p:nvSpPr>
        <p:spPr bwMode="auto">
          <a:xfrm rot="16200000">
            <a:off x="8890033" y="5508966"/>
            <a:ext cx="152428" cy="1300478"/>
          </a:xfrm>
          <a:prstGeom prst="upDown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7" name="Up-Down Arrow 46"/>
          <p:cNvSpPr/>
          <p:nvPr/>
        </p:nvSpPr>
        <p:spPr bwMode="auto">
          <a:xfrm rot="16200000">
            <a:off x="8837243" y="5678510"/>
            <a:ext cx="177948" cy="1300478"/>
          </a:xfrm>
          <a:prstGeom prst="upDown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8" name="Up-Down Arrow 47"/>
          <p:cNvSpPr/>
          <p:nvPr/>
        </p:nvSpPr>
        <p:spPr bwMode="auto">
          <a:xfrm rot="2424231">
            <a:off x="8318033" y="5036482"/>
            <a:ext cx="149751" cy="969705"/>
          </a:xfrm>
          <a:prstGeom prst="upDown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9" name="Up-Down Arrow 48"/>
          <p:cNvSpPr/>
          <p:nvPr/>
        </p:nvSpPr>
        <p:spPr bwMode="auto">
          <a:xfrm rot="2424231">
            <a:off x="8481806" y="5194318"/>
            <a:ext cx="179931" cy="969705"/>
          </a:xfrm>
          <a:prstGeom prst="upDown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2713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001E3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Прямоугольник 7"/>
          <p:cNvSpPr/>
          <p:nvPr/>
        </p:nvSpPr>
        <p:spPr bwMode="auto">
          <a:xfrm>
            <a:off x="0" y="462250"/>
            <a:ext cx="3810001" cy="769650"/>
          </a:xfrm>
          <a:prstGeom prst="rect">
            <a:avLst/>
          </a:prstGeom>
          <a:solidFill>
            <a:srgbClr val="000A1E">
              <a:alpha val="6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200" dirty="0" smtClean="0">
              <a:gradFill>
                <a:gsLst>
                  <a:gs pos="0">
                    <a:srgbClr val="FFFFFF"/>
                  </a:gs>
                  <a:gs pos="100000">
                    <a:srgbClr val="FFFFFF"/>
                  </a:gs>
                </a:gsLst>
                <a:lin ang="5400000" scaled="0"/>
              </a:gradFill>
            </a:endParaRPr>
          </a:p>
        </p:txBody>
      </p:sp>
      <p:sp>
        <p:nvSpPr>
          <p:cNvPr id="9" name="TextBox 8"/>
          <p:cNvSpPr txBox="1"/>
          <p:nvPr/>
        </p:nvSpPr>
        <p:spPr>
          <a:xfrm>
            <a:off x="1" y="553576"/>
            <a:ext cx="3810000" cy="584775"/>
          </a:xfrm>
          <a:prstGeom prst="rect">
            <a:avLst/>
          </a:prstGeom>
          <a:noFill/>
          <a:ln>
            <a:noFill/>
          </a:ln>
        </p:spPr>
        <p:txBody>
          <a:bodyPr wrap="square" rtlCol="0">
            <a:spAutoFit/>
          </a:bodyPr>
          <a:lstStyle/>
          <a:p>
            <a:pPr algn="ctr" defTabSz="457200"/>
            <a:r>
              <a:rPr lang="ru-RU" sz="3200" dirty="0" smtClean="0">
                <a:latin typeface="Segoe UI Light" panose="020B0502040204020203" pitchFamily="34" charset="0"/>
                <a:cs typeface="Segoe UI Light" panose="020B0502040204020203" pitchFamily="34" charset="0"/>
              </a:rPr>
              <a:t>Виртуализация </a:t>
            </a:r>
            <a:r>
              <a:rPr lang="en-US" sz="3200" dirty="0" smtClean="0">
                <a:latin typeface="Segoe UI Light" panose="020B0502040204020203" pitchFamily="34" charset="0"/>
                <a:cs typeface="Segoe UI Light" panose="020B0502040204020203" pitchFamily="34" charset="0"/>
              </a:rPr>
              <a:t>SDN</a:t>
            </a:r>
            <a:endParaRPr lang="en-US" sz="3200" dirty="0">
              <a:latin typeface="Segoe UI Light" panose="020B0502040204020203" pitchFamily="34" charset="0"/>
              <a:cs typeface="Segoe UI Light" panose="020B0502040204020203" pitchFamily="34" charset="0"/>
            </a:endParaRPr>
          </a:p>
        </p:txBody>
      </p:sp>
      <p:sp>
        <p:nvSpPr>
          <p:cNvPr id="12" name="Прямоугольник 11"/>
          <p:cNvSpPr/>
          <p:nvPr/>
        </p:nvSpPr>
        <p:spPr bwMode="auto">
          <a:xfrm>
            <a:off x="0" y="0"/>
            <a:ext cx="12192000" cy="4512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177800" algn="l"/>
                <a:tab pos="10223500" algn="l"/>
              </a:tabLst>
            </a:pPr>
            <a:r>
              <a:rPr lang="en-US" sz="1600" dirty="0" smtClean="0">
                <a:solidFill>
                  <a:schemeClr val="tx1"/>
                </a:solidFill>
              </a:rPr>
              <a:t>	</a:t>
            </a:r>
            <a:r>
              <a:rPr lang="ru-RU" sz="1600" dirty="0" smtClean="0">
                <a:solidFill>
                  <a:schemeClr val="tx1"/>
                </a:solidFill>
              </a:rPr>
              <a:t>Метод динамической конфигурации </a:t>
            </a:r>
            <a:r>
              <a:rPr lang="en-US" sz="1600" dirty="0" smtClean="0">
                <a:solidFill>
                  <a:schemeClr val="tx1"/>
                </a:solidFill>
              </a:rPr>
              <a:t>SDN</a:t>
            </a:r>
            <a:r>
              <a:rPr lang="en-US" sz="1600" dirty="0" smtClean="0">
                <a:solidFill>
                  <a:schemeClr val="tx1"/>
                </a:solidFill>
              </a:rPr>
              <a:t>. </a:t>
            </a:r>
            <a:r>
              <a:rPr lang="ru-RU" sz="1600" dirty="0" smtClean="0">
                <a:solidFill>
                  <a:srgbClr val="FFC000"/>
                </a:solidFill>
              </a:rPr>
              <a:t>Введение</a:t>
            </a:r>
            <a:r>
              <a:rPr lang="en-US" sz="1600" dirty="0" smtClean="0">
                <a:solidFill>
                  <a:srgbClr val="FFC000"/>
                </a:solidFill>
              </a:rPr>
              <a:t>	</a:t>
            </a:r>
            <a:endParaRPr lang="ru-RU" sz="1600" dirty="0" smtClean="0">
              <a:solidFill>
                <a:schemeClr val="bg1">
                  <a:lumMod val="50000"/>
                  <a:lumOff val="50000"/>
                </a:schemeClr>
              </a:solidFill>
            </a:endParaRPr>
          </a:p>
        </p:txBody>
      </p:sp>
      <p:pic>
        <p:nvPicPr>
          <p:cNvPr id="15" name="Picture 14" descr="Рис. 4. Виртуализация в SDN"/>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45963"/>
            <a:ext cx="5818938" cy="5458143"/>
          </a:xfrm>
          <a:prstGeom prst="rect">
            <a:avLst/>
          </a:prstGeom>
          <a:noFill/>
          <a:ln>
            <a:noFill/>
          </a:ln>
          <a:effectLst>
            <a:outerShdw blurRad="63500" sx="102000" sy="102000" algn="ctr" rotWithShape="0">
              <a:prstClr val="black">
                <a:alpha val="40000"/>
              </a:prstClr>
            </a:outerShdw>
          </a:effectLst>
        </p:spPr>
      </p:pic>
      <p:sp>
        <p:nvSpPr>
          <p:cNvPr id="3" name="Rectangle 2"/>
          <p:cNvSpPr/>
          <p:nvPr/>
        </p:nvSpPr>
        <p:spPr>
          <a:xfrm>
            <a:off x="127000" y="1824792"/>
            <a:ext cx="5537200" cy="3570208"/>
          </a:xfrm>
          <a:prstGeom prst="rect">
            <a:avLst/>
          </a:prstGeom>
        </p:spPr>
        <p:txBody>
          <a:bodyPr wrap="square">
            <a:spAutoFit/>
          </a:bodyPr>
          <a:lstStyle/>
          <a:p>
            <a:pPr marL="342900" indent="-342900" defTabSz="457200">
              <a:buFont typeface="Arial" panose="020B0604020202020204" pitchFamily="34" charset="0"/>
              <a:buChar char="•"/>
              <a:tabLst>
                <a:tab pos="361950" algn="l"/>
              </a:tabLst>
            </a:pPr>
            <a:r>
              <a:rPr lang="ru-RU"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Виртуализация</a:t>
            </a:r>
            <a:r>
              <a:rPr lang="ru-RU" dirty="0" smtClean="0">
                <a:solidFill>
                  <a:srgbClr val="DDDDDD">
                    <a:lumMod val="75000"/>
                  </a:srgbClr>
                </a:solidFill>
                <a:cs typeface="Consolas" panose="020B0609020204030204" pitchFamily="49" charset="0"/>
              </a:rPr>
              <a:t> – изоляция </a:t>
            </a:r>
            <a:r>
              <a:rPr lang="ru-RU" dirty="0">
                <a:solidFill>
                  <a:srgbClr val="DDDDDD">
                    <a:lumMod val="75000"/>
                  </a:srgbClr>
                </a:solidFill>
                <a:cs typeface="Consolas" panose="020B0609020204030204" pitchFamily="49" charset="0"/>
              </a:rPr>
              <a:t>сетевого трафика, группирование нескольких потоков данных с различными характеристиками в рамках одной логической сети. Такие срезы могут изолированно использовать свою адресацию, алгоритмы маршрутизации и т.д</a:t>
            </a:r>
            <a:r>
              <a:rPr lang="ru-RU" dirty="0" smtClean="0">
                <a:solidFill>
                  <a:srgbClr val="DDDDDD">
                    <a:lumMod val="75000"/>
                  </a:srgbClr>
                </a:solidFill>
                <a:cs typeface="Consolas" panose="020B0609020204030204" pitchFamily="49" charset="0"/>
              </a:rPr>
              <a:t>.</a:t>
            </a:r>
          </a:p>
          <a:p>
            <a:pPr marL="342900" indent="-342900" defTabSz="457200">
              <a:buFont typeface="Arial" panose="020B0604020202020204" pitchFamily="34" charset="0"/>
              <a:buChar char="•"/>
              <a:tabLst>
                <a:tab pos="361950" algn="l"/>
              </a:tabLst>
            </a:pPr>
            <a:endParaRPr lang="ru-RU" dirty="0">
              <a:solidFill>
                <a:srgbClr val="DDDDDD">
                  <a:lumMod val="75000"/>
                </a:srgbClr>
              </a:solidFill>
              <a:cs typeface="Consolas" panose="020B0609020204030204" pitchFamily="49" charset="0"/>
            </a:endParaRPr>
          </a:p>
          <a:p>
            <a:pPr marL="342900" indent="-342900" defTabSz="457200">
              <a:buFont typeface="Arial" panose="020B0604020202020204" pitchFamily="34" charset="0"/>
              <a:buChar char="•"/>
              <a:tabLst>
                <a:tab pos="361950" algn="l"/>
              </a:tabLst>
            </a:pPr>
            <a:endParaRPr lang="ru-RU" dirty="0" smtClean="0">
              <a:solidFill>
                <a:srgbClr val="DDDDDD">
                  <a:lumMod val="75000"/>
                </a:srgbClr>
              </a:solidFill>
              <a:cs typeface="Consolas" panose="020B0609020204030204" pitchFamily="49" charset="0"/>
            </a:endParaRPr>
          </a:p>
          <a:p>
            <a:pPr marL="342900" indent="-342900" defTabSz="457200">
              <a:buFont typeface="Arial" panose="020B0604020202020204" pitchFamily="34" charset="0"/>
              <a:buChar char="•"/>
              <a:tabLst>
                <a:tab pos="361950" algn="l"/>
              </a:tabLst>
            </a:pPr>
            <a:r>
              <a:rPr lang="ru-RU" dirty="0">
                <a:solidFill>
                  <a:srgbClr val="DDDDDD">
                    <a:lumMod val="75000"/>
                  </a:srgbClr>
                </a:solidFill>
                <a:cs typeface="Consolas" panose="020B0609020204030204" pitchFamily="49" charset="0"/>
              </a:rPr>
              <a:t>Разделение плоскостей управления и передачи данных реализуемо </a:t>
            </a:r>
            <a:r>
              <a:rPr lang="ru-RU" dirty="0" err="1">
                <a:solidFill>
                  <a:srgbClr val="DDDDDD">
                    <a:lumMod val="75000"/>
                  </a:srgbClr>
                </a:solidFill>
                <a:cs typeface="Consolas" panose="020B0609020204030204" pitchFamily="49" charset="0"/>
              </a:rPr>
              <a:t>задействуя</a:t>
            </a:r>
            <a:r>
              <a:rPr lang="ru-RU" dirty="0">
                <a:solidFill>
                  <a:srgbClr val="DDDDDD">
                    <a:lumMod val="75000"/>
                  </a:srgbClr>
                </a:solidFill>
                <a:cs typeface="Consolas" panose="020B0609020204030204" pitchFamily="49" charset="0"/>
              </a:rPr>
              <a:t> имеющуюся физическую сеть, без ее изменения применив виртуальные </a:t>
            </a:r>
            <a:r>
              <a:rPr lang="ru-RU" dirty="0" smtClean="0">
                <a:solidFill>
                  <a:srgbClr val="DDDDDD">
                    <a:lumMod val="75000"/>
                  </a:srgbClr>
                </a:solidFill>
                <a:cs typeface="Consolas" panose="020B0609020204030204" pitchFamily="49" charset="0"/>
              </a:rPr>
              <a:t>коммутаторы.</a:t>
            </a:r>
            <a:endParaRPr lang="ru-RU" dirty="0">
              <a:solidFill>
                <a:srgbClr val="DDDDDD">
                  <a:lumMod val="75000"/>
                </a:srgbClr>
              </a:solidFill>
              <a:cs typeface="Consolas" panose="020B0609020204030204" pitchFamily="49" charset="0"/>
            </a:endParaRPr>
          </a:p>
        </p:txBody>
      </p:sp>
    </p:spTree>
    <p:extLst>
      <p:ext uri="{BB962C8B-B14F-4D97-AF65-F5344CB8AC3E}">
        <p14:creationId xmlns:p14="http://schemas.microsoft.com/office/powerpoint/2010/main" val="191828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001E3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Прямоугольник 7"/>
          <p:cNvSpPr/>
          <p:nvPr/>
        </p:nvSpPr>
        <p:spPr bwMode="auto">
          <a:xfrm>
            <a:off x="0" y="462250"/>
            <a:ext cx="3810001" cy="769650"/>
          </a:xfrm>
          <a:prstGeom prst="rect">
            <a:avLst/>
          </a:prstGeom>
          <a:solidFill>
            <a:srgbClr val="000A1E">
              <a:alpha val="6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200" dirty="0" smtClean="0">
              <a:gradFill>
                <a:gsLst>
                  <a:gs pos="0">
                    <a:srgbClr val="FFFFFF"/>
                  </a:gs>
                  <a:gs pos="100000">
                    <a:srgbClr val="FFFFFF"/>
                  </a:gs>
                </a:gsLst>
                <a:lin ang="5400000" scaled="0"/>
              </a:gradFill>
            </a:endParaRPr>
          </a:p>
        </p:txBody>
      </p:sp>
      <p:sp>
        <p:nvSpPr>
          <p:cNvPr id="9" name="TextBox 8"/>
          <p:cNvSpPr txBox="1"/>
          <p:nvPr/>
        </p:nvSpPr>
        <p:spPr>
          <a:xfrm>
            <a:off x="1" y="553576"/>
            <a:ext cx="3810000" cy="584775"/>
          </a:xfrm>
          <a:prstGeom prst="rect">
            <a:avLst/>
          </a:prstGeom>
          <a:noFill/>
          <a:ln>
            <a:noFill/>
          </a:ln>
        </p:spPr>
        <p:txBody>
          <a:bodyPr wrap="square" rtlCol="0">
            <a:spAutoFit/>
          </a:bodyPr>
          <a:lstStyle/>
          <a:p>
            <a:pPr algn="ctr" defTabSz="457200"/>
            <a:r>
              <a:rPr lang="ru-RU" sz="3200" dirty="0" smtClean="0">
                <a:latin typeface="Segoe UI Light" panose="020B0502040204020203" pitchFamily="34" charset="0"/>
                <a:cs typeface="Segoe UI Light" panose="020B0502040204020203" pitchFamily="34" charset="0"/>
              </a:rPr>
              <a:t>Будущее </a:t>
            </a:r>
            <a:r>
              <a:rPr lang="en-US" sz="3200" dirty="0" smtClean="0">
                <a:latin typeface="Segoe UI Light" panose="020B0502040204020203" pitchFamily="34" charset="0"/>
                <a:cs typeface="Segoe UI Light" panose="020B0502040204020203" pitchFamily="34" charset="0"/>
              </a:rPr>
              <a:t>SDN</a:t>
            </a:r>
            <a:endParaRPr lang="en-US" sz="3200" dirty="0">
              <a:latin typeface="Segoe UI Light" panose="020B0502040204020203" pitchFamily="34" charset="0"/>
              <a:cs typeface="Segoe UI Light" panose="020B0502040204020203" pitchFamily="34" charset="0"/>
            </a:endParaRPr>
          </a:p>
        </p:txBody>
      </p:sp>
      <p:sp>
        <p:nvSpPr>
          <p:cNvPr id="12" name="Прямоугольник 11"/>
          <p:cNvSpPr/>
          <p:nvPr/>
        </p:nvSpPr>
        <p:spPr bwMode="auto">
          <a:xfrm>
            <a:off x="0" y="0"/>
            <a:ext cx="12192000" cy="4512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177800" algn="l"/>
                <a:tab pos="10223500" algn="l"/>
              </a:tabLst>
            </a:pPr>
            <a:r>
              <a:rPr lang="en-US" sz="1600" dirty="0" smtClean="0">
                <a:solidFill>
                  <a:schemeClr val="tx1"/>
                </a:solidFill>
              </a:rPr>
              <a:t>	</a:t>
            </a:r>
            <a:r>
              <a:rPr lang="ru-RU" sz="1600" dirty="0" smtClean="0">
                <a:solidFill>
                  <a:schemeClr val="tx1"/>
                </a:solidFill>
              </a:rPr>
              <a:t>Метод динамической конфигурации </a:t>
            </a:r>
            <a:r>
              <a:rPr lang="en-US" sz="1600" dirty="0" smtClean="0">
                <a:solidFill>
                  <a:schemeClr val="tx1"/>
                </a:solidFill>
              </a:rPr>
              <a:t>SDN</a:t>
            </a:r>
            <a:r>
              <a:rPr lang="en-US" sz="1600" dirty="0" smtClean="0">
                <a:solidFill>
                  <a:schemeClr val="tx1"/>
                </a:solidFill>
              </a:rPr>
              <a:t>. </a:t>
            </a:r>
            <a:r>
              <a:rPr lang="ru-RU" sz="1600" dirty="0" smtClean="0">
                <a:solidFill>
                  <a:srgbClr val="FFC000"/>
                </a:solidFill>
              </a:rPr>
              <a:t>Введение</a:t>
            </a:r>
            <a:r>
              <a:rPr lang="en-US" sz="1600" dirty="0" smtClean="0">
                <a:solidFill>
                  <a:srgbClr val="FFC000"/>
                </a:solidFill>
              </a:rPr>
              <a:t>	</a:t>
            </a:r>
            <a:endParaRPr lang="ru-RU" sz="1600" dirty="0" smtClean="0">
              <a:solidFill>
                <a:schemeClr val="bg1">
                  <a:lumMod val="50000"/>
                  <a:lumOff val="50000"/>
                </a:schemeClr>
              </a:solidFill>
            </a:endParaRPr>
          </a:p>
        </p:txBody>
      </p:sp>
      <p:sp>
        <p:nvSpPr>
          <p:cNvPr id="3" name="Rectangle 2"/>
          <p:cNvSpPr/>
          <p:nvPr/>
        </p:nvSpPr>
        <p:spPr>
          <a:xfrm>
            <a:off x="127000" y="1824792"/>
            <a:ext cx="8610600" cy="2893100"/>
          </a:xfrm>
          <a:prstGeom prst="rect">
            <a:avLst/>
          </a:prstGeom>
        </p:spPr>
        <p:txBody>
          <a:bodyPr wrap="square">
            <a:spAutoFit/>
          </a:bodyPr>
          <a:lstStyle/>
          <a:p>
            <a:pPr marL="342900" indent="-342900" defTabSz="457200">
              <a:buFont typeface="Arial" panose="020B0604020202020204" pitchFamily="34" charset="0"/>
              <a:buChar char="•"/>
              <a:tabLst>
                <a:tab pos="361950" algn="l"/>
              </a:tabLst>
            </a:pPr>
            <a:r>
              <a:rPr lang="ru-RU"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Причины необходимости </a:t>
            </a:r>
            <a:r>
              <a:rPr lang="en-US"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SDN:</a:t>
            </a:r>
            <a:r>
              <a:rPr lang="ru-RU" dirty="0" smtClean="0">
                <a:solidFill>
                  <a:srgbClr val="DDDDDD">
                    <a:lumMod val="75000"/>
                  </a:srgbClr>
                </a:solidFill>
                <a:cs typeface="Consolas" panose="020B0609020204030204" pitchFamily="49" charset="0"/>
              </a:rPr>
              <a:t> </a:t>
            </a:r>
            <a:endParaRPr lang="en-US" dirty="0" smtClean="0">
              <a:solidFill>
                <a:srgbClr val="DDDDDD">
                  <a:lumMod val="75000"/>
                </a:srgbClr>
              </a:solidFill>
              <a:cs typeface="Consolas" panose="020B0609020204030204" pitchFamily="49" charset="0"/>
            </a:endParaRPr>
          </a:p>
          <a:p>
            <a:pPr marL="342900" indent="-342900" defTabSz="457200">
              <a:buFont typeface="Arial" panose="020B0604020202020204" pitchFamily="34" charset="0"/>
              <a:buChar char="•"/>
              <a:tabLst>
                <a:tab pos="361950" algn="l"/>
              </a:tabLst>
            </a:pPr>
            <a:r>
              <a:rPr lang="ru-RU" dirty="0" smtClean="0">
                <a:solidFill>
                  <a:srgbClr val="DDDDDD">
                    <a:lumMod val="75000"/>
                  </a:srgbClr>
                </a:solidFill>
                <a:cs typeface="Consolas" panose="020B0609020204030204" pitchFamily="49" charset="0"/>
              </a:rPr>
              <a:t>Интернет вещей</a:t>
            </a:r>
          </a:p>
          <a:p>
            <a:pPr marL="342900" indent="-342900" defTabSz="457200">
              <a:buFont typeface="Arial" panose="020B0604020202020204" pitchFamily="34" charset="0"/>
              <a:buChar char="•"/>
              <a:tabLst>
                <a:tab pos="361950" algn="l"/>
              </a:tabLst>
            </a:pPr>
            <a:r>
              <a:rPr lang="ru-RU" dirty="0" smtClean="0">
                <a:solidFill>
                  <a:srgbClr val="DDDDDD">
                    <a:lumMod val="75000"/>
                  </a:srgbClr>
                </a:solidFill>
                <a:cs typeface="Consolas" panose="020B0609020204030204" pitchFamily="49" charset="0"/>
              </a:rPr>
              <a:t>Повышенные нагрузки на сеть</a:t>
            </a:r>
          </a:p>
          <a:p>
            <a:pPr marL="342900" indent="-342900" defTabSz="457200">
              <a:buFont typeface="Arial" panose="020B0604020202020204" pitchFamily="34" charset="0"/>
              <a:buChar char="•"/>
              <a:tabLst>
                <a:tab pos="361950" algn="l"/>
              </a:tabLst>
            </a:pPr>
            <a:r>
              <a:rPr lang="ru-RU" dirty="0" smtClean="0">
                <a:solidFill>
                  <a:srgbClr val="DDDDDD">
                    <a:lumMod val="75000"/>
                  </a:srgbClr>
                </a:solidFill>
                <a:cs typeface="Consolas" panose="020B0609020204030204" pitchFamily="49" charset="0"/>
              </a:rPr>
              <a:t>Сложности конфигурирования множества устройств</a:t>
            </a:r>
          </a:p>
          <a:p>
            <a:pPr marL="342900" indent="-342900" defTabSz="457200">
              <a:buFont typeface="Arial" panose="020B0604020202020204" pitchFamily="34" charset="0"/>
              <a:buChar char="•"/>
              <a:tabLst>
                <a:tab pos="361950" algn="l"/>
              </a:tabLst>
            </a:pPr>
            <a:r>
              <a:rPr lang="ru-RU" dirty="0" smtClean="0">
                <a:solidFill>
                  <a:srgbClr val="DDDDDD">
                    <a:lumMod val="75000"/>
                  </a:srgbClr>
                </a:solidFill>
                <a:cs typeface="Consolas" panose="020B0609020204030204" pitchFamily="49" charset="0"/>
              </a:rPr>
              <a:t>Управление множеством устройств</a:t>
            </a:r>
          </a:p>
          <a:p>
            <a:pPr marL="342900" indent="-342900" defTabSz="457200">
              <a:buFont typeface="Arial" panose="020B0604020202020204" pitchFamily="34" charset="0"/>
              <a:buChar char="•"/>
              <a:tabLst>
                <a:tab pos="361950" algn="l"/>
              </a:tabLst>
            </a:pPr>
            <a:r>
              <a:rPr lang="ru-RU" dirty="0" smtClean="0">
                <a:solidFill>
                  <a:srgbClr val="DDDDDD">
                    <a:lumMod val="75000"/>
                  </a:srgbClr>
                </a:solidFill>
                <a:cs typeface="Consolas" panose="020B0609020204030204" pitchFamily="49" charset="0"/>
              </a:rPr>
              <a:t>Требования безопасности</a:t>
            </a:r>
            <a:endParaRPr lang="ru-RU" dirty="0">
              <a:solidFill>
                <a:srgbClr val="DDDDDD">
                  <a:lumMod val="75000"/>
                </a:srgbClr>
              </a:solidFill>
              <a:cs typeface="Consolas" panose="020B0609020204030204" pitchFamily="49" charset="0"/>
            </a:endParaRPr>
          </a:p>
          <a:p>
            <a:pPr marL="342900" indent="-342900" defTabSz="457200">
              <a:buFont typeface="Arial" panose="020B0604020202020204" pitchFamily="34" charset="0"/>
              <a:buChar char="•"/>
              <a:tabLst>
                <a:tab pos="361950" algn="l"/>
              </a:tabLst>
            </a:pPr>
            <a:endParaRPr lang="ru-RU" dirty="0" smtClean="0">
              <a:solidFill>
                <a:srgbClr val="DDDDDD">
                  <a:lumMod val="75000"/>
                </a:srgbClr>
              </a:solidFill>
              <a:cs typeface="Consolas" panose="020B0609020204030204" pitchFamily="49" charset="0"/>
            </a:endParaRPr>
          </a:p>
          <a:p>
            <a:pPr marL="342900" indent="-342900" defTabSz="457200">
              <a:buFont typeface="Arial" panose="020B0604020202020204" pitchFamily="34" charset="0"/>
              <a:buChar char="•"/>
              <a:tabLst>
                <a:tab pos="361950" algn="l"/>
              </a:tabLst>
            </a:pPr>
            <a:r>
              <a:rPr lang="ru-RU"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Факторы сдерживающие внедрение </a:t>
            </a:r>
            <a:r>
              <a:rPr lang="en-US" sz="2800" b="1" dirty="0" smtClean="0">
                <a:solidFill>
                  <a:srgbClr val="FFC000"/>
                </a:solidFill>
                <a:effectLst>
                  <a:outerShdw blurRad="38100" dist="38100" dir="2700000" algn="tl">
                    <a:srgbClr val="000000">
                      <a:alpha val="43137"/>
                    </a:srgbClr>
                  </a:outerShdw>
                </a:effectLst>
                <a:latin typeface="+mj-lt"/>
                <a:cs typeface="Consolas" panose="020B0609020204030204" pitchFamily="49" charset="0"/>
              </a:rPr>
              <a:t>SDN</a:t>
            </a:r>
            <a:r>
              <a:rPr lang="en-US" b="1" dirty="0">
                <a:solidFill>
                  <a:srgbClr val="FFC000"/>
                </a:solidFill>
                <a:effectLst>
                  <a:outerShdw blurRad="38100" dist="38100" dir="2700000" algn="tl">
                    <a:srgbClr val="000000">
                      <a:alpha val="43137"/>
                    </a:srgbClr>
                  </a:outerShdw>
                </a:effectLst>
                <a:cs typeface="Consolas" panose="020B0609020204030204" pitchFamily="49" charset="0"/>
              </a:rPr>
              <a:t>:</a:t>
            </a:r>
            <a:r>
              <a:rPr lang="ru-RU" dirty="0">
                <a:solidFill>
                  <a:srgbClr val="DDDDDD">
                    <a:lumMod val="75000"/>
                  </a:srgbClr>
                </a:solidFill>
                <a:cs typeface="Consolas" panose="020B0609020204030204" pitchFamily="49" charset="0"/>
              </a:rPr>
              <a:t> </a:t>
            </a:r>
            <a:endParaRPr lang="en-US" dirty="0">
              <a:solidFill>
                <a:srgbClr val="DDDDDD">
                  <a:lumMod val="75000"/>
                </a:srgbClr>
              </a:solidFill>
              <a:cs typeface="Consolas" panose="020B0609020204030204" pitchFamily="49" charset="0"/>
            </a:endParaRPr>
          </a:p>
          <a:p>
            <a:pPr marL="342900" indent="-342900" defTabSz="457200">
              <a:buFont typeface="Arial" panose="020B0604020202020204" pitchFamily="34" charset="0"/>
              <a:buChar char="•"/>
              <a:tabLst>
                <a:tab pos="361950" algn="l"/>
              </a:tabLst>
            </a:pPr>
            <a:r>
              <a:rPr lang="ru-RU" dirty="0" smtClean="0">
                <a:solidFill>
                  <a:srgbClr val="DDDDDD">
                    <a:lumMod val="75000"/>
                  </a:srgbClr>
                </a:solidFill>
                <a:cs typeface="Consolas" panose="020B0609020204030204" pitchFamily="49" charset="0"/>
              </a:rPr>
              <a:t>Альтернативные подходы</a:t>
            </a:r>
          </a:p>
        </p:txBody>
      </p:sp>
    </p:spTree>
    <p:extLst>
      <p:ext uri="{BB962C8B-B14F-4D97-AF65-F5344CB8AC3E}">
        <p14:creationId xmlns:p14="http://schemas.microsoft.com/office/powerpoint/2010/main" val="2873816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MS1444_Windows Azure Template 16x9_r08a">
  <a:themeElements>
    <a:clrScheme name="Custom 3">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71BC"/>
      </a:folHlink>
    </a:clrScheme>
    <a:fontScheme name="Custom 2">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15112</TotalTime>
  <Words>502</Words>
  <Application>Microsoft Office PowerPoint</Application>
  <PresentationFormat>Widescreen</PresentationFormat>
  <Paragraphs>109</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 Math</vt:lpstr>
      <vt:lpstr>Consolas</vt:lpstr>
      <vt:lpstr>Segoe UI</vt:lpstr>
      <vt:lpstr>Segoe UI Light</vt:lpstr>
      <vt:lpstr>Wingdings</vt:lpstr>
      <vt:lpstr>1_MS1444_Windows Azure Template 16x9_r08a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Dmitry Petukhov</dc:creator>
  <cp:keywords>#MachineLearning;#AzureML;#MoscowDataFest</cp:keywords>
  <cp:lastModifiedBy>Yevgeniy Polyakov</cp:lastModifiedBy>
  <cp:revision>216</cp:revision>
  <dcterms:created xsi:type="dcterms:W3CDTF">2015-08-30T15:07:37Z</dcterms:created>
  <dcterms:modified xsi:type="dcterms:W3CDTF">2017-06-28T15:44:40Z</dcterms:modified>
</cp:coreProperties>
</file>