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7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0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9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01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53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8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1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02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6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3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8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3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9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9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F0C0-F896-4ED0-95CF-40679DCEA6CC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58E2A-07EC-45EB-9643-C2D885C6F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00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2678" y="761999"/>
            <a:ext cx="9165649" cy="2969636"/>
          </a:xfrm>
        </p:spPr>
        <p:txBody>
          <a:bodyPr>
            <a:normAutofit/>
          </a:bodyPr>
          <a:lstStyle/>
          <a:p>
            <a:r>
              <a:rPr lang="ru-RU" sz="6000" dirty="0"/>
              <a:t>Изготовление и анализ тонких пленок титана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1782" y="4807528"/>
            <a:ext cx="400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Заруднева Анастасия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976927" y="648866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март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9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05648"/>
            <a:ext cx="9905998" cy="1478570"/>
          </a:xfrm>
        </p:spPr>
        <p:txBody>
          <a:bodyPr>
            <a:normAutofit/>
          </a:bodyPr>
          <a:lstStyle/>
          <a:p>
            <a:r>
              <a:rPr lang="ru-RU" sz="40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Задача</a:t>
            </a:r>
            <a:r>
              <a:rPr lang="ru-RU" sz="32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8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Изготовить образцы тонких пленок титана толщиной 30-40 </a:t>
            </a:r>
            <a:r>
              <a:rPr lang="ru-RU" sz="20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н</a:t>
            </a:r>
            <a:r>
              <a:rPr lang="ru-RU" sz="2000" cap="non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</a:t>
            </a:r>
            <a:r>
              <a:rPr lang="ru-RU" sz="20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. </a:t>
            </a:r>
            <a:r>
              <a:rPr lang="ru-RU" sz="28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и измерить их параметры.</a:t>
            </a:r>
            <a:endParaRPr lang="ru-RU" sz="28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84218"/>
            <a:ext cx="9905999" cy="4350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latin typeface="+mj-lt"/>
              </a:rPr>
              <a:t>План</a:t>
            </a:r>
          </a:p>
          <a:p>
            <a:pPr marL="0" indent="0">
              <a:buNone/>
            </a:pPr>
            <a:r>
              <a:rPr lang="ru-RU" dirty="0" smtClean="0"/>
              <a:t>1. Изготовить маску</a:t>
            </a:r>
          </a:p>
          <a:p>
            <a:pPr marL="0" indent="0">
              <a:buNone/>
            </a:pPr>
            <a:r>
              <a:rPr lang="ru-RU" dirty="0" smtClean="0"/>
              <a:t>2. Обработать и подготовить подложку</a:t>
            </a:r>
          </a:p>
          <a:p>
            <a:pPr marL="0" indent="0">
              <a:buNone/>
            </a:pPr>
            <a:r>
              <a:rPr lang="ru-RU" dirty="0" smtClean="0"/>
              <a:t>3. Закрепить подложку и маску</a:t>
            </a:r>
          </a:p>
          <a:p>
            <a:pPr marL="0" indent="0">
              <a:buNone/>
            </a:pPr>
            <a:r>
              <a:rPr lang="ru-RU" dirty="0" smtClean="0"/>
              <a:t>4. Подобрать режим работы</a:t>
            </a:r>
          </a:p>
          <a:p>
            <a:pPr marL="0" indent="0">
              <a:buNone/>
            </a:pPr>
            <a:r>
              <a:rPr lang="ru-RU" dirty="0" smtClean="0"/>
              <a:t>5. Проверить толщину и качество </a:t>
            </a:r>
            <a:r>
              <a:rPr lang="ru-RU" dirty="0" err="1" smtClean="0"/>
              <a:t>напыленного</a:t>
            </a:r>
            <a:r>
              <a:rPr lang="ru-RU" dirty="0" smtClean="0"/>
              <a:t> слоя</a:t>
            </a:r>
          </a:p>
          <a:p>
            <a:pPr marL="0" indent="0">
              <a:buNone/>
            </a:pPr>
            <a:r>
              <a:rPr lang="ru-RU" dirty="0" smtClean="0"/>
              <a:t>6. Изготовить контактную площадку</a:t>
            </a:r>
          </a:p>
          <a:p>
            <a:pPr marL="0" indent="0">
              <a:buNone/>
            </a:pPr>
            <a:r>
              <a:rPr lang="ru-RU" dirty="0" smtClean="0"/>
              <a:t>7. Измерить параметры получившегося образца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4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маски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413" y="1733549"/>
            <a:ext cx="2981440" cy="41243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66888" y="2847975"/>
            <a:ext cx="0" cy="8143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62334" y="2857496"/>
            <a:ext cx="0" cy="8143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766888" y="3662367"/>
            <a:ext cx="158592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00143" y="336232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441450" y="2717800"/>
            <a:ext cx="325438" cy="31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441450" y="2822575"/>
            <a:ext cx="325438" cy="31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441450" y="2593975"/>
            <a:ext cx="0" cy="123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1441450" y="2828925"/>
            <a:ext cx="0" cy="123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41450" y="2655887"/>
            <a:ext cx="0" cy="227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09675" y="258341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18298" y="1752421"/>
            <a:ext cx="302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H=30 </a:t>
            </a:r>
            <a:r>
              <a:rPr lang="ru-RU" sz="3600" dirty="0" smtClean="0"/>
              <a:t>мм.</a:t>
            </a:r>
          </a:p>
          <a:p>
            <a:r>
              <a:rPr lang="en-US" sz="3600" dirty="0" smtClean="0"/>
              <a:t>h=2 </a:t>
            </a:r>
            <a:r>
              <a:rPr lang="ru-RU" sz="3600" dirty="0" smtClean="0"/>
              <a:t>мм.</a:t>
            </a:r>
            <a:endParaRPr lang="ru-RU" sz="3600" dirty="0"/>
          </a:p>
        </p:txBody>
      </p:sp>
      <p:sp>
        <p:nvSpPr>
          <p:cNvPr id="29" name="Объект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413" y="202845"/>
            <a:ext cx="3405187" cy="952500"/>
          </a:xfrm>
        </p:spPr>
        <p:txBody>
          <a:bodyPr/>
          <a:lstStyle/>
          <a:p>
            <a:pPr algn="ctr"/>
            <a:r>
              <a:rPr lang="ru-RU" dirty="0" smtClean="0"/>
              <a:t>Напыление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3" y="1155345"/>
            <a:ext cx="6402387" cy="3591340"/>
          </a:xfrm>
        </p:spPr>
      </p:pic>
      <p:sp>
        <p:nvSpPr>
          <p:cNvPr id="5" name="TextBox 4"/>
          <p:cNvSpPr txBox="1"/>
          <p:nvPr/>
        </p:nvSpPr>
        <p:spPr>
          <a:xfrm>
            <a:off x="3148013" y="4864100"/>
            <a:ext cx="444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</a:rPr>
              <a:t>The </a:t>
            </a:r>
            <a:r>
              <a:rPr lang="en-US" sz="2400" dirty="0" err="1" smtClean="0">
                <a:effectLst/>
              </a:rPr>
              <a:t>Torr</a:t>
            </a:r>
            <a:r>
              <a:rPr lang="en-US" sz="2400" dirty="0" smtClean="0">
                <a:effectLst/>
              </a:rPr>
              <a:t> International's </a:t>
            </a:r>
            <a:r>
              <a:rPr lang="en-US" sz="2400" dirty="0" err="1" smtClean="0">
                <a:effectLst/>
              </a:rPr>
              <a:t>MagSput</a:t>
            </a:r>
            <a:r>
              <a:rPr lang="en-US" sz="2400" dirty="0" smtClean="0">
                <a:effectLst/>
              </a:rPr>
              <a:t>™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12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ru-RU" dirty="0" err="1" smtClean="0"/>
              <a:t>МАгнетрон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208772" y="1199170"/>
            <a:ext cx="3771280" cy="47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ndante\Desktop\На доработку\Full Screen\All\ICO\Магнетронное_распылени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271" y="329043"/>
            <a:ext cx="9077029" cy="618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6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39118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Проверка толщины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1665288"/>
            <a:ext cx="3111500" cy="3963694"/>
          </a:xfrm>
        </p:spPr>
      </p:pic>
    </p:spTree>
    <p:extLst>
      <p:ext uri="{BB962C8B-B14F-4D97-AF65-F5344CB8AC3E}">
        <p14:creationId xmlns:p14="http://schemas.microsoft.com/office/powerpoint/2010/main" val="23826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50912" y="580154"/>
            <a:ext cx="7396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+mj-lt"/>
              </a:rPr>
              <a:t>Изготовление контактной площадки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1" y="1447134"/>
            <a:ext cx="5822622" cy="4357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1" y="2025532"/>
            <a:ext cx="3810000" cy="32004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6095" y="1169619"/>
            <a:ext cx="2795590" cy="49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891" y="0"/>
            <a:ext cx="9416472" cy="13589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9501" y="1133977"/>
            <a:ext cx="2833252" cy="50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842</TotalTime>
  <Words>91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Контур</vt:lpstr>
      <vt:lpstr>Изготовление и анализ тонких пленок титана</vt:lpstr>
      <vt:lpstr>Задача: Изготовить образцы тонких пленок титана толщиной 30-40 нм.  и измерить их параметры.</vt:lpstr>
      <vt:lpstr>Изготовление маски</vt:lpstr>
      <vt:lpstr>Напыление</vt:lpstr>
      <vt:lpstr>МАгнетрон</vt:lpstr>
      <vt:lpstr>Презентация PowerPoint</vt:lpstr>
      <vt:lpstr>Проверка толщины </vt:lpstr>
      <vt:lpstr> </vt:lpstr>
      <vt:lpstr>Спасибо за внимание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и анализ тонких пленок титана</dc:title>
  <dc:creator>Анастасия Заруднева</dc:creator>
  <cp:lastModifiedBy>Анастасия Заруднева</cp:lastModifiedBy>
  <cp:revision>18</cp:revision>
  <dcterms:created xsi:type="dcterms:W3CDTF">2017-03-01T18:40:50Z</dcterms:created>
  <dcterms:modified xsi:type="dcterms:W3CDTF">2017-03-07T21:52:53Z</dcterms:modified>
</cp:coreProperties>
</file>