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9" r:id="rId3"/>
    <p:sldId id="287" r:id="rId4"/>
    <p:sldId id="288" r:id="rId5"/>
    <p:sldId id="289" r:id="rId6"/>
    <p:sldId id="291" r:id="rId7"/>
    <p:sldId id="312" r:id="rId8"/>
    <p:sldId id="316" r:id="rId9"/>
    <p:sldId id="292" r:id="rId10"/>
    <p:sldId id="296" r:id="rId11"/>
    <p:sldId id="295" r:id="rId12"/>
    <p:sldId id="313" r:id="rId13"/>
    <p:sldId id="314" r:id="rId14"/>
    <p:sldId id="315" r:id="rId15"/>
    <p:sldId id="317" r:id="rId16"/>
    <p:sldId id="318" r:id="rId17"/>
    <p:sldId id="321" r:id="rId18"/>
    <p:sldId id="320" r:id="rId19"/>
    <p:sldId id="294" r:id="rId20"/>
    <p:sldId id="298" r:id="rId21"/>
    <p:sldId id="293" r:id="rId22"/>
    <p:sldId id="297" r:id="rId23"/>
    <p:sldId id="300" r:id="rId24"/>
    <p:sldId id="299" r:id="rId25"/>
    <p:sldId id="301" r:id="rId26"/>
    <p:sldId id="302" r:id="rId27"/>
    <p:sldId id="307" r:id="rId28"/>
    <p:sldId id="306" r:id="rId29"/>
    <p:sldId id="305" r:id="rId30"/>
    <p:sldId id="304" r:id="rId31"/>
    <p:sldId id="303" r:id="rId32"/>
    <p:sldId id="309" r:id="rId33"/>
    <p:sldId id="308" r:id="rId34"/>
    <p:sldId id="323" r:id="rId35"/>
    <p:sldId id="324" r:id="rId36"/>
    <p:sldId id="325" r:id="rId37"/>
    <p:sldId id="326" r:id="rId38"/>
    <p:sldId id="329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3F82"/>
    <a:srgbClr val="1C2A55"/>
    <a:srgbClr val="21386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00" autoAdjust="0"/>
  </p:normalViewPr>
  <p:slideViewPr>
    <p:cSldViewPr snapToGrid="0" snapToObjects="1">
      <p:cViewPr>
        <p:scale>
          <a:sx n="114" d="100"/>
          <a:sy n="114" d="100"/>
        </p:scale>
        <p:origin x="-7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84AAECC-D615-4D61-9A0E-46BE44D51B2C}" type="datetimeFigureOut">
              <a:rPr lang="ru-RU"/>
              <a:pPr>
                <a:defRPr/>
              </a:pPr>
              <a:t>17.09.2018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33F690D-D1EC-46B2-A2BC-CA22843EB0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1536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82E5F1-4784-4B5C-865C-5E8A8F6D7C13}" type="slidenum">
              <a:rPr lang="ru-RU">
                <a:ea typeface="ＭＳ Ｐゴシック" pitchFamily="34" charset="-128"/>
              </a:rPr>
              <a:pPr/>
              <a:t>1</a:t>
            </a:fld>
            <a:endParaRPr lang="ru-RU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74E92F-A974-45FC-BF1D-6D58D908A56F}" type="slidenum">
              <a:rPr lang="ru-RU">
                <a:ea typeface="ＭＳ Ｐゴシック" pitchFamily="34" charset="-128"/>
              </a:rPr>
              <a:pPr/>
              <a:t>38</a:t>
            </a:fld>
            <a:endParaRPr lang="ru-RU"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51CE4-0641-4A66-9269-3C4BC887E709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DBBF3-22FB-48C5-9D23-1A440200A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5132F-F6EB-4B2E-8A04-B186C8D8741E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CC1818-EA36-4A65-992D-F58B52A851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12E5E-0049-4BA6-A518-9CC67D4ECAEF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DB6A-10C1-41FD-904B-96B5DC60C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5463E-69E9-4288-B84E-28A36DCB182D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E9840-F499-4CCA-AF3B-5825C660E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C3F12-ACB3-4D58-B8F9-66D976A170F1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6D511-18D4-4CD8-975A-75DB727FDF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7D266-8BBF-4B2E-9958-E85A601064E3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DACC95-4097-4B57-8046-92C59A98D8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CDC8-AD49-45CF-9F09-2F23C68E3F82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22B5E7-98B0-46F1-8173-C770E8E14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7D897-3E29-4AD8-9CA4-D2AC845F94F2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41889-A1B0-4DFF-A67D-A29534434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43943-058D-4BAF-BE15-824050734121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00170-04F5-4914-B9DF-8F21723A7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1C5E7-E48C-4E4F-BB1F-6354F077DCE8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66CD1-94BA-4278-9921-EE737FF81A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C5777-6335-4F46-85F1-C1B20E739269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C0954-ABF5-4D93-9A1B-C80FEAD0D3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BB6BB37-1974-4AB0-AF73-8B8DB0EF0025}" type="datetime1">
              <a:rPr lang="en-US"/>
              <a:pPr>
                <a:defRPr/>
              </a:pPr>
              <a:t>9/17/2018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F0950FD-A9CE-400B-BE9E-FC3FDE7219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252413" y="2130425"/>
            <a:ext cx="8597900" cy="2206625"/>
          </a:xfrm>
        </p:spPr>
        <p:txBody>
          <a:bodyPr/>
          <a:lstStyle/>
          <a:p>
            <a:pPr eaLnBrk="1" hangingPunct="1"/>
            <a: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ПРЕОБРАЗОВАНИЕ </a:t>
            </a:r>
            <a:b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ВНУТРЕННЕГО ПРОСТРАНСТВА МИЭМ НИУ ВШЭ</a:t>
            </a:r>
            <a:b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(</a:t>
            </a:r>
            <a:r>
              <a:rPr lang="ru-RU" sz="2600" i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коворкинг</a:t>
            </a: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) </a:t>
            </a:r>
            <a:endParaRPr lang="en-US" sz="2600" smtClean="0">
              <a:solidFill>
                <a:srgbClr val="21386F"/>
              </a:solidFill>
              <a:latin typeface="Myriad Pro Semibold"/>
              <a:ea typeface="ＭＳ Ｐゴシック" pitchFamily="34" charset="-128"/>
            </a:endParaRP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1371600" y="5199063"/>
            <a:ext cx="6400800" cy="908050"/>
          </a:xfrm>
        </p:spPr>
        <p:txBody>
          <a:bodyPr/>
          <a:lstStyle/>
          <a:p>
            <a:pPr eaLnBrk="1" hangingPunct="1"/>
            <a:r>
              <a:rPr kumimoji="1" lang="ru-RU" sz="1400" smtClean="0">
                <a:solidFill>
                  <a:srgbClr val="000066"/>
                </a:solidFill>
                <a:latin typeface="Myriad Pro"/>
                <a:ea typeface="ＭＳ Ｐゴシック" pitchFamily="34" charset="-128"/>
              </a:rPr>
              <a:t>Докладывает заместитель директора МИЭМ НИУ ВШЭ Романов В.В.</a:t>
            </a:r>
          </a:p>
        </p:txBody>
      </p:sp>
      <p:sp>
        <p:nvSpPr>
          <p:cNvPr id="14340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2018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solidFill>
                  <a:schemeClr val="bg1"/>
                </a:solidFill>
              </a:rPr>
              <a:t>www.hse.ru</a:t>
            </a:r>
            <a:r>
              <a:rPr lang="ru-RU" sz="800">
                <a:solidFill>
                  <a:schemeClr val="bg1"/>
                </a:solidFill>
              </a:rPr>
              <a:t> </a:t>
            </a: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457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перед столовой)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458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458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458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63E786-755A-4D8E-9097-4FEEC2F9345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2458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0"/>
            <a:ext cx="9144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560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перед столовой)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560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560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4550BF-EB3A-4FA7-9A93-EC3DF046208C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56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7625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662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(большой холл возле разобранного гардероба)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662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662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663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C533B8-E2E8-473C-8913-6A811309E09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266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91440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765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(большой холл возле разобранного гардероба)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765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65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765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FCC8E9-321E-45A7-BBD4-CBFAF39F8DFD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765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9213"/>
            <a:ext cx="9144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867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(большой холл возле разобранного гардероба)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867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867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867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53C5F1-BC04-42BE-8ABC-CDC915445C1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0"/>
            <a:ext cx="9144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9699" name="Title 1"/>
          <p:cNvSpPr txBox="1">
            <a:spLocks/>
          </p:cNvSpPr>
          <p:nvPr/>
        </p:nvSpPr>
        <p:spPr bwMode="auto">
          <a:xfrm>
            <a:off x="1428750" y="442913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(большой холл возле разобранного гардероба)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970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970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720569D-DBC8-42C4-AC80-BC4650B7008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970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9538" y="1317625"/>
            <a:ext cx="9144001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072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(малый гардероб)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2ADBAD-48AB-4775-90BB-162C9A7171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3072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0"/>
            <a:ext cx="9144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174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(малый гардероб)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174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174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175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F1224B-4E1A-4A69-B74B-46538DDCC172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3175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0800"/>
            <a:ext cx="9144000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277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(зона перед малым гардеробом)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277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277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277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46058F-03EF-4A7C-A42B-2DE14F882D4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3277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6038"/>
            <a:ext cx="91440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379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(вход из атриума)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379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379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16FEAB-81BD-4691-80C2-80F03EBC499D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3380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7625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638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Масштаб преобразований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638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39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661638-7EF4-4A48-AEDC-767AC33848A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1614488" y="1509713"/>
            <a:ext cx="3925887" cy="561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Входная зона, атриум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98650" y="2079625"/>
            <a:ext cx="3927475" cy="56356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- 1 этаж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87575" y="2643188"/>
            <a:ext cx="3925888" cy="5619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</a:rPr>
              <a:t>Учебный корпус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78088" y="3205163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1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687638" y="3624263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2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97188" y="4051300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3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32138" y="4470400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4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51213" y="4889500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5</a:t>
            </a:r>
            <a:r>
              <a:rPr lang="ru-RU" b="1" i="1" dirty="0">
                <a:solidFill>
                  <a:srgbClr val="C00000"/>
                </a:solidFill>
              </a:rPr>
              <a:t>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578225" y="5308600"/>
            <a:ext cx="3925888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6</a:t>
            </a:r>
            <a:r>
              <a:rPr lang="ru-RU" b="1" i="1" dirty="0">
                <a:solidFill>
                  <a:srgbClr val="C00000"/>
                </a:solidFill>
              </a:rPr>
              <a:t> этаж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862388" y="5727700"/>
            <a:ext cx="3925887" cy="41910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i="1" dirty="0">
                <a:solidFill>
                  <a:srgbClr val="C00000"/>
                </a:solidFill>
              </a:rPr>
              <a:t>лифтовые зоны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481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(вход из атриума)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482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82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482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5F8832-41AB-4497-905D-CDB57F01C79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3482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6038"/>
            <a:ext cx="91440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584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(вход из атриума, рабочая зона справа)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584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584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D7426E-758C-4626-A6DE-159942A0F33D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6038"/>
            <a:ext cx="91440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686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(стена объявлений)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686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686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687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036306-EFB3-47E2-97BE-5582AAE5499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687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7625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789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2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(правая часть – зона мастерских)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789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789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789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F9884-583A-45A1-BFF2-008EFAC7AA1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3789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7625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891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2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(правая часть – зона мастерских)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891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891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891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3C24A-6C72-4D4A-B349-F5843F8820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892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6038"/>
            <a:ext cx="9144000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993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2 этаж учебного корпуса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(правая часть – зона мастерских)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3994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994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6446923-36BB-4749-A294-F76907F5DFD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0"/>
            <a:ext cx="9144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096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4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– зона самостоятельной работы)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096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096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096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7504D-9D65-4A93-9892-672EB7274B88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409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43025"/>
            <a:ext cx="9144000" cy="507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198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4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– зона самостоятельной и командной работы)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198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198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199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00B351-5E31-44BA-88C8-73412960ED4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4199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763" y="1333500"/>
            <a:ext cx="9144001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301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– зона командной проектной и индивидуальной работы)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301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01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301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51F37-B5A8-4F18-B164-016E3D00249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4301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8100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403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– зона командной проектной и индивидуальной работы)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403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403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F95A77-9323-47B6-A500-C9B0745EBFE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4404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17625"/>
            <a:ext cx="9144000" cy="509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741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этаж,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вэлком-стена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741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41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78950-378E-4F60-98EA-08A6A8B661F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7416" name="Picture 2" descr="C:\Users\vvromanov\Documents\МИЭМ\А -ПЕРЕСТРОЙКА МИЭМ\А-МОДЕРНИЗАЦИЯ ПРОСТРАНСТВА МИЭМ\КОВОРКИНГ\Вэлком_стена_бетон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5563"/>
            <a:ext cx="91440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505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(напротив  ауд.504 – зона индивидуальной работы и отдыха)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506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506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875BB-075D-4E2D-929D-B37843AD753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4506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3338"/>
            <a:ext cx="9144000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608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(напротив  ауд.504 – зона индивидуальной работы и отдыха)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608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608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608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30C68C-11BB-4333-B172-5D298E98139B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4608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5563"/>
            <a:ext cx="91440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710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(зона отдыха напротив  зала Ученого совета)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  <a:p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710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70511F-7238-459E-809A-1C759DD08CD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471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8738"/>
            <a:ext cx="9144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813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(вход в зал Ученого совета)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813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813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DA58FB-CC76-42C3-8622-65F5B8C4AAB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481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1913"/>
            <a:ext cx="91440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915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5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(проход к пожарной лестнице, зона отдыха)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4915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915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4915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CD0D81-67A9-4DAE-9C8A-A515D7F6EEB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491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6200" y="1325563"/>
            <a:ext cx="91440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017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6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(зона командной и индивидуальной работы над ауд.506)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018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018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9E175-44CB-4F53-9FD2-57B981BEA34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5018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5088"/>
            <a:ext cx="9043988" cy="50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120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6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(зона командной и индивидуальной работы над ауд.506)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120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120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120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53E07A-960D-4967-8DB8-9089494C649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5120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3975"/>
            <a:ext cx="9144000" cy="509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222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Лифтовые зоны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5222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222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5223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2F682B-B860-47C1-90CE-B8EBAEE3E9A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5223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638300"/>
            <a:ext cx="2776537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8975" y="1527175"/>
            <a:ext cx="2778125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83313" y="1638300"/>
            <a:ext cx="2776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4950" y="3781425"/>
            <a:ext cx="276860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46438" y="4090988"/>
            <a:ext cx="2760662" cy="1827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99188" y="3822700"/>
            <a:ext cx="2760662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ctrTitle"/>
          </p:nvPr>
        </p:nvSpPr>
        <p:spPr>
          <a:xfrm>
            <a:off x="252413" y="2130425"/>
            <a:ext cx="8597900" cy="3817938"/>
          </a:xfrm>
        </p:spPr>
        <p:txBody>
          <a:bodyPr/>
          <a:lstStyle/>
          <a:p>
            <a:pPr eaLnBrk="1" hangingPunct="1"/>
            <a: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ПРЕОБРАЗОВАНИЕ </a:t>
            </a:r>
            <a:b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b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ВНУТРЕННЕГО ПРОСТРАНСТВА МИЭМ НИУ ВШЭ</a:t>
            </a: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/>
            </a:r>
            <a:b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(</a:t>
            </a:r>
            <a:r>
              <a:rPr lang="ru-RU" sz="2600" i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коворкинг</a:t>
            </a: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)</a:t>
            </a:r>
            <a:b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/>
            </a:r>
            <a:br>
              <a:rPr lang="ru-RU" sz="2600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</a:br>
            <a:r>
              <a:rPr lang="ru-RU" sz="2600" i="1" smtClean="0">
                <a:solidFill>
                  <a:srgbClr val="000066"/>
                </a:solidFill>
                <a:latin typeface="Myriad Pro Semibold"/>
                <a:ea typeface="ＭＳ Ｐゴシック" pitchFamily="34" charset="-128"/>
              </a:rPr>
              <a:t>Спасибо за внимание! </a:t>
            </a:r>
            <a:endParaRPr lang="en-US" sz="2600" i="1" smtClean="0">
              <a:solidFill>
                <a:srgbClr val="21386F"/>
              </a:solidFill>
              <a:latin typeface="Myriad Pro Semibold"/>
              <a:ea typeface="ＭＳ Ｐゴシック" pitchFamily="34" charset="-128"/>
            </a:endParaRPr>
          </a:p>
        </p:txBody>
      </p:sp>
      <p:sp>
        <p:nvSpPr>
          <p:cNvPr id="53250" name="Subtitle 2"/>
          <p:cNvSpPr txBox="1">
            <a:spLocks/>
          </p:cNvSpPr>
          <p:nvPr/>
        </p:nvSpPr>
        <p:spPr bwMode="auto">
          <a:xfrm>
            <a:off x="1371600" y="6467475"/>
            <a:ext cx="64008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2018</a:t>
            </a:r>
          </a:p>
          <a:p>
            <a:pPr algn="ctr">
              <a:spcBef>
                <a:spcPct val="20000"/>
              </a:spcBef>
            </a:pPr>
            <a:r>
              <a:rPr lang="en-US" sz="800">
                <a:solidFill>
                  <a:schemeClr val="bg1"/>
                </a:solidFill>
              </a:rPr>
              <a:t>www.hse.ru</a:t>
            </a:r>
            <a:r>
              <a:rPr lang="ru-RU" sz="800">
                <a:solidFill>
                  <a:schemeClr val="bg1"/>
                </a:solidFill>
              </a:rPr>
              <a:t> </a:t>
            </a: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843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(входная зона справа)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843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5EA540-31C7-4394-98EC-AB2EAF43A08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8263"/>
            <a:ext cx="9144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9459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атриум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(шоурум достижений и наград,  «зал ожиданий»)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19460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1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25482B-B593-478E-BDD8-5FFE3164209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946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5563"/>
            <a:ext cx="91440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0483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атриум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(шоурум достижений и наград,  «зал ожиданий»)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0484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485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0486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059D79-1BE0-4CFF-A9D3-8F9CF8C641B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2048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33500"/>
            <a:ext cx="9144000" cy="508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1507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1 этаж атриум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(шоурум достижений и наград,  «зал ожиданий»)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1508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1509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1510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EBBD98-3D75-4F01-AD91-67B0D203813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3975"/>
            <a:ext cx="9144000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2531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(стена-фриз между ярусами атриума)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2532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3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2534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4AA6EC-37B9-4AC3-81F8-45A50692982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2253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25563"/>
            <a:ext cx="91440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02250" y="2439988"/>
            <a:ext cx="3632200" cy="3251200"/>
          </a:xfrm>
          <a:prstGeom prst="rect">
            <a:avLst/>
          </a:prstGeom>
          <a:noFill/>
          <a:ln w="412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r>
              <a:rPr lang="ru-RU" sz="800">
                <a:solidFill>
                  <a:schemeClr val="bg1"/>
                </a:solidFill>
              </a:rPr>
              <a:t>Высшая школа экономики, Москва, 201</a:t>
            </a:r>
            <a:r>
              <a:rPr lang="en-US" sz="800">
                <a:solidFill>
                  <a:schemeClr val="bg1"/>
                </a:solidFill>
              </a:rPr>
              <a:t>8</a:t>
            </a:r>
            <a:endParaRPr lang="ru-RU" sz="80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</a:pPr>
            <a:endParaRPr kumimoji="1" lang="ru-RU" sz="800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3555" name="Title 1"/>
          <p:cNvSpPr txBox="1">
            <a:spLocks/>
          </p:cNvSpPr>
          <p:nvPr/>
        </p:nvSpPr>
        <p:spPr bwMode="auto">
          <a:xfrm>
            <a:off x="1428750" y="428625"/>
            <a:ext cx="75057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sz="1600" b="1">
                <a:solidFill>
                  <a:schemeClr val="bg1"/>
                </a:solidFill>
                <a:latin typeface="Myriad Pro"/>
              </a:rPr>
              <a:t>- 1 этаж </a:t>
            </a:r>
            <a:r>
              <a:rPr lang="ru-RU" sz="1600" i="1">
                <a:solidFill>
                  <a:schemeClr val="bg1"/>
                </a:solidFill>
                <a:latin typeface="Myriad Pro"/>
              </a:rPr>
              <a:t>(холл перед столовой)</a:t>
            </a:r>
            <a:endParaRPr lang="en-US" sz="1600" i="1">
              <a:solidFill>
                <a:schemeClr val="bg1"/>
              </a:solidFill>
              <a:latin typeface="Myriad Pro"/>
            </a:endParaRPr>
          </a:p>
        </p:txBody>
      </p:sp>
      <p:sp>
        <p:nvSpPr>
          <p:cNvPr id="23556" name="Rectangle 9"/>
          <p:cNvSpPr>
            <a:spLocks noChangeArrowheads="1"/>
          </p:cNvSpPr>
          <p:nvPr/>
        </p:nvSpPr>
        <p:spPr bwMode="auto">
          <a:xfrm>
            <a:off x="7300913" y="2255838"/>
            <a:ext cx="674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7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23558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FFFF"/>
                </a:solidFill>
                <a:latin typeface="Myriad Pro"/>
              </a:rPr>
              <a:t>фото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698103-D5C4-42B1-B579-BD79BBF5F4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2356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08100"/>
            <a:ext cx="9144000" cy="510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667</Words>
  <Application>Microsoft Office PowerPoint</Application>
  <PresentationFormat>Экран (4:3)</PresentationFormat>
  <Paragraphs>235</Paragraphs>
  <Slides>38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44" baseType="lpstr">
      <vt:lpstr>Arial</vt:lpstr>
      <vt:lpstr>ＭＳ Ｐゴシック</vt:lpstr>
      <vt:lpstr>Calibri</vt:lpstr>
      <vt:lpstr>Myriad Pro Semibold</vt:lpstr>
      <vt:lpstr>Myriad Pro</vt:lpstr>
      <vt:lpstr>Office Theme</vt:lpstr>
      <vt:lpstr>ПРЕОБРАЗОВАНИЕ  ВНУТРЕННЕГО ПРОСТРАНСТВА МИЭМ НИУ ВШЭ (коворкинг)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ПРЕОБРАЗОВАНИЕ  ВНУТРЕННЕГО ПРОСТРАНСТВА МИЭМ НИУ ВШЭ (коворкинг)  Спасибо за внимание! </vt:lpstr>
    </vt:vector>
  </TitlesOfParts>
  <Company>hse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arolich@hse.ru</dc:creator>
  <cp:lastModifiedBy>admin</cp:lastModifiedBy>
  <cp:revision>90</cp:revision>
  <dcterms:created xsi:type="dcterms:W3CDTF">2010-09-30T06:45:29Z</dcterms:created>
  <dcterms:modified xsi:type="dcterms:W3CDTF">2018-09-17T12:15:46Z</dcterms:modified>
</cp:coreProperties>
</file>